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21_8D97A9E1.xml" ContentType="application/vnd.ms-powerpoint.comments+xml"/>
  <Override PartName="/ppt/comments/modernComment_120_AEB07C27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98" r:id="rId2"/>
  </p:sldMasterIdLst>
  <p:notesMasterIdLst>
    <p:notesMasterId r:id="rId12"/>
  </p:notesMasterIdLst>
  <p:handoutMasterIdLst>
    <p:handoutMasterId r:id="rId13"/>
  </p:handoutMasterIdLst>
  <p:sldIdLst>
    <p:sldId id="273" r:id="rId3"/>
    <p:sldId id="289" r:id="rId4"/>
    <p:sldId id="288" r:id="rId5"/>
    <p:sldId id="290" r:id="rId6"/>
    <p:sldId id="256" r:id="rId7"/>
    <p:sldId id="276" r:id="rId8"/>
    <p:sldId id="279" r:id="rId9"/>
    <p:sldId id="27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DC3759-EB8B-558B-FF8B-A721F35EA011}" name="Julie Swan" initials="JS" userId="S::Julie.Swan@sra.org.uk::28489825-831d-49dd-9d29-76d3c785ebbb" providerId="AD"/>
  <p188:author id="{41AFF28D-4611-830D-382B-8578D0F2427D}" name="Matthew Maidment" initials="MM" userId="S::Matthew.Maidment@sra.org.uk::7d15908f-5cbc-4060-97c5-91a6c1c1c0f9" providerId="AD"/>
  <p188:author id="{69CCECD8-A6F7-7C02-6E59-DB4D09967904}" name="Tammy Palmer" initials="TP" userId="S::tammy.palmer@sra.org.uk::c10ec822-b4a8-48c6-a019-bf6d6da42d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8F8F7"/>
    <a:srgbClr val="EEEDE6"/>
    <a:srgbClr val="00B3BA"/>
    <a:srgbClr val="09202E"/>
    <a:srgbClr val="A8A8A8"/>
    <a:srgbClr val="7CC8C9"/>
    <a:srgbClr val="CBC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091" autoAdjust="0"/>
  </p:normalViewPr>
  <p:slideViewPr>
    <p:cSldViewPr snapToGrid="0">
      <p:cViewPr varScale="1">
        <p:scale>
          <a:sx n="45" d="100"/>
          <a:sy n="45" d="100"/>
        </p:scale>
        <p:origin x="1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11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modernComment_120_AEB07C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18102B-CE0E-4FC3-A0AE-5AC746CE1F39}" authorId="{FCDC3759-EB8B-558B-FF8B-A721F35EA011}" created="2025-10-16T07:48:14.376">
    <pc:sldMkLst xmlns:pc="http://schemas.microsoft.com/office/powerpoint/2013/main/command">
      <pc:docMk/>
      <pc:sldMk cId="2930801703" sldId="288"/>
    </pc:sldMkLst>
    <p188:replyLst>
      <p188:reply id="{B7A0F3D6-3205-4F4C-A4B3-0F99B193B0E8}" authorId="{FCDC3759-EB8B-558B-FF8B-A721F35EA011}" created="2025-10-16T12:24:16.605">
        <p188:txBody>
          <a:bodyPr/>
          <a:lstStyle/>
          <a:p>
            <a:r>
              <a:rPr lang="en-GB"/>
              <a:t>Sorry, I’ve added a little more text - as before, can you please  make the images smaller so the words/numbers can be bigger? Are the relative sizes of the people in the images in line with the percentages?</a:t>
            </a:r>
          </a:p>
        </p188:txBody>
      </p188:reply>
    </p188:replyLst>
    <p188:txBody>
      <a:bodyPr/>
      <a:lstStyle/>
      <a:p>
        <a:r>
          <a:rPr lang="en-GB"/>
          <a:t>Can you please put the slides on the number who have passed SQE first - as this comes before admission?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10-16T08:02:15.958" authorId="{69CCECD8-A6F7-7C02-6E59-DB4D09967904}"/>
          </p223:rxn>
        </p223:reactions>
      </p:ext>
    </p188:extLst>
  </p188:cm>
</p188:cmLst>
</file>

<file path=ppt/comments/modernComment_121_8D97A9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B171B2-3091-4872-AB9F-9EB9D1644AA1}" authorId="{FCDC3759-EB8B-558B-FF8B-A721F35EA011}" created="2025-10-16T07:49:55.74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75526881" sldId="289"/>
      <ac:spMk id="2" creationId="{2D3B2BFA-3B16-E866-8B1E-463866541ABE}"/>
    </ac:deMkLst>
    <p188:replyLst>
      <p188:reply id="{B0BA9DD9-029B-46A2-8F82-2E3F36FC27A1}" authorId="{69CCECD8-A6F7-7C02-6E59-DB4D09967904}" created="2025-10-16T08:01:02.301">
        <p188:txBody>
          <a:bodyPr/>
          <a:lstStyle/>
          <a:p>
            <a:r>
              <a:rPr lang="en-GB"/>
              <a:t>[@Julie Swan] No problem. I'll sperate them as the proportions don't sit right together. </a:t>
            </a:r>
          </a:p>
        </p188:txBody>
      </p188:reply>
      <p188:reply id="{A57F7754-2A31-4C5B-AD4F-C7E8C54C977F}" authorId="{69CCECD8-A6F7-7C02-6E59-DB4D09967904}" created="2025-10-16T08:15:56.672">
        <p188:txBody>
          <a:bodyPr/>
          <a:lstStyle/>
          <a:p>
            <a:r>
              <a:rPr lang="en-GB"/>
              <a:t>[@Julie Swan] I may have to change the images, too. Although I wanted to create something more visual, but they probably aren't on brand.  </a:t>
            </a:r>
          </a:p>
        </p188:txBody>
      </p188:reply>
      <p188:reply id="{145154C6-6E50-443F-B55E-F1A5857F2AC1}" authorId="{FCDC3759-EB8B-558B-FF8B-A721F35EA011}" created="2025-10-16T12:23:11.124">
        <p188:txBody>
          <a:bodyPr/>
          <a:lstStyle/>
          <a:p>
            <a:r>
              <a:rPr lang="en-GB"/>
              <a:t>I’ve changed the heading to Candidate success, because that’s where I want to put the focus. Is it possible to give more prominence to the figures and less to the visual please - make the words bigger and the image smaller? </a:t>
            </a:r>
          </a:p>
        </p188:txBody>
      </p188:reply>
      <p188:reply id="{A9E8B325-79B1-4C27-BE2E-8C63579D9A9A}" authorId="{69CCECD8-A6F7-7C02-6E59-DB4D09967904}" created="2025-10-16T12:34:54.276">
        <p188:txBody>
          <a:bodyPr/>
          <a:lstStyle/>
          <a:p>
            <a:r>
              <a:rPr lang="en-GB"/>
              <a:t>[@Julie Swan] of course.</a:t>
            </a:r>
          </a:p>
        </p188:txBody>
      </p188:reply>
      <p188:reply id="{AC380196-7FD8-4B5A-A7DB-543FD1D12788}" authorId="{69CCECD8-A6F7-7C02-6E59-DB4D09967904}" created="2025-10-16T12:47:37.305">
        <p188:txBody>
          <a:bodyPr/>
          <a:lstStyle/>
          <a:p>
            <a:r>
              <a:rPr lang="en-US"/>
              <a:t>All those changes have been made now, Julie. </a:t>
            </a:r>
          </a:p>
        </p188:txBody>
      </p188:reply>
    </p188:replyLst>
    <p188:txBody>
      <a:bodyPr/>
      <a:lstStyle/>
      <a:p>
        <a:r>
          <a:rPr lang="en-GB"/>
          <a:t>If we use a visual like this, both will need to be on the same scale - this one only shows to 80%. I was though, keen to focus on the numbers rather than the pass rates.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44B73-20BF-4D49-8A75-D607DB28DDA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CF7F23-F0BD-4F21-9745-45A6711EB13E}">
      <dgm:prSet phldrT="[Text]"/>
      <dgm:spPr/>
      <dgm:t>
        <a:bodyPr/>
        <a:lstStyle/>
        <a:p>
          <a:r>
            <a:rPr lang="en-GB" dirty="0"/>
            <a:t>Level 7 Solicitor Apprenticeship</a:t>
          </a:r>
        </a:p>
      </dgm:t>
    </dgm:pt>
    <dgm:pt modelId="{9F23DB62-09DE-4F67-977B-636BFB137267}" type="parTrans" cxnId="{20632976-DE9F-423A-8B83-243796F19E06}">
      <dgm:prSet/>
      <dgm:spPr/>
      <dgm:t>
        <a:bodyPr/>
        <a:lstStyle/>
        <a:p>
          <a:endParaRPr lang="en-GB"/>
        </a:p>
      </dgm:t>
    </dgm:pt>
    <dgm:pt modelId="{23C1802E-56B6-403B-9183-45C0ABC4B697}" type="sibTrans" cxnId="{20632976-DE9F-423A-8B83-243796F19E06}">
      <dgm:prSet/>
      <dgm:spPr/>
      <dgm:t>
        <a:bodyPr/>
        <a:lstStyle/>
        <a:p>
          <a:endParaRPr lang="en-GB"/>
        </a:p>
      </dgm:t>
    </dgm:pt>
    <dgm:pt modelId="{2E484C33-B940-4345-80C1-16F9571B62D2}">
      <dgm:prSet phldrT="[Text]"/>
      <dgm:spPr/>
      <dgm:t>
        <a:bodyPr/>
        <a:lstStyle/>
        <a:p>
          <a:r>
            <a:rPr lang="en-GB" dirty="0"/>
            <a:t>A six-year, Level 7 programme combining work and study. </a:t>
          </a:r>
        </a:p>
        <a:p>
          <a:r>
            <a:rPr lang="en-GB" dirty="0"/>
            <a:t>Leads to qualification as a solicitor via the SQE route. </a:t>
          </a:r>
        </a:p>
      </dgm:t>
    </dgm:pt>
    <dgm:pt modelId="{ABD15FB3-6B34-4626-87F8-629316510823}" type="parTrans" cxnId="{920ACBB6-2B07-480F-B805-9E954F72E182}">
      <dgm:prSet/>
      <dgm:spPr/>
      <dgm:t>
        <a:bodyPr/>
        <a:lstStyle/>
        <a:p>
          <a:endParaRPr lang="en-GB"/>
        </a:p>
      </dgm:t>
    </dgm:pt>
    <dgm:pt modelId="{6394EF00-27F3-4475-A051-19A8D9E580EA}" type="sibTrans" cxnId="{920ACBB6-2B07-480F-B805-9E954F72E182}">
      <dgm:prSet/>
      <dgm:spPr/>
      <dgm:t>
        <a:bodyPr/>
        <a:lstStyle/>
        <a:p>
          <a:endParaRPr lang="en-GB"/>
        </a:p>
      </dgm:t>
    </dgm:pt>
    <dgm:pt modelId="{5D14B8FF-C639-4106-BA6A-B434366A03A4}">
      <dgm:prSet phldrT="[Text]"/>
      <dgm:spPr/>
      <dgm:t>
        <a:bodyPr/>
        <a:lstStyle/>
        <a:p>
          <a:r>
            <a:rPr lang="en-GB" dirty="0"/>
            <a:t>Level 5 Advanced Paralegal</a:t>
          </a:r>
        </a:p>
      </dgm:t>
    </dgm:pt>
    <dgm:pt modelId="{B3E9017D-619E-4C5D-BA9D-AC5E2D874339}" type="parTrans" cxnId="{15A7D8BE-D927-4456-B3A8-0F3453A43670}">
      <dgm:prSet/>
      <dgm:spPr/>
      <dgm:t>
        <a:bodyPr/>
        <a:lstStyle/>
        <a:p>
          <a:endParaRPr lang="en-GB"/>
        </a:p>
      </dgm:t>
    </dgm:pt>
    <dgm:pt modelId="{801FAAB5-D2F0-47D1-942C-556A5A3BB48D}" type="sibTrans" cxnId="{15A7D8BE-D927-4456-B3A8-0F3453A43670}">
      <dgm:prSet/>
      <dgm:spPr/>
      <dgm:t>
        <a:bodyPr/>
        <a:lstStyle/>
        <a:p>
          <a:endParaRPr lang="en-GB"/>
        </a:p>
      </dgm:t>
    </dgm:pt>
    <dgm:pt modelId="{38905501-48FB-4C03-B46B-B938438BE644}">
      <dgm:prSet phldrT="[Text]"/>
      <dgm:spPr/>
      <dgm:t>
        <a:bodyPr/>
        <a:lstStyle/>
        <a:p>
          <a:r>
            <a:rPr lang="en-GB" dirty="0"/>
            <a:t>A two-year programme that could be a progression route to L7. </a:t>
          </a:r>
        </a:p>
      </dgm:t>
    </dgm:pt>
    <dgm:pt modelId="{7A1BD739-549E-459F-96C9-0C683D3C032D}" type="parTrans" cxnId="{07592247-B1B3-4288-8225-08404E1AEFDF}">
      <dgm:prSet/>
      <dgm:spPr/>
      <dgm:t>
        <a:bodyPr/>
        <a:lstStyle/>
        <a:p>
          <a:endParaRPr lang="en-GB"/>
        </a:p>
      </dgm:t>
    </dgm:pt>
    <dgm:pt modelId="{8DD7E555-CBCB-4D69-8557-C779307B8E14}" type="sibTrans" cxnId="{07592247-B1B3-4288-8225-08404E1AEFDF}">
      <dgm:prSet/>
      <dgm:spPr/>
      <dgm:t>
        <a:bodyPr/>
        <a:lstStyle/>
        <a:p>
          <a:endParaRPr lang="en-GB"/>
        </a:p>
      </dgm:t>
    </dgm:pt>
    <dgm:pt modelId="{FFBFEF9C-EF7F-478F-BB8E-AB5CA60CB50E}">
      <dgm:prSet phldrT="[Text]"/>
      <dgm:spPr/>
      <dgm:t>
        <a:bodyPr/>
        <a:lstStyle/>
        <a:p>
          <a:r>
            <a:rPr lang="en-GB" dirty="0"/>
            <a:t>Level 3 Paralegal</a:t>
          </a:r>
        </a:p>
      </dgm:t>
    </dgm:pt>
    <dgm:pt modelId="{3C76150A-E619-44EA-92EF-967CC5364FEE}" type="parTrans" cxnId="{AC348610-E9AD-49E9-BE7E-DA340F8BBCA0}">
      <dgm:prSet/>
      <dgm:spPr/>
      <dgm:t>
        <a:bodyPr/>
        <a:lstStyle/>
        <a:p>
          <a:endParaRPr lang="en-GB"/>
        </a:p>
      </dgm:t>
    </dgm:pt>
    <dgm:pt modelId="{B1E42A6E-2762-46D8-BCE4-BD51B721D718}" type="sibTrans" cxnId="{AC348610-E9AD-49E9-BE7E-DA340F8BBCA0}">
      <dgm:prSet/>
      <dgm:spPr/>
      <dgm:t>
        <a:bodyPr/>
        <a:lstStyle/>
        <a:p>
          <a:endParaRPr lang="en-GB"/>
        </a:p>
      </dgm:t>
    </dgm:pt>
    <dgm:pt modelId="{6610937E-DC75-4C2F-B84C-A0BE77B336A2}">
      <dgm:prSet phldrT="[Text]"/>
      <dgm:spPr/>
      <dgm:t>
        <a:bodyPr/>
        <a:lstStyle/>
        <a:p>
          <a:r>
            <a:rPr lang="en-GB" dirty="0"/>
            <a:t>A two-year programme that could be a progression route to L5 or L7. </a:t>
          </a:r>
        </a:p>
      </dgm:t>
    </dgm:pt>
    <dgm:pt modelId="{29C42FE0-8432-4B22-BB38-FA94FC33A3C1}" type="parTrans" cxnId="{BB9DD47F-47DB-4F90-B5E8-E7D0DDB07FE0}">
      <dgm:prSet/>
      <dgm:spPr/>
      <dgm:t>
        <a:bodyPr/>
        <a:lstStyle/>
        <a:p>
          <a:endParaRPr lang="en-GB"/>
        </a:p>
      </dgm:t>
    </dgm:pt>
    <dgm:pt modelId="{BA8866B3-74D7-44A1-8F9B-D954A6273F08}" type="sibTrans" cxnId="{BB9DD47F-47DB-4F90-B5E8-E7D0DDB07FE0}">
      <dgm:prSet/>
      <dgm:spPr/>
      <dgm:t>
        <a:bodyPr/>
        <a:lstStyle/>
        <a:p>
          <a:endParaRPr lang="en-GB"/>
        </a:p>
      </dgm:t>
    </dgm:pt>
    <dgm:pt modelId="{9826CAA1-1C96-4AE3-80C1-2C9FC328037B}">
      <dgm:prSet/>
      <dgm:spPr/>
      <dgm:t>
        <a:bodyPr/>
        <a:lstStyle/>
        <a:p>
          <a:endParaRPr lang="en-GB"/>
        </a:p>
      </dgm:t>
    </dgm:pt>
    <dgm:pt modelId="{1293690E-FB70-4730-AC0A-63559137CDE7}" type="parTrans" cxnId="{9F508931-DDEE-4579-AC3D-29CA7D29E604}">
      <dgm:prSet/>
      <dgm:spPr/>
      <dgm:t>
        <a:bodyPr/>
        <a:lstStyle/>
        <a:p>
          <a:endParaRPr lang="en-GB"/>
        </a:p>
      </dgm:t>
    </dgm:pt>
    <dgm:pt modelId="{B4DEC9F5-B155-4F2A-A268-7FC0578581ED}" type="sibTrans" cxnId="{9F508931-DDEE-4579-AC3D-29CA7D29E604}">
      <dgm:prSet/>
      <dgm:spPr/>
      <dgm:t>
        <a:bodyPr/>
        <a:lstStyle/>
        <a:p>
          <a:endParaRPr lang="en-GB"/>
        </a:p>
      </dgm:t>
    </dgm:pt>
    <dgm:pt modelId="{063DC93D-D5B5-4145-9161-7FDBCAE0D150}">
      <dgm:prSet/>
      <dgm:spPr/>
      <dgm:t>
        <a:bodyPr/>
        <a:lstStyle/>
        <a:p>
          <a:endParaRPr lang="en-GB"/>
        </a:p>
      </dgm:t>
    </dgm:pt>
    <dgm:pt modelId="{A3E86AC1-95E3-4062-9A91-988D3645B1ED}" type="parTrans" cxnId="{172883E1-F24F-483A-8CDC-B6B178587FFE}">
      <dgm:prSet/>
      <dgm:spPr/>
      <dgm:t>
        <a:bodyPr/>
        <a:lstStyle/>
        <a:p>
          <a:endParaRPr lang="en-GB"/>
        </a:p>
      </dgm:t>
    </dgm:pt>
    <dgm:pt modelId="{325D78A0-9D54-4AC3-84E1-D60E2FDDF3C3}" type="sibTrans" cxnId="{172883E1-F24F-483A-8CDC-B6B178587FFE}">
      <dgm:prSet/>
      <dgm:spPr/>
      <dgm:t>
        <a:bodyPr/>
        <a:lstStyle/>
        <a:p>
          <a:endParaRPr lang="en-GB"/>
        </a:p>
      </dgm:t>
    </dgm:pt>
    <dgm:pt modelId="{543965BA-896F-45DF-8F87-E9E605B8C555}" type="pres">
      <dgm:prSet presAssocID="{0C744B73-20BF-4D49-8A75-D607DB28DDA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97FA965-AD5E-4711-A080-EFD260F5FEEF}" type="pres">
      <dgm:prSet presAssocID="{27CF7F23-F0BD-4F21-9745-45A6711EB13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9A511D33-82B3-49B7-A1CE-EAB07B7B620D}" type="pres">
      <dgm:prSet presAssocID="{27CF7F23-F0BD-4F21-9745-45A6711EB13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429B64C0-EF8B-4E9D-972B-240A2A7514A7}" type="pres">
      <dgm:prSet presAssocID="{5D14B8FF-C639-4106-BA6A-B434366A03A4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ED5854D5-FEAE-4F6D-9AC1-8B7724B84DCB}" type="pres">
      <dgm:prSet presAssocID="{5D14B8FF-C639-4106-BA6A-B434366A03A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D885B1E1-BCD6-493A-B779-A271201E919D}" type="pres">
      <dgm:prSet presAssocID="{FFBFEF9C-EF7F-478F-BB8E-AB5CA60CB50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306C1B65-1CBD-407E-96D5-DB2888F84AF8}" type="pres">
      <dgm:prSet presAssocID="{FFBFEF9C-EF7F-478F-BB8E-AB5CA60CB50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C2AE704-FB1E-4754-B64E-C557267F3EB4}" type="presOf" srcId="{2E484C33-B940-4345-80C1-16F9571B62D2}" destId="{9A511D33-82B3-49B7-A1CE-EAB07B7B620D}" srcOrd="0" destOrd="0" presId="urn:microsoft.com/office/officeart/2009/3/layout/IncreasingArrowsProcess"/>
    <dgm:cxn modelId="{AC348610-E9AD-49E9-BE7E-DA340F8BBCA0}" srcId="{0C744B73-20BF-4D49-8A75-D607DB28DDAC}" destId="{FFBFEF9C-EF7F-478F-BB8E-AB5CA60CB50E}" srcOrd="2" destOrd="0" parTransId="{3C76150A-E619-44EA-92EF-967CC5364FEE}" sibTransId="{B1E42A6E-2762-46D8-BCE4-BD51B721D718}"/>
    <dgm:cxn modelId="{73A89C1F-F17A-4901-B397-C56BF26C6156}" type="presOf" srcId="{27CF7F23-F0BD-4F21-9745-45A6711EB13E}" destId="{D97FA965-AD5E-4711-A080-EFD260F5FEEF}" srcOrd="0" destOrd="0" presId="urn:microsoft.com/office/officeart/2009/3/layout/IncreasingArrowsProcess"/>
    <dgm:cxn modelId="{B15D2227-00EC-45CE-848D-CB9EF6BB99CB}" type="presOf" srcId="{5D14B8FF-C639-4106-BA6A-B434366A03A4}" destId="{429B64C0-EF8B-4E9D-972B-240A2A7514A7}" srcOrd="0" destOrd="0" presId="urn:microsoft.com/office/officeart/2009/3/layout/IncreasingArrowsProcess"/>
    <dgm:cxn modelId="{9F508931-DDEE-4579-AC3D-29CA7D29E604}" srcId="{27CF7F23-F0BD-4F21-9745-45A6711EB13E}" destId="{9826CAA1-1C96-4AE3-80C1-2C9FC328037B}" srcOrd="1" destOrd="0" parTransId="{1293690E-FB70-4730-AC0A-63559137CDE7}" sibTransId="{B4DEC9F5-B155-4F2A-A268-7FC0578581ED}"/>
    <dgm:cxn modelId="{DAB5B93A-5BE5-49E7-8DC5-9F33628C6185}" type="presOf" srcId="{38905501-48FB-4C03-B46B-B938438BE644}" destId="{ED5854D5-FEAE-4F6D-9AC1-8B7724B84DCB}" srcOrd="0" destOrd="0" presId="urn:microsoft.com/office/officeart/2009/3/layout/IncreasingArrowsProcess"/>
    <dgm:cxn modelId="{E86B8740-B1C5-4F80-B1B3-962895E80383}" type="presOf" srcId="{6610937E-DC75-4C2F-B84C-A0BE77B336A2}" destId="{306C1B65-1CBD-407E-96D5-DB2888F84AF8}" srcOrd="0" destOrd="0" presId="urn:microsoft.com/office/officeart/2009/3/layout/IncreasingArrowsProcess"/>
    <dgm:cxn modelId="{07592247-B1B3-4288-8225-08404E1AEFDF}" srcId="{5D14B8FF-C639-4106-BA6A-B434366A03A4}" destId="{38905501-48FB-4C03-B46B-B938438BE644}" srcOrd="0" destOrd="0" parTransId="{7A1BD739-549E-459F-96C9-0C683D3C032D}" sibTransId="{8DD7E555-CBCB-4D69-8557-C779307B8E14}"/>
    <dgm:cxn modelId="{20632976-DE9F-423A-8B83-243796F19E06}" srcId="{0C744B73-20BF-4D49-8A75-D607DB28DDAC}" destId="{27CF7F23-F0BD-4F21-9745-45A6711EB13E}" srcOrd="0" destOrd="0" parTransId="{9F23DB62-09DE-4F67-977B-636BFB137267}" sibTransId="{23C1802E-56B6-403B-9183-45C0ABC4B697}"/>
    <dgm:cxn modelId="{0D960358-DC2E-4A1C-8B38-C701DC674652}" type="presOf" srcId="{9826CAA1-1C96-4AE3-80C1-2C9FC328037B}" destId="{9A511D33-82B3-49B7-A1CE-EAB07B7B620D}" srcOrd="0" destOrd="1" presId="urn:microsoft.com/office/officeart/2009/3/layout/IncreasingArrowsProcess"/>
    <dgm:cxn modelId="{BB9DD47F-47DB-4F90-B5E8-E7D0DDB07FE0}" srcId="{FFBFEF9C-EF7F-478F-BB8E-AB5CA60CB50E}" destId="{6610937E-DC75-4C2F-B84C-A0BE77B336A2}" srcOrd="0" destOrd="0" parTransId="{29C42FE0-8432-4B22-BB38-FA94FC33A3C1}" sibTransId="{BA8866B3-74D7-44A1-8F9B-D954A6273F08}"/>
    <dgm:cxn modelId="{BBAACF9F-BAE1-4070-8D58-8C864791ED8B}" type="presOf" srcId="{FFBFEF9C-EF7F-478F-BB8E-AB5CA60CB50E}" destId="{D885B1E1-BCD6-493A-B779-A271201E919D}" srcOrd="0" destOrd="0" presId="urn:microsoft.com/office/officeart/2009/3/layout/IncreasingArrowsProcess"/>
    <dgm:cxn modelId="{920ACBB6-2B07-480F-B805-9E954F72E182}" srcId="{27CF7F23-F0BD-4F21-9745-45A6711EB13E}" destId="{2E484C33-B940-4345-80C1-16F9571B62D2}" srcOrd="0" destOrd="0" parTransId="{ABD15FB3-6B34-4626-87F8-629316510823}" sibTransId="{6394EF00-27F3-4475-A051-19A8D9E580EA}"/>
    <dgm:cxn modelId="{5BDC81B9-D78E-448D-AEA7-09D892AABC92}" type="presOf" srcId="{0C744B73-20BF-4D49-8A75-D607DB28DDAC}" destId="{543965BA-896F-45DF-8F87-E9E605B8C555}" srcOrd="0" destOrd="0" presId="urn:microsoft.com/office/officeart/2009/3/layout/IncreasingArrowsProcess"/>
    <dgm:cxn modelId="{15A7D8BE-D927-4456-B3A8-0F3453A43670}" srcId="{0C744B73-20BF-4D49-8A75-D607DB28DDAC}" destId="{5D14B8FF-C639-4106-BA6A-B434366A03A4}" srcOrd="1" destOrd="0" parTransId="{B3E9017D-619E-4C5D-BA9D-AC5E2D874339}" sibTransId="{801FAAB5-D2F0-47D1-942C-556A5A3BB48D}"/>
    <dgm:cxn modelId="{FE5788CF-B080-4FF6-A4EE-2014B8CA3449}" type="presOf" srcId="{063DC93D-D5B5-4145-9161-7FDBCAE0D150}" destId="{ED5854D5-FEAE-4F6D-9AC1-8B7724B84DCB}" srcOrd="0" destOrd="1" presId="urn:microsoft.com/office/officeart/2009/3/layout/IncreasingArrowsProcess"/>
    <dgm:cxn modelId="{172883E1-F24F-483A-8CDC-B6B178587FFE}" srcId="{5D14B8FF-C639-4106-BA6A-B434366A03A4}" destId="{063DC93D-D5B5-4145-9161-7FDBCAE0D150}" srcOrd="1" destOrd="0" parTransId="{A3E86AC1-95E3-4062-9A91-988D3645B1ED}" sibTransId="{325D78A0-9D54-4AC3-84E1-D60E2FDDF3C3}"/>
    <dgm:cxn modelId="{1A5DCFD2-7B19-4E6A-A3E3-28C39F82AB25}" type="presParOf" srcId="{543965BA-896F-45DF-8F87-E9E605B8C555}" destId="{D97FA965-AD5E-4711-A080-EFD260F5FEEF}" srcOrd="0" destOrd="0" presId="urn:microsoft.com/office/officeart/2009/3/layout/IncreasingArrowsProcess"/>
    <dgm:cxn modelId="{6BCFE3FD-1E45-4DC3-B2DB-FE6A646E8FA5}" type="presParOf" srcId="{543965BA-896F-45DF-8F87-E9E605B8C555}" destId="{9A511D33-82B3-49B7-A1CE-EAB07B7B620D}" srcOrd="1" destOrd="0" presId="urn:microsoft.com/office/officeart/2009/3/layout/IncreasingArrowsProcess"/>
    <dgm:cxn modelId="{1514318A-1D86-45C6-9EA3-02F358061135}" type="presParOf" srcId="{543965BA-896F-45DF-8F87-E9E605B8C555}" destId="{429B64C0-EF8B-4E9D-972B-240A2A7514A7}" srcOrd="2" destOrd="0" presId="urn:microsoft.com/office/officeart/2009/3/layout/IncreasingArrowsProcess"/>
    <dgm:cxn modelId="{2CAF59B5-5EA0-4B0A-9A4B-7210BEAC5AB9}" type="presParOf" srcId="{543965BA-896F-45DF-8F87-E9E605B8C555}" destId="{ED5854D5-FEAE-4F6D-9AC1-8B7724B84DCB}" srcOrd="3" destOrd="0" presId="urn:microsoft.com/office/officeart/2009/3/layout/IncreasingArrowsProcess"/>
    <dgm:cxn modelId="{6741AB25-6F57-47B8-8077-E6D68A782BFD}" type="presParOf" srcId="{543965BA-896F-45DF-8F87-E9E605B8C555}" destId="{D885B1E1-BCD6-493A-B779-A271201E919D}" srcOrd="4" destOrd="0" presId="urn:microsoft.com/office/officeart/2009/3/layout/IncreasingArrowsProcess"/>
    <dgm:cxn modelId="{84E75AEF-882F-4770-87FB-D847D07E27EA}" type="presParOf" srcId="{543965BA-896F-45DF-8F87-E9E605B8C555}" destId="{306C1B65-1CBD-407E-96D5-DB2888F84AF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FA965-AD5E-4711-A080-EFD260F5FEEF}">
      <dsp:nvSpPr>
        <dsp:cNvPr id="0" name=""/>
        <dsp:cNvSpPr/>
      </dsp:nvSpPr>
      <dsp:spPr>
        <a:xfrm>
          <a:off x="0" y="54446"/>
          <a:ext cx="9605460" cy="1398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2207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Level 7 Solicitor Apprenticeship</a:t>
          </a:r>
        </a:p>
      </dsp:txBody>
      <dsp:txXfrm>
        <a:off x="0" y="404176"/>
        <a:ext cx="9255730" cy="699460"/>
      </dsp:txXfrm>
    </dsp:sp>
    <dsp:sp modelId="{9A511D33-82B3-49B7-A1CE-EAB07B7B620D}">
      <dsp:nvSpPr>
        <dsp:cNvPr id="0" name=""/>
        <dsp:cNvSpPr/>
      </dsp:nvSpPr>
      <dsp:spPr>
        <a:xfrm>
          <a:off x="0" y="1133216"/>
          <a:ext cx="2958481" cy="26948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 six-year, Level 7 programme combining work and study.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Leads to qualification as a solicitor via the SQE route.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0" y="1133216"/>
        <a:ext cx="2958481" cy="2694836"/>
      </dsp:txXfrm>
    </dsp:sp>
    <dsp:sp modelId="{429B64C0-EF8B-4E9D-972B-240A2A7514A7}">
      <dsp:nvSpPr>
        <dsp:cNvPr id="0" name=""/>
        <dsp:cNvSpPr/>
      </dsp:nvSpPr>
      <dsp:spPr>
        <a:xfrm>
          <a:off x="2958481" y="520753"/>
          <a:ext cx="6646978" cy="1398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2207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Level 5 Advanced Paralegal</a:t>
          </a:r>
        </a:p>
      </dsp:txBody>
      <dsp:txXfrm>
        <a:off x="2958481" y="870483"/>
        <a:ext cx="6297248" cy="699460"/>
      </dsp:txXfrm>
    </dsp:sp>
    <dsp:sp modelId="{ED5854D5-FEAE-4F6D-9AC1-8B7724B84DCB}">
      <dsp:nvSpPr>
        <dsp:cNvPr id="0" name=""/>
        <dsp:cNvSpPr/>
      </dsp:nvSpPr>
      <dsp:spPr>
        <a:xfrm>
          <a:off x="2958481" y="1599522"/>
          <a:ext cx="2958481" cy="26948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 two-year programme that could be a progression route to L7.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2958481" y="1599522"/>
        <a:ext cx="2958481" cy="2694836"/>
      </dsp:txXfrm>
    </dsp:sp>
    <dsp:sp modelId="{D885B1E1-BCD6-493A-B779-A271201E919D}">
      <dsp:nvSpPr>
        <dsp:cNvPr id="0" name=""/>
        <dsp:cNvSpPr/>
      </dsp:nvSpPr>
      <dsp:spPr>
        <a:xfrm>
          <a:off x="5916963" y="987060"/>
          <a:ext cx="3688496" cy="1398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2207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Level 3 Paralegal</a:t>
          </a:r>
        </a:p>
      </dsp:txBody>
      <dsp:txXfrm>
        <a:off x="5916963" y="1336790"/>
        <a:ext cx="3338766" cy="699460"/>
      </dsp:txXfrm>
    </dsp:sp>
    <dsp:sp modelId="{306C1B65-1CBD-407E-96D5-DB2888F84AF8}">
      <dsp:nvSpPr>
        <dsp:cNvPr id="0" name=""/>
        <dsp:cNvSpPr/>
      </dsp:nvSpPr>
      <dsp:spPr>
        <a:xfrm>
          <a:off x="5916963" y="2065829"/>
          <a:ext cx="2958481" cy="2655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 two-year programme that could be a progression route to L5 or L7. </a:t>
          </a:r>
        </a:p>
      </dsp:txBody>
      <dsp:txXfrm>
        <a:off x="5916963" y="2065829"/>
        <a:ext cx="2958481" cy="2655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4E00A-42E8-498C-9E08-307539148E1C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FE2B9-C3C3-4ED2-A455-0A592FEB4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D1E8-DAD4-4D1C-AE22-FE78FA06EEBB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0872-244B-4114-98D2-AA3E9F8B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70872-244B-4114-98D2-AA3E9F8B2B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46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70872-244B-4114-98D2-AA3E9F8B2B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70872-244B-4114-98D2-AA3E9F8B2B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6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Mid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8116" y="3841206"/>
            <a:ext cx="4305300" cy="1033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800" b="1" baseline="0">
                <a:solidFill>
                  <a:srgbClr val="00B3BA"/>
                </a:solidFill>
              </a:defRPr>
            </a:lvl1pPr>
          </a:lstStyle>
          <a:p>
            <a:pPr lvl="0"/>
            <a:r>
              <a:rPr lang="en-GB" dirty="0"/>
              <a:t>Header text to </a:t>
            </a:r>
            <a:br>
              <a:rPr lang="en-GB" dirty="0"/>
            </a:br>
            <a:r>
              <a:rPr lang="en-GB" dirty="0"/>
              <a:t>go in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116" y="5248892"/>
            <a:ext cx="4305300" cy="313932"/>
          </a:xfrm>
        </p:spPr>
        <p:txBody>
          <a:bodyPr>
            <a:sp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SUBHEADING HERE | DATE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38116" y="6067616"/>
            <a:ext cx="688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For what comes next</a:t>
            </a:r>
          </a:p>
          <a:p>
            <a:r>
              <a:rPr lang="en-GB" sz="1400" dirty="0">
                <a:latin typeface="+mj-lt"/>
              </a:rPr>
              <a:t>tlt.com</a:t>
            </a:r>
          </a:p>
        </p:txBody>
      </p:sp>
    </p:spTree>
    <p:extLst>
      <p:ext uri="{BB962C8B-B14F-4D97-AF65-F5344CB8AC3E}">
        <p14:creationId xmlns:p14="http://schemas.microsoft.com/office/powerpoint/2010/main" val="7198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8563-AD99-4AD9-8FE8-00704E62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83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8563-AD99-4AD9-8FE8-00704E62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96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id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1701527"/>
            <a:ext cx="8785485" cy="4351338"/>
          </a:xfrm>
        </p:spPr>
        <p:txBody>
          <a:bodyPr/>
          <a:lstStyle>
            <a:lvl1pPr marL="228600" indent="-228600">
              <a:buClr>
                <a:srgbClr val="00B3BA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rgbClr val="00B3B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B3B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B3B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B3BA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a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2CB52-EFD6-465C-826B-83E2780E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878548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5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01527"/>
            <a:ext cx="8725525" cy="4351338"/>
          </a:xfrm>
        </p:spPr>
        <p:txBody>
          <a:bodyPr/>
          <a:lstStyle>
            <a:lvl1pPr marL="228600" indent="-228600">
              <a:buClr>
                <a:srgbClr val="00B3BA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685800" indent="-228600">
              <a:buClr>
                <a:srgbClr val="00B3BA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00B3BA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00B3BA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00B3BA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889F4-B93C-4ACF-A79A-EFD6663A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87255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5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01527"/>
            <a:ext cx="8755505" cy="4351338"/>
          </a:xfrm>
        </p:spPr>
        <p:txBody>
          <a:bodyPr/>
          <a:lstStyle>
            <a:lvl1pPr marL="228600" indent="-228600">
              <a:buClr>
                <a:srgbClr val="00B3BA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685800" indent="-228600">
              <a:buClr>
                <a:srgbClr val="00B3BA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00B3BA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00B3BA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00B3BA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8C52D-559C-4BDA-9040-36046C6A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875550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2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Mid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702800"/>
            <a:ext cx="4498298" cy="435133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 bullet point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11252" y="1702800"/>
            <a:ext cx="4392118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 bullet point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D8D35-3F9F-4650-BBE0-D34E6278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9265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1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E59258-2872-44B0-A646-C4DC325F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9265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E7F6F4-0F0F-4DA9-B53E-97F1FDE8BC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2800"/>
            <a:ext cx="4498298" cy="435133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107BBDD-33D9-4C60-AF9A-8B5B886253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1252" y="1702800"/>
            <a:ext cx="4392118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032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68B4EF-E7DE-439A-9840-5CBC517B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9265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5F35F80-99C6-4DD7-8260-1CDB7AC7E9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1252" y="1702800"/>
            <a:ext cx="4392118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E296E-D2D7-4545-8B45-5163A29A251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2800"/>
            <a:ext cx="4498298" cy="435133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56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Mid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702800"/>
            <a:ext cx="443674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92000"/>
            <a:ext cx="4436749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a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726243" y="1702800"/>
            <a:ext cx="4436749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726243" y="2592000"/>
            <a:ext cx="4436749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a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2F5398-592C-49EF-AD48-ECCA78CE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91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702800"/>
            <a:ext cx="4406769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B3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92000"/>
            <a:ext cx="4406769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81272" y="1702800"/>
            <a:ext cx="440676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3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81272" y="2592000"/>
            <a:ext cx="4406769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7D65244-6BF6-492A-AD9B-CB34CECC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49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38116" y="6067616"/>
            <a:ext cx="688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8116" y="5248892"/>
            <a:ext cx="4305300" cy="313932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8116" y="3841206"/>
            <a:ext cx="4305300" cy="1033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800" b="1" baseline="0">
                <a:solidFill>
                  <a:srgbClr val="00B3BA"/>
                </a:solidFill>
              </a:defRPr>
            </a:lvl1pPr>
          </a:lstStyle>
          <a:p>
            <a:pPr lvl="0"/>
            <a:r>
              <a:rPr lang="en-GB" dirty="0"/>
              <a:t>Header text to </a:t>
            </a:r>
            <a:br>
              <a:rPr lang="en-GB" dirty="0"/>
            </a:br>
            <a:r>
              <a:rPr lang="en-GB" dirty="0"/>
              <a:t>go in here</a:t>
            </a:r>
          </a:p>
        </p:txBody>
      </p:sp>
    </p:spTree>
    <p:extLst>
      <p:ext uri="{BB962C8B-B14F-4D97-AF65-F5344CB8AC3E}">
        <p14:creationId xmlns:p14="http://schemas.microsoft.com/office/powerpoint/2010/main" val="333068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F8BBBB-FB57-4F36-9DA4-D6A6CF49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924984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6E9456-5B7C-4A2C-AB0C-C7D17AF09E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02800"/>
            <a:ext cx="4406769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B3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header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0624B8-1272-4BE3-AD08-9E2292CE1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92000"/>
            <a:ext cx="4406769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599DC06-EB6A-4361-9CE9-AB6BBDB31A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681272" y="1702800"/>
            <a:ext cx="440676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3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header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7977B48-B523-4C8B-9BFF-94EE6F2DC61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681272" y="2592000"/>
            <a:ext cx="4406769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449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Crop 3_Mid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163A842-ADF4-4A84-B5BA-F28583A5B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-1"/>
            <a:ext cx="12192000" cy="6858000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A13ABE6-EE8A-4D69-A0E1-6A541524D3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612" y="1380794"/>
            <a:ext cx="5256212" cy="5830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3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here Subtitle here Subtitle here Subtitle here Subtitle here Subtitle here</a:t>
            </a:r>
          </a:p>
          <a:p>
            <a:pPr lvl="0"/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5BF922C-A2A7-43B7-9323-C8B5DA0590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2159961"/>
            <a:ext cx="6700264" cy="3723273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/>
                </a:solidFill>
              </a:defRPr>
            </a:lvl1pPr>
            <a:lvl4pPr marL="1714500" indent="-342900">
              <a:buClr>
                <a:srgbClr val="00B3BA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3B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a bullet point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3662BD1-0B4B-43CD-BA05-84861EDD2E1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3758514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A8A8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TLT | confidential to [company name]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06EAD8-B087-4143-83D7-1FF864A8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52609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708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Crop_Mid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5"/>
          <a:stretch/>
        </p:blipFill>
        <p:spPr>
          <a:xfrm>
            <a:off x="0" y="0"/>
            <a:ext cx="9667568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398180-379D-4F39-91B2-C1D715DED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1380794"/>
            <a:ext cx="5256212" cy="6426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here Subtitle here Subtitle here Subtitle here Subtitle here Subtitle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701F77F-D303-403C-B762-B2968889D8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159961"/>
            <a:ext cx="5256212" cy="2561941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/>
                </a:solidFill>
              </a:defRPr>
            </a:lvl1pPr>
            <a:lvl4pPr marL="1714500" indent="-342900">
              <a:buClr>
                <a:srgbClr val="00B3BA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3B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a bullet point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5C7FE11-37E7-4308-A50E-29DB00FA53B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3758514" cy="365125"/>
          </a:xfrm>
        </p:spPr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9B864D-1E3B-4FEC-A2E4-C6D2C4AB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52562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93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Crop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1A460FE-0475-4DD5-BBA6-423FE6B7EB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70E0FED-276A-4413-8ABD-498E511D9C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1380794"/>
            <a:ext cx="5256212" cy="57116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9202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3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here Subtitle here Subtitle here Subtitle here Subtitle here Subtitle here</a:t>
            </a:r>
          </a:p>
          <a:p>
            <a:pPr lvl="0"/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6F0826-89D7-43F0-83E2-634C3E7021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159961"/>
            <a:ext cx="5256212" cy="2561941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rgbClr val="09202E"/>
                </a:solidFill>
              </a:defRPr>
            </a:lvl1pPr>
            <a:lvl4pPr marL="1714500" indent="-342900">
              <a:buClr>
                <a:srgbClr val="00B3BA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3B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a bullet point</a:t>
            </a:r>
          </a:p>
          <a:p>
            <a:pPr lvl="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3C87E3-D96D-4B06-A4CA-BF95145F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52609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00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Crop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7"/>
          <a:stretch/>
        </p:blipFill>
        <p:spPr>
          <a:xfrm>
            <a:off x="0" y="0"/>
            <a:ext cx="9652819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3C0DE99-6DA9-4AD0-A01E-35E8EC8C1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159961"/>
            <a:ext cx="5256212" cy="2561941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rgbClr val="09202E"/>
                </a:solidFill>
              </a:defRPr>
            </a:lvl1pPr>
            <a:lvl4pPr marL="1714500" indent="-342900">
              <a:buClr>
                <a:srgbClr val="00B3BA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3B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a bullet point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9F2D777-91D2-4390-BA58-C2851F1915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1380794"/>
            <a:ext cx="5256212" cy="52295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9202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3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here Subtitle here Subtitle here Subtitle here Subtitle here Subtitle here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3815C-32B6-4E91-9CA1-7842C154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52562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826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79863" y="2386739"/>
            <a:ext cx="5713965" cy="89890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B3BA"/>
                </a:solidFill>
              </a:defRPr>
            </a:lvl1pPr>
          </a:lstStyle>
          <a:p>
            <a:r>
              <a:rPr lang="en-US" dirty="0"/>
              <a:t>Section title here</a:t>
            </a:r>
            <a:br>
              <a:rPr lang="en-US" dirty="0"/>
            </a:br>
            <a:endParaRPr lang="en-GB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69E30BE-C10B-4A0B-A049-17BF7C09EF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9863" y="3285642"/>
            <a:ext cx="5713965" cy="67176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65437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3"/>
          <a:stretch/>
        </p:blipFill>
        <p:spPr>
          <a:xfrm>
            <a:off x="0" y="0"/>
            <a:ext cx="9307033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9F49621-F295-4B57-A164-F80031BA37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860" y="1710579"/>
            <a:ext cx="3871023" cy="5159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E192FEA8-ACC7-4EB2-844E-E5C2647A5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60" y="313200"/>
            <a:ext cx="327575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81212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Divider_Turquois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932" y="2766218"/>
            <a:ext cx="5989198" cy="1325563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87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669898" y="734517"/>
            <a:ext cx="6812568" cy="4542021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lang="en-GB" sz="1600" b="0" smtClean="0">
                <a:solidFill>
                  <a:schemeClr val="tx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GB" b="1" dirty="0">
                <a:latin typeface="+mj-lt"/>
              </a:rPr>
              <a:t>09.00-09.30</a:t>
            </a:r>
            <a:r>
              <a:rPr lang="en-GB" dirty="0">
                <a:latin typeface="+mj-lt"/>
              </a:rPr>
              <a:t>  Introduction and welcome, John Smith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+mj-lt"/>
              </a:rPr>
              <a:t>09.30-10.30</a:t>
            </a:r>
            <a:r>
              <a:rPr lang="en-GB" dirty="0">
                <a:latin typeface="+mj-lt"/>
              </a:rPr>
              <a:t>  Session one, John Smith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B3BA"/>
                </a:solidFill>
                <a:latin typeface="+mj-lt"/>
              </a:rPr>
              <a:t>10.30-11.00</a:t>
            </a:r>
            <a:r>
              <a:rPr lang="en-GB" dirty="0">
                <a:solidFill>
                  <a:srgbClr val="00B3BA"/>
                </a:solidFill>
                <a:latin typeface="+mj-lt"/>
              </a:rPr>
              <a:t>  Break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+mj-lt"/>
              </a:rPr>
              <a:t>11.00-11.30</a:t>
            </a:r>
            <a:r>
              <a:rPr lang="en-GB" dirty="0">
                <a:solidFill>
                  <a:srgbClr val="00B3BA"/>
                </a:solidFill>
                <a:latin typeface="+mj-lt"/>
              </a:rPr>
              <a:t>  </a:t>
            </a:r>
            <a:r>
              <a:rPr lang="en-GB" dirty="0">
                <a:latin typeface="+mj-lt"/>
              </a:rPr>
              <a:t>Session two, John Smith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+mj-lt"/>
              </a:rPr>
              <a:t>11.30-12.00</a:t>
            </a:r>
            <a:r>
              <a:rPr lang="en-GB" dirty="0">
                <a:latin typeface="+mj-lt"/>
              </a:rPr>
              <a:t>  Session three, John Smith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B3BA"/>
                </a:solidFill>
                <a:latin typeface="+mj-lt"/>
              </a:rPr>
              <a:t>12.00-13.00</a:t>
            </a:r>
            <a:r>
              <a:rPr lang="en-GB" dirty="0">
                <a:solidFill>
                  <a:srgbClr val="00B3BA"/>
                </a:solidFill>
                <a:latin typeface="+mj-lt"/>
              </a:rPr>
              <a:t>  Lunch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+mj-lt"/>
              </a:rPr>
              <a:t>13.00-13.30</a:t>
            </a:r>
            <a:r>
              <a:rPr lang="en-GB" dirty="0">
                <a:latin typeface="+mj-lt"/>
              </a:rPr>
              <a:t>  Session four, John Smith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B3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>
                <a:latin typeface="+mj-lt"/>
              </a:rPr>
              <a:t>13.30-14.00</a:t>
            </a:r>
            <a:r>
              <a:rPr lang="en-GB" dirty="0">
                <a:latin typeface="+mj-lt"/>
              </a:rPr>
              <a:t>  Session five, John Smith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B3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>
                <a:latin typeface="+mj-lt"/>
              </a:rPr>
              <a:t>14.00-14.30</a:t>
            </a:r>
            <a:r>
              <a:rPr lang="en-GB" dirty="0">
                <a:latin typeface="+mj-lt"/>
              </a:rPr>
              <a:t>  Session five, John Smith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B3B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00B3BA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C91855C6-4300-47EB-9C3A-DD0FB0CA1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764" y="313200"/>
            <a:ext cx="220355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42566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837600" y="1638763"/>
            <a:ext cx="1980000" cy="198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55"/>
          <p:cNvSpPr>
            <a:spLocks noGrp="1"/>
          </p:cNvSpPr>
          <p:nvPr>
            <p:ph type="body" sz="quarter" idx="14" hasCustomPrompt="1"/>
          </p:nvPr>
        </p:nvSpPr>
        <p:spPr>
          <a:xfrm>
            <a:off x="837600" y="3962598"/>
            <a:ext cx="3171478" cy="304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00B3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John Wood</a:t>
            </a:r>
          </a:p>
          <a:p>
            <a:pPr lvl="0"/>
            <a:endParaRPr lang="en-US" dirty="0"/>
          </a:p>
        </p:txBody>
      </p:sp>
      <p:sp>
        <p:nvSpPr>
          <p:cNvPr id="19" name="Text Placeholder 55"/>
          <p:cNvSpPr>
            <a:spLocks noGrp="1"/>
          </p:cNvSpPr>
          <p:nvPr>
            <p:ph type="body" sz="quarter" idx="22" hasCustomPrompt="1"/>
          </p:nvPr>
        </p:nvSpPr>
        <p:spPr>
          <a:xfrm>
            <a:off x="837600" y="4266934"/>
            <a:ext cx="3171478" cy="304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Managing Partner</a:t>
            </a:r>
          </a:p>
          <a:p>
            <a:pPr lvl="0"/>
            <a:endParaRPr lang="en-US" dirty="0"/>
          </a:p>
        </p:txBody>
      </p:sp>
      <p:sp>
        <p:nvSpPr>
          <p:cNvPr id="21" name="Text Placeholder 55"/>
          <p:cNvSpPr>
            <a:spLocks noGrp="1"/>
          </p:cNvSpPr>
          <p:nvPr>
            <p:ph type="body" sz="quarter" idx="24" hasCustomPrompt="1"/>
          </p:nvPr>
        </p:nvSpPr>
        <p:spPr>
          <a:xfrm>
            <a:off x="837600" y="4801454"/>
            <a:ext cx="3171478" cy="904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009078" y="1638763"/>
            <a:ext cx="1980000" cy="198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55"/>
          <p:cNvSpPr>
            <a:spLocks noGrp="1"/>
          </p:cNvSpPr>
          <p:nvPr>
            <p:ph type="body" sz="quarter" idx="25" hasCustomPrompt="1"/>
          </p:nvPr>
        </p:nvSpPr>
        <p:spPr>
          <a:xfrm>
            <a:off x="4009078" y="3962598"/>
            <a:ext cx="3171478" cy="304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00B3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Last</a:t>
            </a:r>
          </a:p>
          <a:p>
            <a:pPr lvl="0"/>
            <a:endParaRPr lang="en-US" dirty="0"/>
          </a:p>
        </p:txBody>
      </p:sp>
      <p:sp>
        <p:nvSpPr>
          <p:cNvPr id="37" name="Text Placeholder 55"/>
          <p:cNvSpPr>
            <a:spLocks noGrp="1"/>
          </p:cNvSpPr>
          <p:nvPr>
            <p:ph type="body" sz="quarter" idx="27" hasCustomPrompt="1"/>
          </p:nvPr>
        </p:nvSpPr>
        <p:spPr>
          <a:xfrm>
            <a:off x="4009078" y="4266934"/>
            <a:ext cx="3171478" cy="304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6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4009078" y="4801454"/>
            <a:ext cx="3171478" cy="904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Contact details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7182836" y="1638763"/>
            <a:ext cx="1980000" cy="198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0" name="Text Placeholder 55"/>
          <p:cNvSpPr>
            <a:spLocks noGrp="1"/>
          </p:cNvSpPr>
          <p:nvPr>
            <p:ph type="body" sz="quarter" idx="30" hasCustomPrompt="1"/>
          </p:nvPr>
        </p:nvSpPr>
        <p:spPr>
          <a:xfrm>
            <a:off x="7182836" y="3962598"/>
            <a:ext cx="3171478" cy="304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00B3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Last</a:t>
            </a:r>
          </a:p>
          <a:p>
            <a:pPr lvl="0"/>
            <a:endParaRPr lang="en-US" dirty="0"/>
          </a:p>
        </p:txBody>
      </p:sp>
      <p:sp>
        <p:nvSpPr>
          <p:cNvPr id="52" name="Text Placeholder 55"/>
          <p:cNvSpPr>
            <a:spLocks noGrp="1"/>
          </p:cNvSpPr>
          <p:nvPr>
            <p:ph type="body" sz="quarter" idx="32" hasCustomPrompt="1"/>
          </p:nvPr>
        </p:nvSpPr>
        <p:spPr>
          <a:xfrm>
            <a:off x="7182836" y="4266934"/>
            <a:ext cx="3171478" cy="304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34" hasCustomPrompt="1"/>
          </p:nvPr>
        </p:nvSpPr>
        <p:spPr>
          <a:xfrm>
            <a:off x="7180556" y="4801454"/>
            <a:ext cx="3171478" cy="904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Contact details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0CE8A-8FF4-4E81-96E3-3169C53A6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0368"/>
            <a:ext cx="812292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38116" y="6067616"/>
            <a:ext cx="688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8116" y="5248892"/>
            <a:ext cx="4305300" cy="313932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8116" y="3841206"/>
            <a:ext cx="4305300" cy="1033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800" b="1" baseline="0">
                <a:solidFill>
                  <a:srgbClr val="00B3BA"/>
                </a:solidFill>
              </a:defRPr>
            </a:lvl1pPr>
          </a:lstStyle>
          <a:p>
            <a:pPr lvl="0"/>
            <a:r>
              <a:rPr lang="en-GB" dirty="0"/>
              <a:t>Header text to </a:t>
            </a:r>
            <a:br>
              <a:rPr lang="en-GB" dirty="0"/>
            </a:br>
            <a:r>
              <a:rPr lang="en-GB" dirty="0"/>
              <a:t>go in here</a:t>
            </a:r>
          </a:p>
        </p:txBody>
      </p:sp>
    </p:spTree>
    <p:extLst>
      <p:ext uri="{BB962C8B-B14F-4D97-AF65-F5344CB8AC3E}">
        <p14:creationId xmlns:p14="http://schemas.microsoft.com/office/powerpoint/2010/main" val="3078233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838800" y="2115418"/>
            <a:ext cx="1260000" cy="126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55"/>
          <p:cNvSpPr>
            <a:spLocks noGrp="1"/>
          </p:cNvSpPr>
          <p:nvPr>
            <p:ph type="body" sz="quarter" idx="14" hasCustomPrompt="1"/>
          </p:nvPr>
        </p:nvSpPr>
        <p:spPr>
          <a:xfrm>
            <a:off x="2195386" y="2192833"/>
            <a:ext cx="2045144" cy="29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baseline="0">
                <a:solidFill>
                  <a:srgbClr val="00B3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John Wood</a:t>
            </a:r>
          </a:p>
          <a:p>
            <a:pPr lvl="0"/>
            <a:endParaRPr lang="en-US" dirty="0"/>
          </a:p>
        </p:txBody>
      </p:sp>
      <p:sp>
        <p:nvSpPr>
          <p:cNvPr id="19" name="Text Placeholder 55"/>
          <p:cNvSpPr>
            <a:spLocks noGrp="1"/>
          </p:cNvSpPr>
          <p:nvPr>
            <p:ph type="body" sz="quarter" idx="22" hasCustomPrompt="1"/>
          </p:nvPr>
        </p:nvSpPr>
        <p:spPr>
          <a:xfrm>
            <a:off x="2195386" y="2497169"/>
            <a:ext cx="2045144" cy="304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baseline="0">
                <a:solidFill>
                  <a:srgbClr val="F8F8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Managing Partner</a:t>
            </a:r>
          </a:p>
          <a:p>
            <a:pPr lvl="0"/>
            <a:endParaRPr lang="en-US" dirty="0"/>
          </a:p>
        </p:txBody>
      </p:sp>
      <p:sp>
        <p:nvSpPr>
          <p:cNvPr id="21" name="Text Placeholder 55"/>
          <p:cNvSpPr>
            <a:spLocks noGrp="1"/>
          </p:cNvSpPr>
          <p:nvPr>
            <p:ph type="body" sz="quarter" idx="24" hasCustomPrompt="1"/>
          </p:nvPr>
        </p:nvSpPr>
        <p:spPr>
          <a:xfrm>
            <a:off x="2195386" y="2806770"/>
            <a:ext cx="2045144" cy="568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3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Contact details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452472" y="2115418"/>
            <a:ext cx="1260000" cy="126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8066144" y="2115418"/>
            <a:ext cx="1260000" cy="126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55">
            <a:extLst>
              <a:ext uri="{FF2B5EF4-FFF2-40B4-BE49-F238E27FC236}">
                <a16:creationId xmlns:a16="http://schemas.microsoft.com/office/drawing/2014/main" id="{20661B0A-19D9-4656-9F0D-CBC5D078170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09058" y="2192833"/>
            <a:ext cx="2031922" cy="2990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 baseline="0">
                <a:solidFill>
                  <a:srgbClr val="00B3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Last</a:t>
            </a:r>
          </a:p>
          <a:p>
            <a:pPr lvl="0"/>
            <a:endParaRPr lang="en-US" dirty="0"/>
          </a:p>
        </p:txBody>
      </p:sp>
      <p:sp>
        <p:nvSpPr>
          <p:cNvPr id="18" name="Text Placeholder 55">
            <a:extLst>
              <a:ext uri="{FF2B5EF4-FFF2-40B4-BE49-F238E27FC236}">
                <a16:creationId xmlns:a16="http://schemas.microsoft.com/office/drawing/2014/main" id="{DF296837-33AD-48A6-8665-677D7A9E42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09058" y="2497169"/>
            <a:ext cx="2031922" cy="341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20" name="Text Placeholder 55">
            <a:extLst>
              <a:ext uri="{FF2B5EF4-FFF2-40B4-BE49-F238E27FC236}">
                <a16:creationId xmlns:a16="http://schemas.microsoft.com/office/drawing/2014/main" id="{FBE538A4-7D35-4D63-9C6F-446CFD3FCEC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09058" y="2838412"/>
            <a:ext cx="2031922" cy="537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Contact details</a:t>
            </a:r>
          </a:p>
        </p:txBody>
      </p:sp>
      <p:sp>
        <p:nvSpPr>
          <p:cNvPr id="22" name="Text Placeholder 55">
            <a:extLst>
              <a:ext uri="{FF2B5EF4-FFF2-40B4-BE49-F238E27FC236}">
                <a16:creationId xmlns:a16="http://schemas.microsoft.com/office/drawing/2014/main" id="{BD5D1372-16D9-46A4-855C-FC624C5D67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22730" y="2192833"/>
            <a:ext cx="2041560" cy="2990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 baseline="0">
                <a:solidFill>
                  <a:srgbClr val="00B3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Last</a:t>
            </a:r>
          </a:p>
          <a:p>
            <a:pPr lvl="0"/>
            <a:endParaRPr lang="en-US" dirty="0"/>
          </a:p>
        </p:txBody>
      </p:sp>
      <p:sp>
        <p:nvSpPr>
          <p:cNvPr id="23" name="Text Placeholder 55">
            <a:extLst>
              <a:ext uri="{FF2B5EF4-FFF2-40B4-BE49-F238E27FC236}">
                <a16:creationId xmlns:a16="http://schemas.microsoft.com/office/drawing/2014/main" id="{CDCA0B2E-A5CA-4A99-82F0-E860401AD2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22730" y="2497168"/>
            <a:ext cx="2041560" cy="3412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2B7D9B07-CB65-483B-861A-34874E2EB7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38800" y="4056496"/>
            <a:ext cx="1260000" cy="126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Text Placeholder 55">
            <a:extLst>
              <a:ext uri="{FF2B5EF4-FFF2-40B4-BE49-F238E27FC236}">
                <a16:creationId xmlns:a16="http://schemas.microsoft.com/office/drawing/2014/main" id="{BDB048B4-1627-4E9B-A628-DCA836B30F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95386" y="4133911"/>
            <a:ext cx="2045144" cy="29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baseline="0">
                <a:solidFill>
                  <a:srgbClr val="00B3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Last</a:t>
            </a:r>
          </a:p>
          <a:p>
            <a:pPr lvl="0"/>
            <a:endParaRPr lang="en-US" dirty="0"/>
          </a:p>
        </p:txBody>
      </p:sp>
      <p:sp>
        <p:nvSpPr>
          <p:cNvPr id="42" name="Text Placeholder 55">
            <a:extLst>
              <a:ext uri="{FF2B5EF4-FFF2-40B4-BE49-F238E27FC236}">
                <a16:creationId xmlns:a16="http://schemas.microsoft.com/office/drawing/2014/main" id="{A557F832-FF96-41BC-BD26-9FCB81C668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95386" y="4438246"/>
            <a:ext cx="2045144" cy="341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3" name="Text Placeholder 55">
            <a:extLst>
              <a:ext uri="{FF2B5EF4-FFF2-40B4-BE49-F238E27FC236}">
                <a16:creationId xmlns:a16="http://schemas.microsoft.com/office/drawing/2014/main" id="{6AAC42B9-A822-4D2E-B43C-67E83BBDB16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95386" y="4747848"/>
            <a:ext cx="2045144" cy="568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Contact details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C7C430B3-4CB3-4225-95A2-DD4812DF9F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52472" y="4056496"/>
            <a:ext cx="1260000" cy="126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7739F98C-C738-4F1A-8CAF-8673FDE9F57E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066144" y="4056496"/>
            <a:ext cx="1260000" cy="126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Text Placeholder 55">
            <a:extLst>
              <a:ext uri="{FF2B5EF4-FFF2-40B4-BE49-F238E27FC236}">
                <a16:creationId xmlns:a16="http://schemas.microsoft.com/office/drawing/2014/main" id="{2C161AC2-3D63-434D-BE9A-AD49E67C0F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09058" y="4133911"/>
            <a:ext cx="2031922" cy="2990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 baseline="0">
                <a:solidFill>
                  <a:srgbClr val="00B3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Last</a:t>
            </a:r>
          </a:p>
          <a:p>
            <a:pPr lvl="0"/>
            <a:endParaRPr lang="en-US" dirty="0"/>
          </a:p>
        </p:txBody>
      </p:sp>
      <p:sp>
        <p:nvSpPr>
          <p:cNvPr id="47" name="Text Placeholder 55">
            <a:extLst>
              <a:ext uri="{FF2B5EF4-FFF2-40B4-BE49-F238E27FC236}">
                <a16:creationId xmlns:a16="http://schemas.microsoft.com/office/drawing/2014/main" id="{7B6C29AA-C012-4751-9ED3-15E6229425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09058" y="4438247"/>
            <a:ext cx="2031922" cy="341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8" name="Text Placeholder 55">
            <a:extLst>
              <a:ext uri="{FF2B5EF4-FFF2-40B4-BE49-F238E27FC236}">
                <a16:creationId xmlns:a16="http://schemas.microsoft.com/office/drawing/2014/main" id="{2DF4CE9C-9395-418B-AA69-7E4F362F42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809058" y="4779490"/>
            <a:ext cx="2031922" cy="537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Contact details</a:t>
            </a:r>
          </a:p>
        </p:txBody>
      </p:sp>
      <p:sp>
        <p:nvSpPr>
          <p:cNvPr id="49" name="Text Placeholder 55">
            <a:extLst>
              <a:ext uri="{FF2B5EF4-FFF2-40B4-BE49-F238E27FC236}">
                <a16:creationId xmlns:a16="http://schemas.microsoft.com/office/drawing/2014/main" id="{A49D2795-FADF-4268-BE5C-261697CF1E4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422730" y="4133911"/>
            <a:ext cx="2041560" cy="2990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 baseline="0">
                <a:solidFill>
                  <a:srgbClr val="00B3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Last</a:t>
            </a:r>
          </a:p>
          <a:p>
            <a:pPr lvl="0"/>
            <a:endParaRPr lang="en-US" dirty="0"/>
          </a:p>
        </p:txBody>
      </p:sp>
      <p:sp>
        <p:nvSpPr>
          <p:cNvPr id="53" name="Text Placeholder 55">
            <a:extLst>
              <a:ext uri="{FF2B5EF4-FFF2-40B4-BE49-F238E27FC236}">
                <a16:creationId xmlns:a16="http://schemas.microsoft.com/office/drawing/2014/main" id="{05FBD4B4-CB6F-4EC3-836D-3F2D891E58E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422730" y="4438247"/>
            <a:ext cx="2041560" cy="341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54" name="Text Placeholder 55">
            <a:extLst>
              <a:ext uri="{FF2B5EF4-FFF2-40B4-BE49-F238E27FC236}">
                <a16:creationId xmlns:a16="http://schemas.microsoft.com/office/drawing/2014/main" id="{0221BC4D-E016-4CBB-940B-BF70B00996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422730" y="4779490"/>
            <a:ext cx="2041560" cy="537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Contact details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F6D46-3531-4C36-9D46-F4D61F0A1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0368"/>
            <a:ext cx="859416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here to add a title</a:t>
            </a:r>
            <a:endParaRPr lang="en-GB" dirty="0"/>
          </a:p>
        </p:txBody>
      </p:sp>
      <p:sp>
        <p:nvSpPr>
          <p:cNvPr id="28" name="Text Placeholder 55">
            <a:extLst>
              <a:ext uri="{FF2B5EF4-FFF2-40B4-BE49-F238E27FC236}">
                <a16:creationId xmlns:a16="http://schemas.microsoft.com/office/drawing/2014/main" id="{15B52A8E-89CF-4AE5-94AB-82F95510A77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32368" y="2838410"/>
            <a:ext cx="2031922" cy="568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76336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4F22F2-DA12-5E45-BA35-58790DA78ED0}"/>
              </a:ext>
            </a:extLst>
          </p:cNvPr>
          <p:cNvSpPr/>
          <p:nvPr userDrawn="1"/>
        </p:nvSpPr>
        <p:spPr>
          <a:xfrm>
            <a:off x="8123998" y="0"/>
            <a:ext cx="414597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282A94-DDB7-444A-AFC2-0345B2CBCA29}"/>
              </a:ext>
            </a:extLst>
          </p:cNvPr>
          <p:cNvGrpSpPr/>
          <p:nvPr userDrawn="1"/>
        </p:nvGrpSpPr>
        <p:grpSpPr>
          <a:xfrm>
            <a:off x="4059599" y="0"/>
            <a:ext cx="4532114" cy="6858000"/>
            <a:chOff x="0" y="0"/>
            <a:chExt cx="4532114" cy="6858000"/>
          </a:xfrm>
          <a:solidFill>
            <a:srgbClr val="00B2B9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F7A585-2394-2449-B2DF-63A299A0DFE0}"/>
                </a:ext>
              </a:extLst>
            </p:cNvPr>
            <p:cNvSpPr/>
            <p:nvPr/>
          </p:nvSpPr>
          <p:spPr>
            <a:xfrm>
              <a:off x="0" y="0"/>
              <a:ext cx="40644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iangle 13">
              <a:extLst>
                <a:ext uri="{FF2B5EF4-FFF2-40B4-BE49-F238E27FC236}">
                  <a16:creationId xmlns:a16="http://schemas.microsoft.com/office/drawing/2014/main" id="{3C08471A-8317-E440-8E18-FAF27DA2E6D5}"/>
                </a:ext>
              </a:extLst>
            </p:cNvPr>
            <p:cNvSpPr/>
            <p:nvPr/>
          </p:nvSpPr>
          <p:spPr>
            <a:xfrm rot="5400000">
              <a:off x="3834199" y="3195143"/>
              <a:ext cx="928116" cy="467714"/>
            </a:xfrm>
            <a:prstGeom prst="triangle">
              <a:avLst>
                <a:gd name="adj" fmla="val 4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3DE3480-2DFF-ED40-97B4-A1581073D43D}"/>
              </a:ext>
            </a:extLst>
          </p:cNvPr>
          <p:cNvGrpSpPr/>
          <p:nvPr userDrawn="1"/>
        </p:nvGrpSpPr>
        <p:grpSpPr>
          <a:xfrm>
            <a:off x="0" y="0"/>
            <a:ext cx="4532114" cy="6858000"/>
            <a:chOff x="0" y="0"/>
            <a:chExt cx="4532114" cy="6858000"/>
          </a:xfrm>
          <a:solidFill>
            <a:srgbClr val="09202E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B2D046-95A8-7D42-9BBE-2486A0F7BBC8}"/>
                </a:ext>
              </a:extLst>
            </p:cNvPr>
            <p:cNvSpPr/>
            <p:nvPr/>
          </p:nvSpPr>
          <p:spPr>
            <a:xfrm>
              <a:off x="0" y="0"/>
              <a:ext cx="40644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6">
              <a:extLst>
                <a:ext uri="{FF2B5EF4-FFF2-40B4-BE49-F238E27FC236}">
                  <a16:creationId xmlns:a16="http://schemas.microsoft.com/office/drawing/2014/main" id="{335376A2-680D-C54D-A9F0-0A27B5F4B590}"/>
                </a:ext>
              </a:extLst>
            </p:cNvPr>
            <p:cNvSpPr/>
            <p:nvPr/>
          </p:nvSpPr>
          <p:spPr>
            <a:xfrm rot="5400000">
              <a:off x="3834199" y="3195143"/>
              <a:ext cx="928116" cy="467714"/>
            </a:xfrm>
            <a:prstGeom prst="triangle">
              <a:avLst>
                <a:gd name="adj" fmla="val 4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1341" y="3133180"/>
            <a:ext cx="2433297" cy="59163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831545" y="3133181"/>
            <a:ext cx="2412218" cy="5916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91145" y="3133181"/>
            <a:ext cx="2460274" cy="5916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099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ider Diagram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2ACD6F-5137-4FA6-B043-463639A26CB7}"/>
              </a:ext>
            </a:extLst>
          </p:cNvPr>
          <p:cNvCxnSpPr>
            <a:cxnSpLocks/>
          </p:cNvCxnSpPr>
          <p:nvPr userDrawn="1"/>
        </p:nvCxnSpPr>
        <p:spPr>
          <a:xfrm flipH="1">
            <a:off x="3928827" y="3511522"/>
            <a:ext cx="1217797" cy="23853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6C7B32-9A9E-4124-A6D5-EB865E978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61127" y="3987040"/>
            <a:ext cx="1765275" cy="1453019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3A35AF-0811-4570-A1DB-24B31F40F7A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33406" y="4314246"/>
            <a:ext cx="365632" cy="78025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EDAB52-41F2-4E82-B204-8DDE571B30DD}"/>
              </a:ext>
            </a:extLst>
          </p:cNvPr>
          <p:cNvCxnSpPr>
            <a:cxnSpLocks/>
          </p:cNvCxnSpPr>
          <p:nvPr userDrawn="1"/>
        </p:nvCxnSpPr>
        <p:spPr>
          <a:xfrm>
            <a:off x="7105344" y="3489287"/>
            <a:ext cx="985627" cy="135031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49B370-9F32-4368-A6FA-B878FE748171}"/>
              </a:ext>
            </a:extLst>
          </p:cNvPr>
          <p:cNvCxnSpPr>
            <a:cxnSpLocks/>
          </p:cNvCxnSpPr>
          <p:nvPr userDrawn="1"/>
        </p:nvCxnSpPr>
        <p:spPr>
          <a:xfrm flipH="1">
            <a:off x="6920141" y="1161262"/>
            <a:ext cx="2094957" cy="161069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6B07D-F716-4B38-A07A-B773A89778D4}"/>
              </a:ext>
            </a:extLst>
          </p:cNvPr>
          <p:cNvCxnSpPr>
            <a:cxnSpLocks/>
          </p:cNvCxnSpPr>
          <p:nvPr userDrawn="1"/>
        </p:nvCxnSpPr>
        <p:spPr>
          <a:xfrm>
            <a:off x="3731643" y="2570285"/>
            <a:ext cx="1496039" cy="526989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7B0B26-0C55-49EE-90A9-F94435F1E61E}"/>
              </a:ext>
            </a:extLst>
          </p:cNvPr>
          <p:cNvCxnSpPr>
            <a:cxnSpLocks/>
          </p:cNvCxnSpPr>
          <p:nvPr userDrawn="1"/>
        </p:nvCxnSpPr>
        <p:spPr>
          <a:xfrm>
            <a:off x="4556219" y="1095156"/>
            <a:ext cx="979529" cy="143889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842432A-BB72-4083-AC50-104CBB1435E2}"/>
              </a:ext>
            </a:extLst>
          </p:cNvPr>
          <p:cNvSpPr/>
          <p:nvPr userDrawn="1"/>
        </p:nvSpPr>
        <p:spPr>
          <a:xfrm>
            <a:off x="5045984" y="2349000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568B39-03B6-4A95-A771-F253979C06D3}"/>
              </a:ext>
            </a:extLst>
          </p:cNvPr>
          <p:cNvSpPr/>
          <p:nvPr userDrawn="1"/>
        </p:nvSpPr>
        <p:spPr>
          <a:xfrm>
            <a:off x="3945927" y="426685"/>
            <a:ext cx="1008000" cy="100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133350-81F4-44B2-A729-3CB3B9411447}"/>
              </a:ext>
            </a:extLst>
          </p:cNvPr>
          <p:cNvSpPr/>
          <p:nvPr userDrawn="1"/>
        </p:nvSpPr>
        <p:spPr>
          <a:xfrm>
            <a:off x="2774608" y="1881315"/>
            <a:ext cx="1008000" cy="100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B5EC4D-18B1-4993-AE6E-388F6E8AD222}"/>
              </a:ext>
            </a:extLst>
          </p:cNvPr>
          <p:cNvSpPr/>
          <p:nvPr userDrawn="1"/>
        </p:nvSpPr>
        <p:spPr>
          <a:xfrm>
            <a:off x="8590817" y="510116"/>
            <a:ext cx="1008000" cy="100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4E2639-CECB-42CC-921F-CB7F424AD964}"/>
              </a:ext>
            </a:extLst>
          </p:cNvPr>
          <p:cNvSpPr/>
          <p:nvPr userDrawn="1"/>
        </p:nvSpPr>
        <p:spPr>
          <a:xfrm>
            <a:off x="7965360" y="3179632"/>
            <a:ext cx="1008000" cy="100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5828CF-DF76-4819-B9D8-D2D9A4129328}"/>
              </a:ext>
            </a:extLst>
          </p:cNvPr>
          <p:cNvSpPr/>
          <p:nvPr userDrawn="1"/>
        </p:nvSpPr>
        <p:spPr>
          <a:xfrm>
            <a:off x="6554510" y="4862673"/>
            <a:ext cx="1008000" cy="100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8439A1-575F-4CE1-8B5A-39450D4DD0F3}"/>
              </a:ext>
            </a:extLst>
          </p:cNvPr>
          <p:cNvSpPr/>
          <p:nvPr userDrawn="1"/>
        </p:nvSpPr>
        <p:spPr>
          <a:xfrm>
            <a:off x="2574620" y="5218391"/>
            <a:ext cx="1008000" cy="100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07C0A4-1CF7-4058-A7A2-C77C6FF6B1E1}"/>
              </a:ext>
            </a:extLst>
          </p:cNvPr>
          <p:cNvSpPr/>
          <p:nvPr userDrawn="1"/>
        </p:nvSpPr>
        <p:spPr>
          <a:xfrm>
            <a:off x="2975177" y="3352082"/>
            <a:ext cx="1008000" cy="100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icture Placeholder 36">
            <a:extLst>
              <a:ext uri="{FF2B5EF4-FFF2-40B4-BE49-F238E27FC236}">
                <a16:creationId xmlns:a16="http://schemas.microsoft.com/office/drawing/2014/main" id="{5A4C3F6C-EC89-4E9E-B4FC-FE2553BF7C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6447" y="589468"/>
            <a:ext cx="676942" cy="58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Picture Placeholder 36">
            <a:extLst>
              <a:ext uri="{FF2B5EF4-FFF2-40B4-BE49-F238E27FC236}">
                <a16:creationId xmlns:a16="http://schemas.microsoft.com/office/drawing/2014/main" id="{A7B25755-9BDE-414D-9B36-06296F3C77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10579" y="2062675"/>
            <a:ext cx="708562" cy="6010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Picture Placeholder 36">
            <a:extLst>
              <a:ext uri="{FF2B5EF4-FFF2-40B4-BE49-F238E27FC236}">
                <a16:creationId xmlns:a16="http://schemas.microsoft.com/office/drawing/2014/main" id="{6F12D1AE-6C79-40F2-94E5-AE5D40596A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06846" y="3552013"/>
            <a:ext cx="708562" cy="6356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Picture Placeholder 36">
            <a:extLst>
              <a:ext uri="{FF2B5EF4-FFF2-40B4-BE49-F238E27FC236}">
                <a16:creationId xmlns:a16="http://schemas.microsoft.com/office/drawing/2014/main" id="{D3A21A78-F808-4582-AD65-438CD74C26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85766" y="5404581"/>
            <a:ext cx="708562" cy="6356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3913D9DE-6DAA-49F6-9146-4A359B6D9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6104" y="5015997"/>
            <a:ext cx="708562" cy="6356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8" name="Picture Placeholder 36">
            <a:extLst>
              <a:ext uri="{FF2B5EF4-FFF2-40B4-BE49-F238E27FC236}">
                <a16:creationId xmlns:a16="http://schemas.microsoft.com/office/drawing/2014/main" id="{9ACBB0FC-913E-4159-AD98-D71A14C500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94044" y="3338026"/>
            <a:ext cx="708562" cy="6356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Picture Placeholder 36">
            <a:extLst>
              <a:ext uri="{FF2B5EF4-FFF2-40B4-BE49-F238E27FC236}">
                <a16:creationId xmlns:a16="http://schemas.microsoft.com/office/drawing/2014/main" id="{35E54533-3D80-47D2-A95A-1F1C89F56E9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0536" y="677856"/>
            <a:ext cx="708562" cy="6356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F102BB0-F8AD-3A75-D0C2-C85C782DD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129" y="930275"/>
            <a:ext cx="2326822" cy="136525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>
              <a:defRPr sz="1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Bullet points</a:t>
            </a:r>
          </a:p>
          <a:p>
            <a:pPr lvl="2"/>
            <a:endParaRPr lang="en-US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222F596-6330-0E25-3022-159CE7FAD2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876" y="3413657"/>
            <a:ext cx="2326822" cy="136525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>
              <a:defRPr sz="1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Bullet points</a:t>
            </a:r>
          </a:p>
          <a:p>
            <a:pPr lvl="2"/>
            <a:endParaRPr lang="en-US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0B82FC5E-296D-096A-4772-213F70411C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5796" y="5398516"/>
            <a:ext cx="2326822" cy="136525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>
              <a:defRPr sz="1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Bullet points</a:t>
            </a:r>
          </a:p>
          <a:p>
            <a:pPr lvl="2"/>
            <a:endParaRPr lang="en-US" dirty="0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1C40F3C3-5079-4F04-F362-0A901EC34D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31406" y="5005568"/>
            <a:ext cx="2326822" cy="136525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>
              <a:defRPr sz="1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Bullet points</a:t>
            </a:r>
          </a:p>
          <a:p>
            <a:pPr lvl="2"/>
            <a:endParaRPr lang="en-US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F0A8D675-7211-C1B3-6BBA-249BE0B7DC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65344" y="2925223"/>
            <a:ext cx="2326822" cy="136525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>
              <a:defRPr sz="1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Bullet points</a:t>
            </a:r>
          </a:p>
          <a:p>
            <a:pPr lvl="2"/>
            <a:endParaRPr lang="en-US" dirty="0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0DC40C40-C35A-031F-E6C5-25D3F80AA9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48536" y="517910"/>
            <a:ext cx="2326822" cy="136525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>
              <a:defRPr sz="1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Bullet points</a:t>
            </a:r>
          </a:p>
          <a:p>
            <a:pPr lvl="2"/>
            <a:endParaRPr lang="en-US" dirty="0"/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D05028D2-BD41-6CBA-B1B2-FF6F7A7699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8430" y="335869"/>
            <a:ext cx="2326822" cy="136525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>
              <a:defRPr sz="1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Bullet points</a:t>
            </a:r>
          </a:p>
          <a:p>
            <a:pPr lvl="2"/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89A209D-9147-E1BB-9425-3AB7D36457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42911" y="3267979"/>
            <a:ext cx="2162752" cy="5270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40537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representation/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C211834E-A96C-4C56-A625-92E26D18855D}"/>
              </a:ext>
            </a:extLst>
          </p:cNvPr>
          <p:cNvSpPr/>
          <p:nvPr userDrawn="1"/>
        </p:nvSpPr>
        <p:spPr>
          <a:xfrm>
            <a:off x="576152" y="2055342"/>
            <a:ext cx="2055600" cy="2053847"/>
          </a:xfrm>
          <a:prstGeom prst="blockArc">
            <a:avLst>
              <a:gd name="adj1" fmla="val 10800000"/>
              <a:gd name="adj2" fmla="val 62447"/>
              <a:gd name="adj3" fmla="val 12766"/>
            </a:avLst>
          </a:prstGeom>
          <a:solidFill>
            <a:srgbClr val="092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E8755683-0D19-4C04-9519-B2AE4D27A6FB}"/>
              </a:ext>
            </a:extLst>
          </p:cNvPr>
          <p:cNvSpPr/>
          <p:nvPr userDrawn="1"/>
        </p:nvSpPr>
        <p:spPr>
          <a:xfrm rot="10800000">
            <a:off x="2367221" y="2044800"/>
            <a:ext cx="2053848" cy="2053847"/>
          </a:xfrm>
          <a:prstGeom prst="blockArc">
            <a:avLst>
              <a:gd name="adj1" fmla="val 10800000"/>
              <a:gd name="adj2" fmla="val 9783"/>
              <a:gd name="adj3" fmla="val 13137"/>
            </a:avLst>
          </a:prstGeom>
          <a:solidFill>
            <a:srgbClr val="092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BDFC55F-F7E5-4DB5-8BAF-7FAB2D20B816}"/>
              </a:ext>
            </a:extLst>
          </p:cNvPr>
          <p:cNvSpPr/>
          <p:nvPr userDrawn="1"/>
        </p:nvSpPr>
        <p:spPr>
          <a:xfrm>
            <a:off x="4171460" y="2065883"/>
            <a:ext cx="2053848" cy="2053847"/>
          </a:xfrm>
          <a:prstGeom prst="blockArc">
            <a:avLst>
              <a:gd name="adj1" fmla="val 10700747"/>
              <a:gd name="adj2" fmla="val 61226"/>
              <a:gd name="adj3" fmla="val 12024"/>
            </a:avLst>
          </a:prstGeom>
          <a:solidFill>
            <a:srgbClr val="092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D6A50DB7-BC28-48A6-9439-EFFE89C15500}"/>
              </a:ext>
            </a:extLst>
          </p:cNvPr>
          <p:cNvSpPr/>
          <p:nvPr userDrawn="1"/>
        </p:nvSpPr>
        <p:spPr>
          <a:xfrm rot="10800000">
            <a:off x="5979433" y="2044800"/>
            <a:ext cx="2055600" cy="2053847"/>
          </a:xfrm>
          <a:prstGeom prst="blockArc">
            <a:avLst>
              <a:gd name="adj1" fmla="val 10800000"/>
              <a:gd name="adj2" fmla="val 46000"/>
              <a:gd name="adj3" fmla="val 14432"/>
            </a:avLst>
          </a:prstGeom>
          <a:solidFill>
            <a:srgbClr val="092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0306FF84-70AF-44F8-ADE9-F847B555CD25}"/>
              </a:ext>
            </a:extLst>
          </p:cNvPr>
          <p:cNvSpPr/>
          <p:nvPr userDrawn="1"/>
        </p:nvSpPr>
        <p:spPr>
          <a:xfrm>
            <a:off x="7757877" y="2065882"/>
            <a:ext cx="2012922" cy="2053847"/>
          </a:xfrm>
          <a:prstGeom prst="blockArc">
            <a:avLst>
              <a:gd name="adj1" fmla="val 10607715"/>
              <a:gd name="adj2" fmla="val 61226"/>
              <a:gd name="adj3" fmla="val 12024"/>
            </a:avLst>
          </a:prstGeom>
          <a:solidFill>
            <a:srgbClr val="092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FF6A0F1-F25D-4B7D-B4C0-4A1971461159}"/>
              </a:ext>
            </a:extLst>
          </p:cNvPr>
          <p:cNvSpPr/>
          <p:nvPr userDrawn="1"/>
        </p:nvSpPr>
        <p:spPr>
          <a:xfrm rot="10800000">
            <a:off x="9513475" y="2044106"/>
            <a:ext cx="2053848" cy="2053847"/>
          </a:xfrm>
          <a:prstGeom prst="blockArc">
            <a:avLst>
              <a:gd name="adj1" fmla="val 10800000"/>
              <a:gd name="adj2" fmla="val 46000"/>
              <a:gd name="adj3" fmla="val 14432"/>
            </a:avLst>
          </a:prstGeom>
          <a:solidFill>
            <a:srgbClr val="092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ABC191-CDB5-440B-A55E-0E11D9DC3E12}"/>
              </a:ext>
            </a:extLst>
          </p:cNvPr>
          <p:cNvSpPr/>
          <p:nvPr userDrawn="1"/>
        </p:nvSpPr>
        <p:spPr>
          <a:xfrm>
            <a:off x="820008" y="2290604"/>
            <a:ext cx="1553694" cy="15536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4166F8-1C3E-4ED2-85F5-EAA68896B2F7}"/>
              </a:ext>
            </a:extLst>
          </p:cNvPr>
          <p:cNvSpPr/>
          <p:nvPr userDrawn="1"/>
        </p:nvSpPr>
        <p:spPr>
          <a:xfrm>
            <a:off x="2631752" y="2290604"/>
            <a:ext cx="1553694" cy="15536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93251-0510-4392-AC98-D81FF6543ACC}"/>
              </a:ext>
            </a:extLst>
          </p:cNvPr>
          <p:cNvSpPr/>
          <p:nvPr userDrawn="1"/>
        </p:nvSpPr>
        <p:spPr>
          <a:xfrm>
            <a:off x="4422930" y="2290604"/>
            <a:ext cx="1553694" cy="15536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4EE9FF-A97E-42E3-8C62-B9F87F5743AB}"/>
              </a:ext>
            </a:extLst>
          </p:cNvPr>
          <p:cNvSpPr/>
          <p:nvPr userDrawn="1"/>
        </p:nvSpPr>
        <p:spPr>
          <a:xfrm>
            <a:off x="6209024" y="2290604"/>
            <a:ext cx="1553694" cy="15536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81A36B-E0F5-49FD-AD59-705B75F648DF}"/>
              </a:ext>
            </a:extLst>
          </p:cNvPr>
          <p:cNvSpPr/>
          <p:nvPr userDrawn="1"/>
        </p:nvSpPr>
        <p:spPr>
          <a:xfrm>
            <a:off x="7990050" y="2290604"/>
            <a:ext cx="1553694" cy="15536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2CC3F3-5305-4AA7-9110-B2B5BBAF63FD}"/>
              </a:ext>
            </a:extLst>
          </p:cNvPr>
          <p:cNvSpPr/>
          <p:nvPr userDrawn="1"/>
        </p:nvSpPr>
        <p:spPr>
          <a:xfrm>
            <a:off x="9770799" y="2290604"/>
            <a:ext cx="1553694" cy="15536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404557F-0216-4880-8E2D-C7A9978CF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here to add a title</a:t>
            </a:r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9C9A7E84-0FF3-4EE9-8752-9BACA12C8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4361" y="2595486"/>
            <a:ext cx="1037256" cy="922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8" name="Picture Placeholder 36">
            <a:extLst>
              <a:ext uri="{FF2B5EF4-FFF2-40B4-BE49-F238E27FC236}">
                <a16:creationId xmlns:a16="http://schemas.microsoft.com/office/drawing/2014/main" id="{1119A012-224F-4AAA-BA91-FD93FADE95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6609" y="2587619"/>
            <a:ext cx="1037256" cy="922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Picture Placeholder 36">
            <a:extLst>
              <a:ext uri="{FF2B5EF4-FFF2-40B4-BE49-F238E27FC236}">
                <a16:creationId xmlns:a16="http://schemas.microsoft.com/office/drawing/2014/main" id="{F6E23DFF-2531-4D50-B1AA-D8BB86C766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8143" y="2567716"/>
            <a:ext cx="1037256" cy="922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0" name="Picture Placeholder 36">
            <a:extLst>
              <a:ext uri="{FF2B5EF4-FFF2-40B4-BE49-F238E27FC236}">
                <a16:creationId xmlns:a16="http://schemas.microsoft.com/office/drawing/2014/main" id="{95B0337B-E33F-4CAA-A02E-54E6B3D694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5603" y="2562804"/>
            <a:ext cx="1037256" cy="922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Picture Placeholder 36">
            <a:extLst>
              <a:ext uri="{FF2B5EF4-FFF2-40B4-BE49-F238E27FC236}">
                <a16:creationId xmlns:a16="http://schemas.microsoft.com/office/drawing/2014/main" id="{FD26463D-FC58-4046-B373-57D47B79FB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626" y="2562804"/>
            <a:ext cx="1037256" cy="922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Picture Placeholder 36">
            <a:extLst>
              <a:ext uri="{FF2B5EF4-FFF2-40B4-BE49-F238E27FC236}">
                <a16:creationId xmlns:a16="http://schemas.microsoft.com/office/drawing/2014/main" id="{9DB9A609-F889-4ED1-93BC-776B3D8E5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15817" y="2582707"/>
            <a:ext cx="1037256" cy="922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5B10711-E427-4383-A55E-361EE922FA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3310" y="4331960"/>
            <a:ext cx="1679262" cy="13192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D257BD5-AE2F-4AD0-AAEC-B125FD07AC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3656" y="4316292"/>
            <a:ext cx="1679262" cy="131921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3E8C59B6-8DB2-4CC5-B8A0-93D86A3D4E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7170" y="4316292"/>
            <a:ext cx="1679262" cy="13192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DD9DBFF0-C5C0-4CBF-9D2B-A5E1767BC6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5718" y="4316292"/>
            <a:ext cx="1679262" cy="13192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BB1B2C7-AE74-4CFF-8A32-1DA72E8153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44262" y="4303004"/>
            <a:ext cx="1679262" cy="13192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47A1B107-D602-40DA-926E-04FCC1F271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17800" y="4303004"/>
            <a:ext cx="1679262" cy="13192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125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LT fixe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050A7F7-4984-46CC-97C3-A78F0F814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91" y="3956340"/>
            <a:ext cx="515450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50884C-7202-434F-9173-3D9DD315A0AD}"/>
              </a:ext>
            </a:extLst>
          </p:cNvPr>
          <p:cNvSpPr txBox="1"/>
          <p:nvPr userDrawn="1"/>
        </p:nvSpPr>
        <p:spPr>
          <a:xfrm>
            <a:off x="4695179" y="5425100"/>
            <a:ext cx="31009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We see it as our responsibility to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inspire positive and sustainable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transformation in our business working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with and learning from our people, our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clients and our wider network.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CAE270-B248-4BB3-A52D-9A641C508262}"/>
              </a:ext>
            </a:extLst>
          </p:cNvPr>
          <p:cNvSpPr txBox="1"/>
          <p:nvPr userDrawn="1"/>
        </p:nvSpPr>
        <p:spPr>
          <a:xfrm>
            <a:off x="8410778" y="2580150"/>
            <a:ext cx="2643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We are recognised by independent legal directories for our people’s expertise and have won multiple industry and legal awards.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D1FFA1-DDAB-4DE0-95FB-67818FC10A16}"/>
              </a:ext>
            </a:extLst>
          </p:cNvPr>
          <p:cNvSpPr txBox="1"/>
          <p:nvPr userDrawn="1"/>
        </p:nvSpPr>
        <p:spPr>
          <a:xfrm>
            <a:off x="4703332" y="2580150"/>
            <a:ext cx="28522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business advisors as well as </a:t>
            </a:r>
            <a:b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lawyers, able to draw on the diverse </a:t>
            </a:r>
            <a:b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expertise of over 1700 people based </a:t>
            </a:r>
            <a:b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the UK and our international </a:t>
            </a:r>
            <a:b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partners, to find solutions and create </a:t>
            </a:r>
            <a:b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opportunities. </a:t>
            </a:r>
          </a:p>
          <a:p>
            <a:pPr algn="ctr"/>
            <a:endParaRPr lang="en-GB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3FFF8E-7A50-4F9B-B5BC-0475115526D0}"/>
              </a:ext>
            </a:extLst>
          </p:cNvPr>
          <p:cNvSpPr txBox="1"/>
          <p:nvPr userDrawn="1"/>
        </p:nvSpPr>
        <p:spPr>
          <a:xfrm>
            <a:off x="939997" y="2580151"/>
            <a:ext cx="26430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We're one of the fastest growing </a:t>
            </a:r>
            <a:b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 firms in the UK, focused on protecting our clients’ interests today and progressing their ambitions </a:t>
            </a:r>
            <a:r>
              <a:rPr lang="en-GB" sz="1100" kern="1200" dirty="0">
                <a:solidFill>
                  <a:schemeClr val="tx1"/>
                </a:solidFill>
                <a:effectLst/>
              </a:rPr>
              <a:t>for tomorrow.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28B06F-651B-46B6-ADAE-4185122D51B7}"/>
              </a:ext>
            </a:extLst>
          </p:cNvPr>
          <p:cNvSpPr txBox="1"/>
          <p:nvPr userDrawn="1"/>
        </p:nvSpPr>
        <p:spPr>
          <a:xfrm>
            <a:off x="905692" y="5425099"/>
            <a:ext cx="27502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Inclusion is at the core of our strategy and we are committed to delivering sustainable and meaningful change.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We encourage everyone to be their whole self and to contribute.</a:t>
            </a:r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51781E-2573-45C3-BC28-033FFFB0C327}"/>
              </a:ext>
            </a:extLst>
          </p:cNvPr>
          <p:cNvSpPr txBox="1"/>
          <p:nvPr userDrawn="1"/>
        </p:nvSpPr>
        <p:spPr>
          <a:xfrm>
            <a:off x="8410777" y="5425099"/>
            <a:ext cx="27502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Our people-first culture celebrates progress. We excel by continuing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to evolve. We’re committed to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developing our people to reflect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the changing needs of our clients.</a:t>
            </a:r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194D7F-E3A4-48F3-A875-9DED74F0AB38}"/>
              </a:ext>
            </a:extLst>
          </p:cNvPr>
          <p:cNvSpPr txBox="1"/>
          <p:nvPr userDrawn="1"/>
        </p:nvSpPr>
        <p:spPr>
          <a:xfrm>
            <a:off x="939997" y="1330111"/>
            <a:ext cx="264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£174</a:t>
            </a:r>
            <a:r>
              <a:rPr lang="en-GB" sz="2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</a:t>
            </a:r>
            <a:endParaRPr lang="en-GB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9CB0DA-71F5-45D5-AC56-77EB76722915}"/>
              </a:ext>
            </a:extLst>
          </p:cNvPr>
          <p:cNvSpPr txBox="1"/>
          <p:nvPr userDrawn="1"/>
        </p:nvSpPr>
        <p:spPr>
          <a:xfrm>
            <a:off x="939997" y="2184191"/>
            <a:ext cx="1859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6F7055-0ED4-4DE6-BFEA-770BFB7E5436}"/>
              </a:ext>
            </a:extLst>
          </p:cNvPr>
          <p:cNvSpPr txBox="1"/>
          <p:nvPr userDrawn="1"/>
        </p:nvSpPr>
        <p:spPr>
          <a:xfrm>
            <a:off x="4602450" y="1330110"/>
            <a:ext cx="3194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1700</a:t>
            </a:r>
            <a:r>
              <a:rPr lang="en-GB" sz="2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+</a:t>
            </a:r>
            <a:endParaRPr lang="en-GB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C71DD-0334-435F-9ED6-96435BF83F8A}"/>
              </a:ext>
            </a:extLst>
          </p:cNvPr>
          <p:cNvSpPr txBox="1"/>
          <p:nvPr userDrawn="1"/>
        </p:nvSpPr>
        <p:spPr>
          <a:xfrm>
            <a:off x="4695179" y="2184190"/>
            <a:ext cx="18867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4FE097-6649-4CB5-89BC-34B663D3927B}"/>
              </a:ext>
            </a:extLst>
          </p:cNvPr>
          <p:cNvSpPr txBox="1"/>
          <p:nvPr userDrawn="1"/>
        </p:nvSpPr>
        <p:spPr>
          <a:xfrm>
            <a:off x="8303250" y="1315119"/>
            <a:ext cx="317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GB" sz="60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00</a:t>
            </a:r>
            <a:r>
              <a:rPr lang="en-GB" sz="2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+</a:t>
            </a:r>
            <a:endParaRPr lang="en-GB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4AE922-FF24-4721-88B8-1423614B05D4}"/>
              </a:ext>
            </a:extLst>
          </p:cNvPr>
          <p:cNvSpPr txBox="1"/>
          <p:nvPr userDrawn="1"/>
        </p:nvSpPr>
        <p:spPr>
          <a:xfrm>
            <a:off x="8410778" y="2184191"/>
            <a:ext cx="1859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EA0C12-A029-4AE7-95EB-657ADCFD86F0}"/>
              </a:ext>
            </a:extLst>
          </p:cNvPr>
          <p:cNvSpPr txBox="1"/>
          <p:nvPr userDrawn="1"/>
        </p:nvSpPr>
        <p:spPr>
          <a:xfrm>
            <a:off x="905692" y="4795316"/>
            <a:ext cx="2750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0362F2-F2D9-454F-A943-F11F51A20E89}"/>
              </a:ext>
            </a:extLst>
          </p:cNvPr>
          <p:cNvSpPr txBox="1"/>
          <p:nvPr userDrawn="1"/>
        </p:nvSpPr>
        <p:spPr>
          <a:xfrm>
            <a:off x="4691342" y="4795316"/>
            <a:ext cx="2741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500" dirty="0">
                <a:solidFill>
                  <a:schemeClr val="bg1"/>
                </a:solidFill>
                <a:latin typeface="+mj-lt"/>
              </a:rPr>
            </a:br>
            <a:endParaRPr lang="en-GB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C67748-7009-4939-B1A6-5EB1E5D532E4}"/>
              </a:ext>
            </a:extLst>
          </p:cNvPr>
          <p:cNvSpPr txBox="1"/>
          <p:nvPr userDrawn="1"/>
        </p:nvSpPr>
        <p:spPr>
          <a:xfrm>
            <a:off x="8410778" y="4795316"/>
            <a:ext cx="2750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B96ED0D-ABB2-4B2E-813C-388FC59CC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0" y="3926360"/>
            <a:ext cx="964707" cy="7200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185693-BC49-495B-8FAE-51858005AB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36" y="3978249"/>
            <a:ext cx="727690" cy="7200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BBAAAF27-3649-489A-A60F-8F5665CFCDFD}"/>
              </a:ext>
            </a:extLst>
          </p:cNvPr>
          <p:cNvSpPr txBox="1">
            <a:spLocks/>
          </p:cNvSpPr>
          <p:nvPr userDrawn="1"/>
        </p:nvSpPr>
        <p:spPr>
          <a:xfrm>
            <a:off x="839788" y="313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B3B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chemeClr val="tx1"/>
                </a:solidFill>
              </a:rPr>
              <a:t>TLT – for what comes next</a:t>
            </a:r>
            <a:endParaRPr lang="en-GB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0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OTY win">
    <p:bg>
      <p:bgPr>
        <a:blipFill dpi="0" rotWithShape="1">
          <a:blip r:embed="rId2">
            <a:lum/>
          </a:blip>
          <a:srcRect/>
          <a:stretch>
            <a:fillRect l="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163A842-ADF4-4A84-B5BA-F28583A5B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376711-674B-0D66-C11A-36B0FEE12632}"/>
              </a:ext>
            </a:extLst>
          </p:cNvPr>
          <p:cNvSpPr txBox="1"/>
          <p:nvPr userDrawn="1"/>
        </p:nvSpPr>
        <p:spPr>
          <a:xfrm>
            <a:off x="702900" y="635439"/>
            <a:ext cx="6240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Law firm of the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816B5-BB8A-2371-3FA7-5D30000AFDB3}"/>
              </a:ext>
            </a:extLst>
          </p:cNvPr>
          <p:cNvSpPr txBox="1"/>
          <p:nvPr userDrawn="1"/>
        </p:nvSpPr>
        <p:spPr>
          <a:xfrm>
            <a:off x="702900" y="1404880"/>
            <a:ext cx="5325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At all three major UK legal awards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5FD4F-F1AE-3B63-9EA7-C87AD60F91F5}"/>
              </a:ext>
            </a:extLst>
          </p:cNvPr>
          <p:cNvSpPr txBox="1"/>
          <p:nvPr userDrawn="1"/>
        </p:nvSpPr>
        <p:spPr>
          <a:xfrm>
            <a:off x="702899" y="2174321"/>
            <a:ext cx="5325979" cy="11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/>
              <a:t>Legal Business Awards 2023</a:t>
            </a:r>
          </a:p>
          <a:p>
            <a:pPr>
              <a:lnSpc>
                <a:spcPts val="2800"/>
              </a:lnSpc>
            </a:pPr>
            <a:r>
              <a:rPr lang="en-GB" sz="2000" dirty="0"/>
              <a:t>British Legal Awards 2022</a:t>
            </a:r>
          </a:p>
          <a:p>
            <a:pPr>
              <a:lnSpc>
                <a:spcPts val="2800"/>
              </a:lnSpc>
            </a:pPr>
            <a:r>
              <a:rPr lang="en-GB" sz="2000" dirty="0"/>
              <a:t>The Lawyer Awards 2021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C30518-68A6-439F-7D95-16C085CCC949}"/>
              </a:ext>
            </a:extLst>
          </p:cNvPr>
          <p:cNvSpPr/>
          <p:nvPr userDrawn="1"/>
        </p:nvSpPr>
        <p:spPr>
          <a:xfrm>
            <a:off x="791221" y="4419217"/>
            <a:ext cx="1440000" cy="144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F0D40-385A-6E66-CCFF-649DB3E1E652}"/>
              </a:ext>
            </a:extLst>
          </p:cNvPr>
          <p:cNvSpPr txBox="1">
            <a:spLocks/>
          </p:cNvSpPr>
          <p:nvPr userDrawn="1"/>
        </p:nvSpPr>
        <p:spPr>
          <a:xfrm>
            <a:off x="2525728" y="4419217"/>
            <a:ext cx="4637072" cy="1267588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3B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B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B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B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B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0" dirty="0">
                <a:solidFill>
                  <a:schemeClr val="tx2"/>
                </a:solidFill>
                <a:effectLst/>
              </a:rPr>
              <a:t>Winning Law Firm of the Year for the third year in a row is a fantastic achievement and an indication that our strategy is working, as we continue to deliver a best-in-class service for our clients.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</a:rPr>
              <a:t>John Wood, managing partner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D1CAEA-2DCD-86B3-A253-F693A2BCE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7835" t="22931" r="36005" b="60277"/>
          <a:stretch/>
        </p:blipFill>
        <p:spPr>
          <a:xfrm>
            <a:off x="2525728" y="3829255"/>
            <a:ext cx="593293" cy="5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2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LT Sectors_Grey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extLst>
              <a:ext uri="{FF2B5EF4-FFF2-40B4-BE49-F238E27FC236}">
                <a16:creationId xmlns:a16="http://schemas.microsoft.com/office/drawing/2014/main" id="{A09FCAF0-D51B-41ED-AE5E-B066B2D36164}"/>
              </a:ext>
            </a:extLst>
          </p:cNvPr>
          <p:cNvSpPr/>
          <p:nvPr userDrawn="1"/>
        </p:nvSpPr>
        <p:spPr>
          <a:xfrm>
            <a:off x="3816512" y="817715"/>
            <a:ext cx="4523789" cy="4523789"/>
          </a:xfrm>
          <a:prstGeom prst="ellipse">
            <a:avLst/>
          </a:prstGeom>
          <a:noFill/>
          <a:ln w="38100" cap="rnd">
            <a:solidFill>
              <a:srgbClr val="0F4D7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5D08E3A-B5AD-417A-906C-10DBC26BE09E}"/>
              </a:ext>
            </a:extLst>
          </p:cNvPr>
          <p:cNvSpPr/>
          <p:nvPr userDrawn="1"/>
        </p:nvSpPr>
        <p:spPr>
          <a:xfrm>
            <a:off x="6298072" y="405365"/>
            <a:ext cx="1264033" cy="1264033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F58EDCB-F466-439D-874E-CE1BF327DF18}"/>
              </a:ext>
            </a:extLst>
          </p:cNvPr>
          <p:cNvSpPr/>
          <p:nvPr userDrawn="1"/>
        </p:nvSpPr>
        <p:spPr>
          <a:xfrm>
            <a:off x="4328934" y="568743"/>
            <a:ext cx="1264033" cy="1264033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2E553E3-D82A-4BED-93C2-0BADA2BBDC0C}"/>
              </a:ext>
            </a:extLst>
          </p:cNvPr>
          <p:cNvSpPr/>
          <p:nvPr userDrawn="1"/>
        </p:nvSpPr>
        <p:spPr>
          <a:xfrm>
            <a:off x="3245478" y="2140676"/>
            <a:ext cx="1264033" cy="1680094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A713A6-5523-43A2-B8C8-CC235711A12E}"/>
              </a:ext>
            </a:extLst>
          </p:cNvPr>
          <p:cNvSpPr/>
          <p:nvPr userDrawn="1"/>
        </p:nvSpPr>
        <p:spPr>
          <a:xfrm>
            <a:off x="3821602" y="4128670"/>
            <a:ext cx="1264033" cy="1264033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1DA5DBB-D3DC-44FC-BE5C-987A58C81327}"/>
              </a:ext>
            </a:extLst>
          </p:cNvPr>
          <p:cNvSpPr/>
          <p:nvPr userDrawn="1"/>
        </p:nvSpPr>
        <p:spPr>
          <a:xfrm>
            <a:off x="5678956" y="4816578"/>
            <a:ext cx="1264033" cy="1264033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452B1C6-9895-4FA1-B9DA-94B0521A1A94}"/>
              </a:ext>
            </a:extLst>
          </p:cNvPr>
          <p:cNvSpPr/>
          <p:nvPr userDrawn="1"/>
        </p:nvSpPr>
        <p:spPr>
          <a:xfrm>
            <a:off x="7381529" y="3810512"/>
            <a:ext cx="1264033" cy="1264033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5721F45-4619-41B0-9B6E-4D4E6A7B810D}"/>
              </a:ext>
            </a:extLst>
          </p:cNvPr>
          <p:cNvSpPr/>
          <p:nvPr userDrawn="1"/>
        </p:nvSpPr>
        <p:spPr>
          <a:xfrm>
            <a:off x="7682489" y="1743816"/>
            <a:ext cx="1264033" cy="1964504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6" name="Picture 75" descr="Logo&#10;&#10;Description automatically generated">
            <a:extLst>
              <a:ext uri="{FF2B5EF4-FFF2-40B4-BE49-F238E27FC236}">
                <a16:creationId xmlns:a16="http://schemas.microsoft.com/office/drawing/2014/main" id="{EF9F8CD6-ADA3-4904-856B-3EB03839E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3270" y="653725"/>
            <a:ext cx="1090091" cy="1090091"/>
          </a:xfrm>
          <a:prstGeom prst="rect">
            <a:avLst/>
          </a:prstGeom>
        </p:spPr>
      </p:pic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CD918D62-A0F3-4C6F-9D86-ED4D11515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272" y="496158"/>
            <a:ext cx="1090091" cy="1090091"/>
          </a:xfrm>
          <a:prstGeom prst="rect">
            <a:avLst/>
          </a:prstGeom>
        </p:spPr>
      </p:pic>
      <p:pic>
        <p:nvPicPr>
          <p:cNvPr id="78" name="Picture 77" descr="Logo&#10;&#10;Description automatically generated">
            <a:extLst>
              <a:ext uri="{FF2B5EF4-FFF2-40B4-BE49-F238E27FC236}">
                <a16:creationId xmlns:a16="http://schemas.microsoft.com/office/drawing/2014/main" id="{54A9217D-4213-4B79-8D9D-57A93ADDE3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8058" y="1925430"/>
            <a:ext cx="1090091" cy="1090091"/>
          </a:xfrm>
          <a:prstGeom prst="rect">
            <a:avLst/>
          </a:prstGeom>
        </p:spPr>
      </p:pic>
      <p:pic>
        <p:nvPicPr>
          <p:cNvPr id="79" name="Picture 78" descr="Logo&#10;&#10;Description automatically generated">
            <a:extLst>
              <a:ext uri="{FF2B5EF4-FFF2-40B4-BE49-F238E27FC236}">
                <a16:creationId xmlns:a16="http://schemas.microsoft.com/office/drawing/2014/main" id="{940B8FC1-8DC9-4EF8-92A3-2209876F6B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94081" y="3916866"/>
            <a:ext cx="1090091" cy="1090091"/>
          </a:xfrm>
          <a:prstGeom prst="rect">
            <a:avLst/>
          </a:prstGeom>
        </p:spPr>
      </p:pic>
      <p:pic>
        <p:nvPicPr>
          <p:cNvPr id="80" name="Picture 79" descr="Logo&#10;&#10;Description automatically generated">
            <a:extLst>
              <a:ext uri="{FF2B5EF4-FFF2-40B4-BE49-F238E27FC236}">
                <a16:creationId xmlns:a16="http://schemas.microsoft.com/office/drawing/2014/main" id="{ABAAB38D-D097-4D6C-93CC-E29F6C6C09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19697" y="4205711"/>
            <a:ext cx="1090091" cy="1090091"/>
          </a:xfrm>
          <a:prstGeom prst="rect">
            <a:avLst/>
          </a:prstGeom>
        </p:spPr>
      </p:pic>
      <p:pic>
        <p:nvPicPr>
          <p:cNvPr id="81" name="Picture 80" descr="Logo&#10;&#10;Description automatically generated">
            <a:extLst>
              <a:ext uri="{FF2B5EF4-FFF2-40B4-BE49-F238E27FC236}">
                <a16:creationId xmlns:a16="http://schemas.microsoft.com/office/drawing/2014/main" id="{81673407-D13A-4B06-B401-0E93F6FD46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36086" y="2297811"/>
            <a:ext cx="1090091" cy="1090091"/>
          </a:xfrm>
          <a:prstGeom prst="rect">
            <a:avLst/>
          </a:prstGeom>
        </p:spPr>
      </p:pic>
      <p:pic>
        <p:nvPicPr>
          <p:cNvPr id="82" name="Picture 81" descr="Logo&#10;&#10;Description automatically generated">
            <a:extLst>
              <a:ext uri="{FF2B5EF4-FFF2-40B4-BE49-F238E27FC236}">
                <a16:creationId xmlns:a16="http://schemas.microsoft.com/office/drawing/2014/main" id="{CF31F93E-3CAC-4188-9D06-BE5CDD1B76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82727" y="4925441"/>
            <a:ext cx="1090091" cy="1090091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091FD2BE-3A66-4D62-A153-EFA720B4363B}"/>
              </a:ext>
            </a:extLst>
          </p:cNvPr>
          <p:cNvSpPr txBox="1"/>
          <p:nvPr userDrawn="1"/>
        </p:nvSpPr>
        <p:spPr>
          <a:xfrm>
            <a:off x="4960287" y="2835198"/>
            <a:ext cx="220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sectors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5C23BC-1F15-40D1-9B1A-46C46DEBD32D}"/>
              </a:ext>
            </a:extLst>
          </p:cNvPr>
          <p:cNvSpPr txBox="1"/>
          <p:nvPr userDrawn="1"/>
        </p:nvSpPr>
        <p:spPr>
          <a:xfrm>
            <a:off x="4622670" y="1847207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7A73C21-E82E-4343-BDA0-05347147ECB6}"/>
              </a:ext>
            </a:extLst>
          </p:cNvPr>
          <p:cNvSpPr txBox="1"/>
          <p:nvPr userDrawn="1"/>
        </p:nvSpPr>
        <p:spPr>
          <a:xfrm>
            <a:off x="6319140" y="1649504"/>
            <a:ext cx="126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services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3045D2E-604E-4232-8E93-1E4C2F9566FB}"/>
              </a:ext>
            </a:extLst>
          </p:cNvPr>
          <p:cNvSpPr txBox="1"/>
          <p:nvPr userDrawn="1"/>
        </p:nvSpPr>
        <p:spPr>
          <a:xfrm>
            <a:off x="7682489" y="3096808"/>
            <a:ext cx="130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Leisure, food and drink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47E4279-8813-4D85-AFA4-D10A94E2DD4B}"/>
              </a:ext>
            </a:extLst>
          </p:cNvPr>
          <p:cNvSpPr txBox="1"/>
          <p:nvPr userDrawn="1"/>
        </p:nvSpPr>
        <p:spPr>
          <a:xfrm>
            <a:off x="7407109" y="5135919"/>
            <a:ext cx="134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E85822-C714-4F70-BDBA-070A52468FF7}"/>
              </a:ext>
            </a:extLst>
          </p:cNvPr>
          <p:cNvSpPr txBox="1"/>
          <p:nvPr userDrawn="1"/>
        </p:nvSpPr>
        <p:spPr>
          <a:xfrm>
            <a:off x="3903032" y="5429539"/>
            <a:ext cx="1091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&amp; consumer goods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70FBF9-27E1-49F4-BDE3-83D90CB940A5}"/>
              </a:ext>
            </a:extLst>
          </p:cNvPr>
          <p:cNvSpPr txBox="1"/>
          <p:nvPr userDrawn="1"/>
        </p:nvSpPr>
        <p:spPr>
          <a:xfrm>
            <a:off x="3223309" y="3512993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960671D-54F4-48B4-B0CE-FC9D3AB26896}"/>
              </a:ext>
            </a:extLst>
          </p:cNvPr>
          <p:cNvSpPr txBox="1"/>
          <p:nvPr userDrawn="1"/>
        </p:nvSpPr>
        <p:spPr>
          <a:xfrm>
            <a:off x="5746554" y="6086612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</a:p>
        </p:txBody>
      </p:sp>
    </p:spTree>
    <p:extLst>
      <p:ext uri="{BB962C8B-B14F-4D97-AF65-F5344CB8AC3E}">
        <p14:creationId xmlns:p14="http://schemas.microsoft.com/office/powerpoint/2010/main" val="3399833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_Grey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3CBD6BC-E101-3645-B0BA-373DB9F6A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07" y="699654"/>
            <a:ext cx="5786385" cy="5458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1D1C57-D43A-434C-A2B5-6D71B4E9C65B}"/>
              </a:ext>
            </a:extLst>
          </p:cNvPr>
          <p:cNvSpPr txBox="1"/>
          <p:nvPr userDrawn="1"/>
        </p:nvSpPr>
        <p:spPr>
          <a:xfrm>
            <a:off x="5197548" y="1352005"/>
            <a:ext cx="1796902" cy="58477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  <a:t>Go beyond</a:t>
            </a:r>
            <a:b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</a:br>
            <a: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  <a:t>expectation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A18C6-3935-4758-B34E-F9FA2479A274}"/>
              </a:ext>
            </a:extLst>
          </p:cNvPr>
          <p:cNvSpPr txBox="1"/>
          <p:nvPr userDrawn="1"/>
        </p:nvSpPr>
        <p:spPr>
          <a:xfrm>
            <a:off x="7583726" y="3136611"/>
            <a:ext cx="1796902" cy="58477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  <a:t>Challenge convention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0938C-26D9-48BE-89CB-5647B887B92E}"/>
              </a:ext>
            </a:extLst>
          </p:cNvPr>
          <p:cNvSpPr txBox="1"/>
          <p:nvPr userDrawn="1"/>
        </p:nvSpPr>
        <p:spPr>
          <a:xfrm>
            <a:off x="7076907" y="5382182"/>
            <a:ext cx="1796902" cy="58477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  <a:t>Work</a:t>
            </a:r>
            <a:b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</a:br>
            <a: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  <a:t>side-by-side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3648E-1D7B-449B-89FB-E855D8E25B0F}"/>
              </a:ext>
            </a:extLst>
          </p:cNvPr>
          <p:cNvSpPr txBox="1"/>
          <p:nvPr userDrawn="1"/>
        </p:nvSpPr>
        <p:spPr>
          <a:xfrm>
            <a:off x="3431886" y="5382181"/>
            <a:ext cx="1796902" cy="58477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  <a:t>Be open</a:t>
            </a:r>
            <a:b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</a:br>
            <a: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  <a:t>and inclusive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40CB7-5ED5-4E03-AC89-A645021D820B}"/>
              </a:ext>
            </a:extLst>
          </p:cNvPr>
          <p:cNvSpPr txBox="1"/>
          <p:nvPr userDrawn="1"/>
        </p:nvSpPr>
        <p:spPr>
          <a:xfrm>
            <a:off x="2811373" y="3013499"/>
            <a:ext cx="1796902" cy="830997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S Elliot" panose="02000503040000020004" pitchFamily="50" charset="0"/>
              </a:rPr>
              <a:t>Drive sustainable action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BEB7B4-C474-4A00-8887-99AE839F6D8B}"/>
              </a:ext>
            </a:extLst>
          </p:cNvPr>
          <p:cNvSpPr txBox="1">
            <a:spLocks/>
          </p:cNvSpPr>
          <p:nvPr userDrawn="1"/>
        </p:nvSpPr>
        <p:spPr>
          <a:xfrm>
            <a:off x="839788" y="313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B3B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aseline="0" dirty="0">
                <a:solidFill>
                  <a:srgbClr val="00B3BA"/>
                </a:solidFill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566210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LT Sectors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2176DAD6-FBB6-421A-AF58-3CAB64587A3B}"/>
              </a:ext>
            </a:extLst>
          </p:cNvPr>
          <p:cNvSpPr/>
          <p:nvPr userDrawn="1"/>
        </p:nvSpPr>
        <p:spPr>
          <a:xfrm>
            <a:off x="3816512" y="817715"/>
            <a:ext cx="4523789" cy="4523789"/>
          </a:xfrm>
          <a:prstGeom prst="ellipse">
            <a:avLst/>
          </a:prstGeom>
          <a:noFill/>
          <a:ln w="38100" cap="rnd">
            <a:solidFill>
              <a:srgbClr val="0F4D7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B8496B-7F98-40A2-81C2-2EEC2BE3F21D}"/>
              </a:ext>
            </a:extLst>
          </p:cNvPr>
          <p:cNvSpPr/>
          <p:nvPr userDrawn="1"/>
        </p:nvSpPr>
        <p:spPr>
          <a:xfrm>
            <a:off x="6298072" y="405365"/>
            <a:ext cx="1264033" cy="1264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E28715-97D9-42E9-A7A7-8178D51F0E2F}"/>
              </a:ext>
            </a:extLst>
          </p:cNvPr>
          <p:cNvSpPr/>
          <p:nvPr userDrawn="1"/>
        </p:nvSpPr>
        <p:spPr>
          <a:xfrm>
            <a:off x="4328934" y="568743"/>
            <a:ext cx="1264033" cy="1264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A7B0A8-4F4A-4A40-BDE6-703632CD15F3}"/>
              </a:ext>
            </a:extLst>
          </p:cNvPr>
          <p:cNvSpPr/>
          <p:nvPr userDrawn="1"/>
        </p:nvSpPr>
        <p:spPr>
          <a:xfrm>
            <a:off x="3245478" y="2140676"/>
            <a:ext cx="1264033" cy="1680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97CA04-CBF2-4F37-9E25-15B90906E6F8}"/>
              </a:ext>
            </a:extLst>
          </p:cNvPr>
          <p:cNvSpPr/>
          <p:nvPr userDrawn="1"/>
        </p:nvSpPr>
        <p:spPr>
          <a:xfrm>
            <a:off x="3821602" y="4128670"/>
            <a:ext cx="1264033" cy="1264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9FFF11B-1D6F-4531-9C7B-5B298F2CDDC6}"/>
              </a:ext>
            </a:extLst>
          </p:cNvPr>
          <p:cNvSpPr/>
          <p:nvPr userDrawn="1"/>
        </p:nvSpPr>
        <p:spPr>
          <a:xfrm>
            <a:off x="5678956" y="4816578"/>
            <a:ext cx="1264033" cy="1264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7E10A6-B24F-47C0-90D3-D26448623E9E}"/>
              </a:ext>
            </a:extLst>
          </p:cNvPr>
          <p:cNvSpPr/>
          <p:nvPr userDrawn="1"/>
        </p:nvSpPr>
        <p:spPr>
          <a:xfrm>
            <a:off x="7381529" y="3810512"/>
            <a:ext cx="1264033" cy="1264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FA3D6E-3FA9-47D2-88FF-3DDA090EC064}"/>
              </a:ext>
            </a:extLst>
          </p:cNvPr>
          <p:cNvSpPr/>
          <p:nvPr userDrawn="1"/>
        </p:nvSpPr>
        <p:spPr>
          <a:xfrm>
            <a:off x="7682489" y="1743816"/>
            <a:ext cx="1264033" cy="1964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D3AC939C-68BA-4302-AE17-27E4EA502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3270" y="653725"/>
            <a:ext cx="1090091" cy="1090091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050FE15B-0D13-47E9-9E13-BF166EA35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272" y="496158"/>
            <a:ext cx="1090091" cy="1090091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B1FA4D8F-CDA3-4D90-A9E0-F53015FECB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8058" y="1925430"/>
            <a:ext cx="1090091" cy="1090091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1DBAF147-0714-45F2-AA58-BA22B39313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94081" y="3916866"/>
            <a:ext cx="1090091" cy="1090091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7627DD86-E4EA-41EF-B97E-EDEEF34AF4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19697" y="4205711"/>
            <a:ext cx="1090091" cy="1090091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CA2C4F43-77AB-4364-8DEF-04669ABF70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36086" y="2297811"/>
            <a:ext cx="1090091" cy="1090091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C63843C3-8344-4EF3-8C2C-46FE604CCB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82727" y="4925441"/>
            <a:ext cx="1090091" cy="10900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BB6C7AD-2BBB-4566-91BE-81D52E1BE518}"/>
              </a:ext>
            </a:extLst>
          </p:cNvPr>
          <p:cNvSpPr txBox="1"/>
          <p:nvPr userDrawn="1"/>
        </p:nvSpPr>
        <p:spPr>
          <a:xfrm>
            <a:off x="4994577" y="2835198"/>
            <a:ext cx="220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sectors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0B8F52-9CA1-4FFB-AD27-34BDF460F173}"/>
              </a:ext>
            </a:extLst>
          </p:cNvPr>
          <p:cNvSpPr txBox="1"/>
          <p:nvPr userDrawn="1"/>
        </p:nvSpPr>
        <p:spPr>
          <a:xfrm>
            <a:off x="4622670" y="1847207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8070DE-B8BB-4A65-B20F-D26659505DDB}"/>
              </a:ext>
            </a:extLst>
          </p:cNvPr>
          <p:cNvSpPr txBox="1"/>
          <p:nvPr userDrawn="1"/>
        </p:nvSpPr>
        <p:spPr>
          <a:xfrm>
            <a:off x="6319140" y="1649504"/>
            <a:ext cx="126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services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66BB17-8361-47A3-8062-429924B617D4}"/>
              </a:ext>
            </a:extLst>
          </p:cNvPr>
          <p:cNvSpPr txBox="1"/>
          <p:nvPr userDrawn="1"/>
        </p:nvSpPr>
        <p:spPr>
          <a:xfrm>
            <a:off x="7682489" y="3096808"/>
            <a:ext cx="130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Leisure, food and drink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DC64C6-2FFE-4BA5-97B3-2D00518524A6}"/>
              </a:ext>
            </a:extLst>
          </p:cNvPr>
          <p:cNvSpPr txBox="1"/>
          <p:nvPr userDrawn="1"/>
        </p:nvSpPr>
        <p:spPr>
          <a:xfrm>
            <a:off x="7407109" y="5135919"/>
            <a:ext cx="134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E69467-3478-4F9A-B8C1-B05C22C0D3E0}"/>
              </a:ext>
            </a:extLst>
          </p:cNvPr>
          <p:cNvSpPr txBox="1"/>
          <p:nvPr userDrawn="1"/>
        </p:nvSpPr>
        <p:spPr>
          <a:xfrm>
            <a:off x="3903032" y="5429539"/>
            <a:ext cx="1091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&amp; consumer goods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AFBA16-29D5-482E-A424-CEFD9A7AD7CC}"/>
              </a:ext>
            </a:extLst>
          </p:cNvPr>
          <p:cNvSpPr txBox="1"/>
          <p:nvPr userDrawn="1"/>
        </p:nvSpPr>
        <p:spPr>
          <a:xfrm>
            <a:off x="3223309" y="3512993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F17DE6-0EE5-4F9C-A848-25400A25C6EA}"/>
              </a:ext>
            </a:extLst>
          </p:cNvPr>
          <p:cNvSpPr txBox="1"/>
          <p:nvPr userDrawn="1"/>
        </p:nvSpPr>
        <p:spPr>
          <a:xfrm>
            <a:off x="5746554" y="6086612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</a:p>
        </p:txBody>
      </p:sp>
    </p:spTree>
    <p:extLst>
      <p:ext uri="{BB962C8B-B14F-4D97-AF65-F5344CB8AC3E}">
        <p14:creationId xmlns:p14="http://schemas.microsoft.com/office/powerpoint/2010/main" val="415863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3CBD6BC-E101-3645-B0BA-373DB9F6A1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807" y="699654"/>
            <a:ext cx="5786385" cy="54586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599BA3-D0AE-4D57-A1E9-A2E908C9E7AB}"/>
              </a:ext>
            </a:extLst>
          </p:cNvPr>
          <p:cNvSpPr txBox="1">
            <a:spLocks/>
          </p:cNvSpPr>
          <p:nvPr userDrawn="1"/>
        </p:nvSpPr>
        <p:spPr>
          <a:xfrm>
            <a:off x="839788" y="313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B3B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aseline="0" dirty="0">
                <a:solidFill>
                  <a:srgbClr val="00B3BA"/>
                </a:solidFill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225011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ual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33702"/>
            <a:ext cx="12192000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9467874" y="5984093"/>
            <a:ext cx="2369707" cy="7792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30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3rd party logo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8116" y="3736588"/>
            <a:ext cx="5886450" cy="1142594"/>
          </a:xfrm>
        </p:spPr>
        <p:txBody>
          <a:bodyPr>
            <a:normAutofit/>
          </a:bodyPr>
          <a:lstStyle>
            <a:lvl1pPr marL="0" indent="0">
              <a:buNone/>
              <a:defRPr sz="3800" b="1" baseline="0">
                <a:solidFill>
                  <a:srgbClr val="00B3BA"/>
                </a:solidFill>
              </a:defRPr>
            </a:lvl1pPr>
          </a:lstStyle>
          <a:p>
            <a:pPr lvl="0"/>
            <a:r>
              <a:rPr lang="en-GB" dirty="0"/>
              <a:t>Header text to</a:t>
            </a:r>
            <a:br>
              <a:rPr lang="en-GB" dirty="0"/>
            </a:br>
            <a:r>
              <a:rPr lang="en-GB" dirty="0"/>
              <a:t>go in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38138" y="5199460"/>
            <a:ext cx="5886428" cy="42624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SUBHEADING HERE | DATE HERE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38116" y="6067616"/>
            <a:ext cx="688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j-lt"/>
              </a:rPr>
              <a:t>For what comes next</a:t>
            </a:r>
          </a:p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tlt.com</a:t>
            </a:r>
          </a:p>
        </p:txBody>
      </p:sp>
    </p:spTree>
    <p:extLst>
      <p:ext uri="{BB962C8B-B14F-4D97-AF65-F5344CB8AC3E}">
        <p14:creationId xmlns:p14="http://schemas.microsoft.com/office/powerpoint/2010/main" val="1353511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ydocs\Images\square-background\sra_background_cubes_red_option.jpg"/>
          <p:cNvPicPr>
            <a:picLocks noChangeAspect="1" noChangeArrowheads="1"/>
          </p:cNvPicPr>
          <p:nvPr userDrawn="1"/>
        </p:nvPicPr>
        <p:blipFill>
          <a:blip r:embed="rId2" cstate="print"/>
          <a:srcRect l="8440"/>
          <a:stretch>
            <a:fillRect/>
          </a:stretch>
        </p:blipFill>
        <p:spPr bwMode="auto">
          <a:xfrm flipH="1" flipV="1">
            <a:off x="5893984" y="1316765"/>
            <a:ext cx="6298009" cy="55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red-bann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2517" y="234952"/>
            <a:ext cx="2207683" cy="88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6367" y="1989140"/>
            <a:ext cx="8925984" cy="1470025"/>
          </a:xfrm>
        </p:spPr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620" y="3789363"/>
            <a:ext cx="8832849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D6084-95A3-4BB7-8923-648A28983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56916-3026-4832-9292-F5DD05CE6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696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933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575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554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884" y="1905000"/>
            <a:ext cx="4953000" cy="44767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086" y="1905000"/>
            <a:ext cx="4955116" cy="44767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832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793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80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594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017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225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lain_Mid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170F48-DE01-4D39-9FF1-C904E1289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2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8116" y="3841206"/>
            <a:ext cx="4305300" cy="1033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800" b="1" baseline="0">
                <a:solidFill>
                  <a:srgbClr val="00B3BA"/>
                </a:solidFill>
              </a:defRPr>
            </a:lvl1pPr>
          </a:lstStyle>
          <a:p>
            <a:pPr lvl="0"/>
            <a:r>
              <a:rPr lang="en-GB" dirty="0"/>
              <a:t>Header text to </a:t>
            </a:r>
            <a:br>
              <a:rPr lang="en-GB" dirty="0"/>
            </a:br>
            <a:r>
              <a:rPr lang="en-GB" dirty="0"/>
              <a:t>go in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116" y="5248892"/>
            <a:ext cx="4305300" cy="313932"/>
          </a:xfrm>
        </p:spPr>
        <p:txBody>
          <a:bodyPr>
            <a:sp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SUBHEADING HERE | DATE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38116" y="6067616"/>
            <a:ext cx="688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For what comes next</a:t>
            </a:r>
          </a:p>
          <a:p>
            <a:r>
              <a:rPr lang="en-GB" sz="1400" dirty="0">
                <a:latin typeface="+mj-lt"/>
              </a:rPr>
              <a:t>tlt.com</a:t>
            </a:r>
          </a:p>
        </p:txBody>
      </p:sp>
    </p:spTree>
    <p:extLst>
      <p:ext uri="{BB962C8B-B14F-4D97-AF65-F5344CB8AC3E}">
        <p14:creationId xmlns:p14="http://schemas.microsoft.com/office/powerpoint/2010/main" val="541406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2" y="125414"/>
            <a:ext cx="2527300" cy="6256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5884" y="125414"/>
            <a:ext cx="7380816" cy="6256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05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dn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7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02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ey"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2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Midn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TLT | confidential to [company name]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7F40D-D4BF-4447-984E-86016966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2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758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A8A8A8"/>
                </a:solidFill>
              </a:defRPr>
            </a:lvl1pPr>
          </a:lstStyle>
          <a:p>
            <a:r>
              <a:rPr lang="en-GB" dirty="0"/>
              <a:t>TLT | confidential to [company name]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850C8-A3F3-854A-910B-9E138552DE4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494338" y="63500"/>
            <a:ext cx="12414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27292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77" r:id="rId3"/>
    <p:sldLayoutId id="2147483773" r:id="rId4"/>
    <p:sldLayoutId id="2147483774" r:id="rId5"/>
    <p:sldLayoutId id="2147483767" r:id="rId6"/>
    <p:sldLayoutId id="2147483788" r:id="rId7"/>
    <p:sldLayoutId id="2147483785" r:id="rId8"/>
    <p:sldLayoutId id="2147483753" r:id="rId9"/>
    <p:sldLayoutId id="2147483768" r:id="rId10"/>
    <p:sldLayoutId id="2147483792" r:id="rId11"/>
    <p:sldLayoutId id="2147483721" r:id="rId12"/>
    <p:sldLayoutId id="2147483722" r:id="rId13"/>
    <p:sldLayoutId id="2147483778" r:id="rId14"/>
    <p:sldLayoutId id="2147483724" r:id="rId15"/>
    <p:sldLayoutId id="2147483725" r:id="rId16"/>
    <p:sldLayoutId id="2147483779" r:id="rId17"/>
    <p:sldLayoutId id="2147483771" r:id="rId18"/>
    <p:sldLayoutId id="2147483769" r:id="rId19"/>
    <p:sldLayoutId id="2147483780" r:id="rId20"/>
    <p:sldLayoutId id="2147483787" r:id="rId21"/>
    <p:sldLayoutId id="2147483770" r:id="rId22"/>
    <p:sldLayoutId id="2147483750" r:id="rId23"/>
    <p:sldLayoutId id="2147483782" r:id="rId24"/>
    <p:sldLayoutId id="2147483783" r:id="rId25"/>
    <p:sldLayoutId id="2147483772" r:id="rId26"/>
    <p:sldLayoutId id="2147483791" r:id="rId27"/>
    <p:sldLayoutId id="2147483784" r:id="rId28"/>
    <p:sldLayoutId id="2147483729" r:id="rId29"/>
    <p:sldLayoutId id="2147483776" r:id="rId30"/>
    <p:sldLayoutId id="2147483755" r:id="rId31"/>
    <p:sldLayoutId id="2147483797" r:id="rId32"/>
    <p:sldLayoutId id="2147483790" r:id="rId33"/>
    <p:sldLayoutId id="2147483731" r:id="rId34"/>
    <p:sldLayoutId id="2147483794" r:id="rId35"/>
    <p:sldLayoutId id="2147483795" r:id="rId36"/>
    <p:sldLayoutId id="2147483796" r:id="rId37"/>
    <p:sldLayoutId id="2147483732" r:id="rId38"/>
    <p:sldLayoutId id="2147483752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3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3B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3B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3B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B3B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3BA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red-bann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3" y="260351"/>
            <a:ext cx="652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of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892301"/>
            <a:ext cx="11523133" cy="447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9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52517" y="234952"/>
            <a:ext cx="2207683" cy="88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1A35C-E00E-4B04-97F8-B4BE76AEA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6916-3026-4832-9292-F5DD05CE6D2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AE78C-52D4-1785-8979-8CFA0B69877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494338" y="63500"/>
            <a:ext cx="12414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254532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3733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 sz="3200">
          <a:solidFill>
            <a:srgbClr val="262626"/>
          </a:solidFill>
          <a:latin typeface="+mn-lt"/>
          <a:ea typeface="ＭＳ Ｐゴシック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2667">
          <a:solidFill>
            <a:srgbClr val="262626"/>
          </a:solidFill>
          <a:latin typeface="+mn-lt"/>
          <a:ea typeface="ＭＳ Ｐゴシック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>
          <a:solidFill>
            <a:srgbClr val="262626"/>
          </a:solidFill>
          <a:latin typeface="+mn-lt"/>
          <a:ea typeface="ＭＳ Ｐゴシック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rgbClr val="262626"/>
          </a:solidFill>
          <a:latin typeface="+mn-lt"/>
          <a:ea typeface="ＭＳ Ｐゴシック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12" Type="http://schemas.openxmlformats.org/officeDocument/2006/relationships/image" Target="../media/image48.svg"/><Relationship Id="rId2" Type="http://schemas.microsoft.com/office/2018/10/relationships/comments" Target="../comments/modernComment_121_8D97A9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2.svg"/><Relationship Id="rId11" Type="http://schemas.openxmlformats.org/officeDocument/2006/relationships/image" Target="../media/image47.sv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svg"/><Relationship Id="rId9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8/10/relationships/comments" Target="../comments/modernComment_120_AEB07C2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386E70-5F4E-F59A-339D-1EFDE6D918ED}"/>
              </a:ext>
            </a:extLst>
          </p:cNvPr>
          <p:cNvSpPr txBox="1"/>
          <p:nvPr/>
        </p:nvSpPr>
        <p:spPr>
          <a:xfrm>
            <a:off x="422477" y="2284071"/>
            <a:ext cx="11347047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SQE: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 years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Julie Swan, Director of Education </a:t>
            </a:r>
          </a:p>
        </p:txBody>
      </p:sp>
    </p:spTree>
    <p:extLst>
      <p:ext uri="{BB962C8B-B14F-4D97-AF65-F5344CB8AC3E}">
        <p14:creationId xmlns:p14="http://schemas.microsoft.com/office/powerpoint/2010/main" val="179437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75B38578-AB6D-50FD-B714-74C4D9C983ED}"/>
              </a:ext>
            </a:extLst>
          </p:cNvPr>
          <p:cNvSpPr txBox="1">
            <a:spLocks/>
          </p:cNvSpPr>
          <p:nvPr/>
        </p:nvSpPr>
        <p:spPr bwMode="auto">
          <a:xfrm>
            <a:off x="311342" y="318079"/>
            <a:ext cx="652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Candidate success   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0CACEEF-D98A-6911-8B02-8BB0D07404BA}"/>
              </a:ext>
            </a:extLst>
          </p:cNvPr>
          <p:cNvGrpSpPr/>
          <p:nvPr/>
        </p:nvGrpSpPr>
        <p:grpSpPr>
          <a:xfrm>
            <a:off x="843532" y="3873500"/>
            <a:ext cx="3711112" cy="2206737"/>
            <a:chOff x="405382" y="3368675"/>
            <a:chExt cx="4396912" cy="250201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0072BC1-EE1E-19D8-E0A2-CFF6EFB1E2BB}"/>
                </a:ext>
              </a:extLst>
            </p:cNvPr>
            <p:cNvGrpSpPr/>
            <p:nvPr/>
          </p:nvGrpSpPr>
          <p:grpSpPr>
            <a:xfrm>
              <a:off x="405383" y="3368675"/>
              <a:ext cx="4396911" cy="584723"/>
              <a:chOff x="405383" y="3565320"/>
              <a:chExt cx="4396911" cy="58472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BBC06D2-430D-D327-6114-AA69E4F11B9A}"/>
                  </a:ext>
                </a:extLst>
              </p:cNvPr>
              <p:cNvGrpSpPr/>
              <p:nvPr/>
            </p:nvGrpSpPr>
            <p:grpSpPr>
              <a:xfrm>
                <a:off x="405383" y="3566533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21" name="Graphic 20" descr="Female Profile outline">
                  <a:extLst>
                    <a:ext uri="{FF2B5EF4-FFF2-40B4-BE49-F238E27FC236}">
                      <a16:creationId xmlns:a16="http://schemas.microsoft.com/office/drawing/2014/main" id="{E016B595-BCDC-9326-2C6F-0728CD71F4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22" name="Graphic 21" descr="Male profile outline">
                  <a:extLst>
                    <a:ext uri="{FF2B5EF4-FFF2-40B4-BE49-F238E27FC236}">
                      <a16:creationId xmlns:a16="http://schemas.microsoft.com/office/drawing/2014/main" id="{8253C18B-9F3E-C6DC-F22B-3FF3F501C4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23" name="Graphic 22" descr="Female Profile outline">
                  <a:extLst>
                    <a:ext uri="{FF2B5EF4-FFF2-40B4-BE49-F238E27FC236}">
                      <a16:creationId xmlns:a16="http://schemas.microsoft.com/office/drawing/2014/main" id="{680567EB-4675-080F-9EA8-56BE4B386A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B6EEBFA-C3DD-D586-FB9E-609962C3325B}"/>
                  </a:ext>
                </a:extLst>
              </p:cNvPr>
              <p:cNvGrpSpPr/>
              <p:nvPr/>
            </p:nvGrpSpPr>
            <p:grpSpPr>
              <a:xfrm>
                <a:off x="1675382" y="3567277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26" name="Graphic 25" descr="Female Profile outline">
                  <a:extLst>
                    <a:ext uri="{FF2B5EF4-FFF2-40B4-BE49-F238E27FC236}">
                      <a16:creationId xmlns:a16="http://schemas.microsoft.com/office/drawing/2014/main" id="{E4C2CB3F-DCFB-9BAF-DE8F-B0B3B6B7E7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27" name="Graphic 26" descr="Male profile outline">
                  <a:extLst>
                    <a:ext uri="{FF2B5EF4-FFF2-40B4-BE49-F238E27FC236}">
                      <a16:creationId xmlns:a16="http://schemas.microsoft.com/office/drawing/2014/main" id="{DAE34BDA-A0D6-B752-5B92-5E125F67E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28" name="Graphic 27" descr="Female Profile outline">
                  <a:extLst>
                    <a:ext uri="{FF2B5EF4-FFF2-40B4-BE49-F238E27FC236}">
                      <a16:creationId xmlns:a16="http://schemas.microsoft.com/office/drawing/2014/main" id="{77D7CFA9-62DF-72AF-E0CD-416B485163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D50AD11-A157-AE01-ADCF-CF8ABC587CB5}"/>
                  </a:ext>
                </a:extLst>
              </p:cNvPr>
              <p:cNvGrpSpPr/>
              <p:nvPr/>
            </p:nvGrpSpPr>
            <p:grpSpPr>
              <a:xfrm>
                <a:off x="2945382" y="3567276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30" name="Graphic 29" descr="Female Profile outline">
                  <a:extLst>
                    <a:ext uri="{FF2B5EF4-FFF2-40B4-BE49-F238E27FC236}">
                      <a16:creationId xmlns:a16="http://schemas.microsoft.com/office/drawing/2014/main" id="{18FCD320-73D9-982E-29FE-448F6A382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31" name="Graphic 30" descr="Male profile outline">
                  <a:extLst>
                    <a:ext uri="{FF2B5EF4-FFF2-40B4-BE49-F238E27FC236}">
                      <a16:creationId xmlns:a16="http://schemas.microsoft.com/office/drawing/2014/main" id="{069D5628-ACE0-4A6C-7391-9C2B50B6EA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32" name="Graphic 31" descr="Female Profile outline">
                  <a:extLst>
                    <a:ext uri="{FF2B5EF4-FFF2-40B4-BE49-F238E27FC236}">
                      <a16:creationId xmlns:a16="http://schemas.microsoft.com/office/drawing/2014/main" id="{CE242122-C979-431D-7945-4145066D56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pic>
            <p:nvPicPr>
              <p:cNvPr id="34" name="Graphic 33" descr="Male profile outline">
                <a:extLst>
                  <a:ext uri="{FF2B5EF4-FFF2-40B4-BE49-F238E27FC236}">
                    <a16:creationId xmlns:a16="http://schemas.microsoft.com/office/drawing/2014/main" id="{4FE86601-0B15-63BD-799F-B90C54F4D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4364" y="3565320"/>
                <a:ext cx="567930" cy="579653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5DCA5DA-C13E-34E7-D241-17FB172FB5A0}"/>
                </a:ext>
              </a:extLst>
            </p:cNvPr>
            <p:cNvGrpSpPr/>
            <p:nvPr/>
          </p:nvGrpSpPr>
          <p:grpSpPr>
            <a:xfrm>
              <a:off x="405382" y="3854142"/>
              <a:ext cx="4396911" cy="584722"/>
              <a:chOff x="405383" y="3565320"/>
              <a:chExt cx="4396911" cy="58472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59B35D8-B4A6-A96F-C9DA-C9BC2E6CABDA}"/>
                  </a:ext>
                </a:extLst>
              </p:cNvPr>
              <p:cNvGrpSpPr/>
              <p:nvPr/>
            </p:nvGrpSpPr>
            <p:grpSpPr>
              <a:xfrm>
                <a:off x="405383" y="3566532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47" name="Graphic 46" descr="Female Profile outline">
                  <a:extLst>
                    <a:ext uri="{FF2B5EF4-FFF2-40B4-BE49-F238E27FC236}">
                      <a16:creationId xmlns:a16="http://schemas.microsoft.com/office/drawing/2014/main" id="{83966FF4-7282-9253-89D0-6F3C8B15F7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48" name="Graphic 47" descr="Male profile outline">
                  <a:extLst>
                    <a:ext uri="{FF2B5EF4-FFF2-40B4-BE49-F238E27FC236}">
                      <a16:creationId xmlns:a16="http://schemas.microsoft.com/office/drawing/2014/main" id="{9CBA89B5-6E93-558B-05E9-828DAE61B4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49" name="Graphic 48" descr="Female Profile outline">
                  <a:extLst>
                    <a:ext uri="{FF2B5EF4-FFF2-40B4-BE49-F238E27FC236}">
                      <a16:creationId xmlns:a16="http://schemas.microsoft.com/office/drawing/2014/main" id="{1B724B29-4A04-46C0-A9F9-99B7C3C13E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86ADBB4-2FAD-6107-2379-755F56FA3A91}"/>
                  </a:ext>
                </a:extLst>
              </p:cNvPr>
              <p:cNvGrpSpPr/>
              <p:nvPr/>
            </p:nvGrpSpPr>
            <p:grpSpPr>
              <a:xfrm>
                <a:off x="1675382" y="3567276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44" name="Graphic 43" descr="Female Profile outline">
                  <a:extLst>
                    <a:ext uri="{FF2B5EF4-FFF2-40B4-BE49-F238E27FC236}">
                      <a16:creationId xmlns:a16="http://schemas.microsoft.com/office/drawing/2014/main" id="{835063A5-918D-71F6-BF99-C8FEBBF8EF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45" name="Graphic 44" descr="Male profile outline">
                  <a:extLst>
                    <a:ext uri="{FF2B5EF4-FFF2-40B4-BE49-F238E27FC236}">
                      <a16:creationId xmlns:a16="http://schemas.microsoft.com/office/drawing/2014/main" id="{BB23AF09-E7A2-04E5-47B3-B784143F20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46" name="Graphic 45" descr="Female Profile outline">
                  <a:extLst>
                    <a:ext uri="{FF2B5EF4-FFF2-40B4-BE49-F238E27FC236}">
                      <a16:creationId xmlns:a16="http://schemas.microsoft.com/office/drawing/2014/main" id="{6AFE8CE9-A134-8E95-A982-4B1AB13B84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4B0ECA5-8A3D-659B-CE1C-89888AA19C11}"/>
                  </a:ext>
                </a:extLst>
              </p:cNvPr>
              <p:cNvGrpSpPr/>
              <p:nvPr/>
            </p:nvGrpSpPr>
            <p:grpSpPr>
              <a:xfrm>
                <a:off x="2945382" y="3567275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41" name="Graphic 40" descr="Female Profile outline">
                  <a:extLst>
                    <a:ext uri="{FF2B5EF4-FFF2-40B4-BE49-F238E27FC236}">
                      <a16:creationId xmlns:a16="http://schemas.microsoft.com/office/drawing/2014/main" id="{0F26A553-4BCD-A87E-4DE6-95DFF352B7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42" name="Graphic 41" descr="Male profile outline">
                  <a:extLst>
                    <a:ext uri="{FF2B5EF4-FFF2-40B4-BE49-F238E27FC236}">
                      <a16:creationId xmlns:a16="http://schemas.microsoft.com/office/drawing/2014/main" id="{0FE6557A-A9F8-FAA4-DBB1-16AC8CB887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43" name="Graphic 42" descr="Female Profile outline">
                  <a:extLst>
                    <a:ext uri="{FF2B5EF4-FFF2-40B4-BE49-F238E27FC236}">
                      <a16:creationId xmlns:a16="http://schemas.microsoft.com/office/drawing/2014/main" id="{1F103329-9864-9585-D5B2-CF535FF9C4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pic>
            <p:nvPicPr>
              <p:cNvPr id="40" name="Graphic 39" descr="Male profile outline">
                <a:extLst>
                  <a:ext uri="{FF2B5EF4-FFF2-40B4-BE49-F238E27FC236}">
                    <a16:creationId xmlns:a16="http://schemas.microsoft.com/office/drawing/2014/main" id="{8A90AFAE-5F10-084C-EC26-D1C903499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4364" y="3565320"/>
                <a:ext cx="567930" cy="579653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C1C2A10-7803-635C-7696-14C18BC3F4FF}"/>
                </a:ext>
              </a:extLst>
            </p:cNvPr>
            <p:cNvGrpSpPr/>
            <p:nvPr/>
          </p:nvGrpSpPr>
          <p:grpSpPr>
            <a:xfrm>
              <a:off x="405383" y="4327320"/>
              <a:ext cx="4396911" cy="584722"/>
              <a:chOff x="405383" y="3565320"/>
              <a:chExt cx="4396911" cy="584722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89EEE40-D6AA-92BF-9D5D-6A2EBB52F17A}"/>
                  </a:ext>
                </a:extLst>
              </p:cNvPr>
              <p:cNvGrpSpPr/>
              <p:nvPr/>
            </p:nvGrpSpPr>
            <p:grpSpPr>
              <a:xfrm>
                <a:off x="405383" y="3566532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61" name="Graphic 60" descr="Female Profile outline">
                  <a:extLst>
                    <a:ext uri="{FF2B5EF4-FFF2-40B4-BE49-F238E27FC236}">
                      <a16:creationId xmlns:a16="http://schemas.microsoft.com/office/drawing/2014/main" id="{7713F5AD-0F2B-5F48-7011-DFAC2F4AA3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62" name="Graphic 61" descr="Male profile outline">
                  <a:extLst>
                    <a:ext uri="{FF2B5EF4-FFF2-40B4-BE49-F238E27FC236}">
                      <a16:creationId xmlns:a16="http://schemas.microsoft.com/office/drawing/2014/main" id="{3AAC924C-BA2D-9E75-91C9-E14BD592C5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63" name="Graphic 62" descr="Female Profile outline">
                  <a:extLst>
                    <a:ext uri="{FF2B5EF4-FFF2-40B4-BE49-F238E27FC236}">
                      <a16:creationId xmlns:a16="http://schemas.microsoft.com/office/drawing/2014/main" id="{5C1C1371-88F8-8A1C-C60C-287CBEAB77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27590BC-10F1-A5EB-69DF-739CB3787D80}"/>
                  </a:ext>
                </a:extLst>
              </p:cNvPr>
              <p:cNvGrpSpPr/>
              <p:nvPr/>
            </p:nvGrpSpPr>
            <p:grpSpPr>
              <a:xfrm>
                <a:off x="1675382" y="3567276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58" name="Graphic 57" descr="Female Profile outline">
                  <a:extLst>
                    <a:ext uri="{FF2B5EF4-FFF2-40B4-BE49-F238E27FC236}">
                      <a16:creationId xmlns:a16="http://schemas.microsoft.com/office/drawing/2014/main" id="{9317564D-ACFA-51F1-EEC8-4B50F48290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59" name="Graphic 58" descr="Male profile outline">
                  <a:extLst>
                    <a:ext uri="{FF2B5EF4-FFF2-40B4-BE49-F238E27FC236}">
                      <a16:creationId xmlns:a16="http://schemas.microsoft.com/office/drawing/2014/main" id="{70400848-EB65-B24D-B732-FBB13E0A1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60" name="Graphic 59" descr="Female Profile outline">
                  <a:extLst>
                    <a:ext uri="{FF2B5EF4-FFF2-40B4-BE49-F238E27FC236}">
                      <a16:creationId xmlns:a16="http://schemas.microsoft.com/office/drawing/2014/main" id="{27DEB681-F4CA-526C-F659-860FF25DF0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E06038D-30CE-8E69-44CD-EB00967F2C2C}"/>
                  </a:ext>
                </a:extLst>
              </p:cNvPr>
              <p:cNvGrpSpPr/>
              <p:nvPr/>
            </p:nvGrpSpPr>
            <p:grpSpPr>
              <a:xfrm>
                <a:off x="2945382" y="3567275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55" name="Graphic 54" descr="Female Profile outline">
                  <a:extLst>
                    <a:ext uri="{FF2B5EF4-FFF2-40B4-BE49-F238E27FC236}">
                      <a16:creationId xmlns:a16="http://schemas.microsoft.com/office/drawing/2014/main" id="{B304C7E5-9AF9-9728-5273-7FC9C1EE75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56" name="Graphic 55" descr="Male profile outline">
                  <a:extLst>
                    <a:ext uri="{FF2B5EF4-FFF2-40B4-BE49-F238E27FC236}">
                      <a16:creationId xmlns:a16="http://schemas.microsoft.com/office/drawing/2014/main" id="{1767EF11-6D56-B056-AC8D-A57336FB61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57" name="Graphic 56" descr="Female Profile outline">
                  <a:extLst>
                    <a:ext uri="{FF2B5EF4-FFF2-40B4-BE49-F238E27FC236}">
                      <a16:creationId xmlns:a16="http://schemas.microsoft.com/office/drawing/2014/main" id="{B0CB361F-0CB6-2E74-E9E4-5B42EBC44A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pic>
            <p:nvPicPr>
              <p:cNvPr id="54" name="Graphic 53" descr="Male profile outline">
                <a:extLst>
                  <a:ext uri="{FF2B5EF4-FFF2-40B4-BE49-F238E27FC236}">
                    <a16:creationId xmlns:a16="http://schemas.microsoft.com/office/drawing/2014/main" id="{48C7D7CA-EDEC-F781-D4BC-0BD759364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234364" y="3565320"/>
                <a:ext cx="567930" cy="579653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9580A78-5480-0B45-6983-D26296DE4E6E}"/>
                </a:ext>
              </a:extLst>
            </p:cNvPr>
            <p:cNvGrpSpPr/>
            <p:nvPr/>
          </p:nvGrpSpPr>
          <p:grpSpPr>
            <a:xfrm>
              <a:off x="405383" y="4788207"/>
              <a:ext cx="4396911" cy="584722"/>
              <a:chOff x="405383" y="3565320"/>
              <a:chExt cx="4396911" cy="584722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EB25725-33D1-048B-BC3A-7CBE7C2D5E1A}"/>
                  </a:ext>
                </a:extLst>
              </p:cNvPr>
              <p:cNvGrpSpPr/>
              <p:nvPr/>
            </p:nvGrpSpPr>
            <p:grpSpPr>
              <a:xfrm>
                <a:off x="405383" y="3566532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75" name="Graphic 74" descr="Female Profile outline">
                  <a:extLst>
                    <a:ext uri="{FF2B5EF4-FFF2-40B4-BE49-F238E27FC236}">
                      <a16:creationId xmlns:a16="http://schemas.microsoft.com/office/drawing/2014/main" id="{1FA0EEFF-3515-3EC2-5679-DE92FC4944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76" name="Graphic 75" descr="Male profile outline">
                  <a:extLst>
                    <a:ext uri="{FF2B5EF4-FFF2-40B4-BE49-F238E27FC236}">
                      <a16:creationId xmlns:a16="http://schemas.microsoft.com/office/drawing/2014/main" id="{40A8CD1F-C388-8650-29C5-17761F9FF5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77" name="Graphic 76" descr="Female Profile outline">
                  <a:extLst>
                    <a:ext uri="{FF2B5EF4-FFF2-40B4-BE49-F238E27FC236}">
                      <a16:creationId xmlns:a16="http://schemas.microsoft.com/office/drawing/2014/main" id="{4A88C27A-26C7-5F40-ED3C-0147727DBD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4D49359-8CA4-DAE7-A143-0B7D84501C0D}"/>
                  </a:ext>
                </a:extLst>
              </p:cNvPr>
              <p:cNvGrpSpPr/>
              <p:nvPr/>
            </p:nvGrpSpPr>
            <p:grpSpPr>
              <a:xfrm>
                <a:off x="1675382" y="3567276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72" name="Graphic 71" descr="Female Profile outline">
                  <a:extLst>
                    <a:ext uri="{FF2B5EF4-FFF2-40B4-BE49-F238E27FC236}">
                      <a16:creationId xmlns:a16="http://schemas.microsoft.com/office/drawing/2014/main" id="{1A6D1488-65BF-FCA1-5369-FEB7D6201C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73" name="Graphic 72" descr="Male profile outline">
                  <a:extLst>
                    <a:ext uri="{FF2B5EF4-FFF2-40B4-BE49-F238E27FC236}">
                      <a16:creationId xmlns:a16="http://schemas.microsoft.com/office/drawing/2014/main" id="{FEF1DB81-EE83-5C61-D38D-7B3A3CAB7B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74" name="Graphic 73" descr="Female Profile outline">
                  <a:extLst>
                    <a:ext uri="{FF2B5EF4-FFF2-40B4-BE49-F238E27FC236}">
                      <a16:creationId xmlns:a16="http://schemas.microsoft.com/office/drawing/2014/main" id="{2D994BCC-2C02-6AB0-A4FE-5DB51EA47C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18B9079-6646-099B-534F-A6798BCD1524}"/>
                  </a:ext>
                </a:extLst>
              </p:cNvPr>
              <p:cNvGrpSpPr/>
              <p:nvPr/>
            </p:nvGrpSpPr>
            <p:grpSpPr>
              <a:xfrm>
                <a:off x="2945382" y="3567275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69" name="Graphic 68" descr="Female Profile outline">
                  <a:extLst>
                    <a:ext uri="{FF2B5EF4-FFF2-40B4-BE49-F238E27FC236}">
                      <a16:creationId xmlns:a16="http://schemas.microsoft.com/office/drawing/2014/main" id="{C2560BFB-94EB-4B16-09B0-2AB7811229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70" name="Graphic 69" descr="Male profile outline">
                  <a:extLst>
                    <a:ext uri="{FF2B5EF4-FFF2-40B4-BE49-F238E27FC236}">
                      <a16:creationId xmlns:a16="http://schemas.microsoft.com/office/drawing/2014/main" id="{2B5054FD-27A0-FC4E-BD20-6B6666D735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71" name="Graphic 70" descr="Female Profile outline">
                  <a:extLst>
                    <a:ext uri="{FF2B5EF4-FFF2-40B4-BE49-F238E27FC236}">
                      <a16:creationId xmlns:a16="http://schemas.microsoft.com/office/drawing/2014/main" id="{87B901A4-63AF-7FF1-B6AF-26A91A3DC6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pic>
            <p:nvPicPr>
              <p:cNvPr id="68" name="Graphic 67" descr="Male profile outline">
                <a:extLst>
                  <a:ext uri="{FF2B5EF4-FFF2-40B4-BE49-F238E27FC236}">
                    <a16:creationId xmlns:a16="http://schemas.microsoft.com/office/drawing/2014/main" id="{AD779A32-D63A-FBAF-D146-08D3E79F2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234364" y="3565320"/>
                <a:ext cx="567930" cy="579653"/>
              </a:xfrm>
              <a:prstGeom prst="rect">
                <a:avLst/>
              </a:prstGeom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F2A9D07-894C-B34D-0F8C-BDF6487811C4}"/>
                </a:ext>
              </a:extLst>
            </p:cNvPr>
            <p:cNvGrpSpPr/>
            <p:nvPr/>
          </p:nvGrpSpPr>
          <p:grpSpPr>
            <a:xfrm>
              <a:off x="405382" y="5285965"/>
              <a:ext cx="4396911" cy="584722"/>
              <a:chOff x="405383" y="3565320"/>
              <a:chExt cx="4396911" cy="58472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FDA730A-B2EF-6310-7491-178B7196BDC8}"/>
                  </a:ext>
                </a:extLst>
              </p:cNvPr>
              <p:cNvGrpSpPr/>
              <p:nvPr/>
            </p:nvGrpSpPr>
            <p:grpSpPr>
              <a:xfrm>
                <a:off x="405383" y="3566532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89" name="Graphic 88" descr="Female Profile outline">
                  <a:extLst>
                    <a:ext uri="{FF2B5EF4-FFF2-40B4-BE49-F238E27FC236}">
                      <a16:creationId xmlns:a16="http://schemas.microsoft.com/office/drawing/2014/main" id="{06EF846B-D07F-8FB9-B8BA-A842DBB856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90" name="Graphic 89" descr="Male profile outline">
                  <a:extLst>
                    <a:ext uri="{FF2B5EF4-FFF2-40B4-BE49-F238E27FC236}">
                      <a16:creationId xmlns:a16="http://schemas.microsoft.com/office/drawing/2014/main" id="{165CD2C4-5C52-D7BE-1582-1FE1817AE9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91" name="Graphic 90" descr="Female Profile outline">
                  <a:extLst>
                    <a:ext uri="{FF2B5EF4-FFF2-40B4-BE49-F238E27FC236}">
                      <a16:creationId xmlns:a16="http://schemas.microsoft.com/office/drawing/2014/main" id="{6365C966-4DFF-2B0D-7267-7B11E591B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BE6FE4C-2809-A444-294C-EFCCB1F2AB14}"/>
                  </a:ext>
                </a:extLst>
              </p:cNvPr>
              <p:cNvGrpSpPr/>
              <p:nvPr/>
            </p:nvGrpSpPr>
            <p:grpSpPr>
              <a:xfrm>
                <a:off x="1675382" y="3567276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86" name="Graphic 85" descr="Female Profile outline">
                  <a:extLst>
                    <a:ext uri="{FF2B5EF4-FFF2-40B4-BE49-F238E27FC236}">
                      <a16:creationId xmlns:a16="http://schemas.microsoft.com/office/drawing/2014/main" id="{72A178E2-4D41-4D5F-2C1B-340BD666F9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87" name="Graphic 86" descr="Male profile outline">
                  <a:extLst>
                    <a:ext uri="{FF2B5EF4-FFF2-40B4-BE49-F238E27FC236}">
                      <a16:creationId xmlns:a16="http://schemas.microsoft.com/office/drawing/2014/main" id="{849ACEFB-CE91-CCBC-05A4-E6348E9B97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88" name="Graphic 87" descr="Female Profile outline">
                  <a:extLst>
                    <a:ext uri="{FF2B5EF4-FFF2-40B4-BE49-F238E27FC236}">
                      <a16:creationId xmlns:a16="http://schemas.microsoft.com/office/drawing/2014/main" id="{63B685D6-1EA8-5318-8DA3-3EB2E379B4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4FD36768-9767-8570-670C-A2DB1EEBF8F7}"/>
                  </a:ext>
                </a:extLst>
              </p:cNvPr>
              <p:cNvGrpSpPr/>
              <p:nvPr/>
            </p:nvGrpSpPr>
            <p:grpSpPr>
              <a:xfrm>
                <a:off x="2945382" y="3567275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83" name="Graphic 82" descr="Female Profile outline">
                  <a:extLst>
                    <a:ext uri="{FF2B5EF4-FFF2-40B4-BE49-F238E27FC236}">
                      <a16:creationId xmlns:a16="http://schemas.microsoft.com/office/drawing/2014/main" id="{E22ACFC6-FA5D-97DA-174F-0DA97621B1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84" name="Graphic 83" descr="Male profile outline">
                  <a:extLst>
                    <a:ext uri="{FF2B5EF4-FFF2-40B4-BE49-F238E27FC236}">
                      <a16:creationId xmlns:a16="http://schemas.microsoft.com/office/drawing/2014/main" id="{FB05E302-D668-1CB6-07E1-1A9A11274D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85" name="Graphic 84" descr="Female Profile outline">
                  <a:extLst>
                    <a:ext uri="{FF2B5EF4-FFF2-40B4-BE49-F238E27FC236}">
                      <a16:creationId xmlns:a16="http://schemas.microsoft.com/office/drawing/2014/main" id="{AF74B08C-9FBA-D2DE-686B-376DD832D7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pic>
            <p:nvPicPr>
              <p:cNvPr id="82" name="Graphic 81" descr="Male profile outline">
                <a:extLst>
                  <a:ext uri="{FF2B5EF4-FFF2-40B4-BE49-F238E27FC236}">
                    <a16:creationId xmlns:a16="http://schemas.microsoft.com/office/drawing/2014/main" id="{487B62D0-A33D-47A2-EF5C-BAA0299A4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234364" y="3565320"/>
                <a:ext cx="567930" cy="579653"/>
              </a:xfrm>
              <a:prstGeom prst="rect">
                <a:avLst/>
              </a:prstGeom>
            </p:spPr>
          </p:pic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1308B74-47D6-761E-0417-A8C410278FE1}"/>
              </a:ext>
            </a:extLst>
          </p:cNvPr>
          <p:cNvGrpSpPr/>
          <p:nvPr/>
        </p:nvGrpSpPr>
        <p:grpSpPr>
          <a:xfrm>
            <a:off x="6753640" y="3873499"/>
            <a:ext cx="3606337" cy="2206736"/>
            <a:chOff x="405382" y="3368675"/>
            <a:chExt cx="4396912" cy="250201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7C34E6F-C92B-0CAC-39B7-EF211A23CFD2}"/>
                </a:ext>
              </a:extLst>
            </p:cNvPr>
            <p:cNvGrpSpPr/>
            <p:nvPr/>
          </p:nvGrpSpPr>
          <p:grpSpPr>
            <a:xfrm>
              <a:off x="405383" y="3368675"/>
              <a:ext cx="4396911" cy="584722"/>
              <a:chOff x="405383" y="3565320"/>
              <a:chExt cx="4396911" cy="584722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2BF84D98-589E-9619-EDD4-0F02C785F94F}"/>
                  </a:ext>
                </a:extLst>
              </p:cNvPr>
              <p:cNvGrpSpPr/>
              <p:nvPr/>
            </p:nvGrpSpPr>
            <p:grpSpPr>
              <a:xfrm>
                <a:off x="405383" y="3566532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61" name="Graphic 160" descr="Female Profile outline">
                  <a:extLst>
                    <a:ext uri="{FF2B5EF4-FFF2-40B4-BE49-F238E27FC236}">
                      <a16:creationId xmlns:a16="http://schemas.microsoft.com/office/drawing/2014/main" id="{5BCCDF61-50EB-AA7F-4772-47F2645020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62" name="Graphic 161" descr="Male profile outline">
                  <a:extLst>
                    <a:ext uri="{FF2B5EF4-FFF2-40B4-BE49-F238E27FC236}">
                      <a16:creationId xmlns:a16="http://schemas.microsoft.com/office/drawing/2014/main" id="{AA8A8DAB-F969-F357-C775-B7648CE9C7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63" name="Graphic 162" descr="Female Profile outline">
                  <a:extLst>
                    <a:ext uri="{FF2B5EF4-FFF2-40B4-BE49-F238E27FC236}">
                      <a16:creationId xmlns:a16="http://schemas.microsoft.com/office/drawing/2014/main" id="{7E6D4655-7116-6567-E028-7A81BE2A7F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8AB6AF24-5930-0851-D20F-5909AF91436A}"/>
                  </a:ext>
                </a:extLst>
              </p:cNvPr>
              <p:cNvGrpSpPr/>
              <p:nvPr/>
            </p:nvGrpSpPr>
            <p:grpSpPr>
              <a:xfrm>
                <a:off x="1675382" y="3567276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58" name="Graphic 157" descr="Female Profile outline">
                  <a:extLst>
                    <a:ext uri="{FF2B5EF4-FFF2-40B4-BE49-F238E27FC236}">
                      <a16:creationId xmlns:a16="http://schemas.microsoft.com/office/drawing/2014/main" id="{F5100D19-57F4-BE18-99FB-7C2DEFAF27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59" name="Graphic 158" descr="Male profile outline">
                  <a:extLst>
                    <a:ext uri="{FF2B5EF4-FFF2-40B4-BE49-F238E27FC236}">
                      <a16:creationId xmlns:a16="http://schemas.microsoft.com/office/drawing/2014/main" id="{B327277E-23FA-DAD8-63DB-37D9073726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60" name="Graphic 159" descr="Female Profile outline">
                  <a:extLst>
                    <a:ext uri="{FF2B5EF4-FFF2-40B4-BE49-F238E27FC236}">
                      <a16:creationId xmlns:a16="http://schemas.microsoft.com/office/drawing/2014/main" id="{132A9BB5-E27E-C1BE-62A9-FF151ABAD7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D4C98C7F-C02D-50A6-51B8-17A719335784}"/>
                  </a:ext>
                </a:extLst>
              </p:cNvPr>
              <p:cNvGrpSpPr/>
              <p:nvPr/>
            </p:nvGrpSpPr>
            <p:grpSpPr>
              <a:xfrm>
                <a:off x="2945382" y="3567275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55" name="Graphic 154" descr="Female Profile outline">
                  <a:extLst>
                    <a:ext uri="{FF2B5EF4-FFF2-40B4-BE49-F238E27FC236}">
                      <a16:creationId xmlns:a16="http://schemas.microsoft.com/office/drawing/2014/main" id="{CEE47173-625D-64BD-5E0E-69C15AA5A4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56" name="Graphic 155" descr="Male profile outline">
                  <a:extLst>
                    <a:ext uri="{FF2B5EF4-FFF2-40B4-BE49-F238E27FC236}">
                      <a16:creationId xmlns:a16="http://schemas.microsoft.com/office/drawing/2014/main" id="{681D262A-4C7D-3177-EF0D-1B30721D5B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57" name="Graphic 156" descr="Female Profile outline">
                  <a:extLst>
                    <a:ext uri="{FF2B5EF4-FFF2-40B4-BE49-F238E27FC236}">
                      <a16:creationId xmlns:a16="http://schemas.microsoft.com/office/drawing/2014/main" id="{264BFA24-F288-70B4-E648-78112D2B0A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pic>
            <p:nvPicPr>
              <p:cNvPr id="154" name="Graphic 153" descr="Male profile outline">
                <a:extLst>
                  <a:ext uri="{FF2B5EF4-FFF2-40B4-BE49-F238E27FC236}">
                    <a16:creationId xmlns:a16="http://schemas.microsoft.com/office/drawing/2014/main" id="{3EBE382D-0C76-F485-8193-AFB3B2923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4364" y="3565320"/>
                <a:ext cx="567930" cy="579653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ED48F21-7910-4ABB-1DFB-87F574DCDE48}"/>
                </a:ext>
              </a:extLst>
            </p:cNvPr>
            <p:cNvGrpSpPr/>
            <p:nvPr/>
          </p:nvGrpSpPr>
          <p:grpSpPr>
            <a:xfrm>
              <a:off x="405382" y="3854142"/>
              <a:ext cx="4396911" cy="584721"/>
              <a:chOff x="405383" y="3565320"/>
              <a:chExt cx="4396911" cy="584721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EBCF8590-3BA7-783C-8B3F-D71CE839B421}"/>
                  </a:ext>
                </a:extLst>
              </p:cNvPr>
              <p:cNvGrpSpPr/>
              <p:nvPr/>
            </p:nvGrpSpPr>
            <p:grpSpPr>
              <a:xfrm>
                <a:off x="405383" y="3566531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48" name="Graphic 147" descr="Female Profile outline">
                  <a:extLst>
                    <a:ext uri="{FF2B5EF4-FFF2-40B4-BE49-F238E27FC236}">
                      <a16:creationId xmlns:a16="http://schemas.microsoft.com/office/drawing/2014/main" id="{84F2F75B-69C2-57DA-FEB8-A73DD64BED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49" name="Graphic 148" descr="Male profile outline">
                  <a:extLst>
                    <a:ext uri="{FF2B5EF4-FFF2-40B4-BE49-F238E27FC236}">
                      <a16:creationId xmlns:a16="http://schemas.microsoft.com/office/drawing/2014/main" id="{5CBE274D-9901-743E-99CD-C570C2AE50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50" name="Graphic 149" descr="Female Profile outline">
                  <a:extLst>
                    <a:ext uri="{FF2B5EF4-FFF2-40B4-BE49-F238E27FC236}">
                      <a16:creationId xmlns:a16="http://schemas.microsoft.com/office/drawing/2014/main" id="{BD1234B6-752C-02A9-77A6-B0452869B8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1AAFF030-21B6-CA3D-B6C2-24EAB3A0229D}"/>
                  </a:ext>
                </a:extLst>
              </p:cNvPr>
              <p:cNvGrpSpPr/>
              <p:nvPr/>
            </p:nvGrpSpPr>
            <p:grpSpPr>
              <a:xfrm>
                <a:off x="1675382" y="3567275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45" name="Graphic 144" descr="Female Profile outline">
                  <a:extLst>
                    <a:ext uri="{FF2B5EF4-FFF2-40B4-BE49-F238E27FC236}">
                      <a16:creationId xmlns:a16="http://schemas.microsoft.com/office/drawing/2014/main" id="{90D08059-7F51-BC56-0EAF-8FE64F202C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46" name="Graphic 145" descr="Male profile outline">
                  <a:extLst>
                    <a:ext uri="{FF2B5EF4-FFF2-40B4-BE49-F238E27FC236}">
                      <a16:creationId xmlns:a16="http://schemas.microsoft.com/office/drawing/2014/main" id="{40088E12-E9CB-2BE2-D56C-B7031491BD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47" name="Graphic 146" descr="Female Profile outline">
                  <a:extLst>
                    <a:ext uri="{FF2B5EF4-FFF2-40B4-BE49-F238E27FC236}">
                      <a16:creationId xmlns:a16="http://schemas.microsoft.com/office/drawing/2014/main" id="{0A5790BE-8F0F-BA2D-1214-E2EFB7CE71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B3F02AC-F915-5B18-2302-3192852E7E89}"/>
                  </a:ext>
                </a:extLst>
              </p:cNvPr>
              <p:cNvGrpSpPr/>
              <p:nvPr/>
            </p:nvGrpSpPr>
            <p:grpSpPr>
              <a:xfrm>
                <a:off x="2945382" y="3567274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42" name="Graphic 141" descr="Female Profile outline">
                  <a:extLst>
                    <a:ext uri="{FF2B5EF4-FFF2-40B4-BE49-F238E27FC236}">
                      <a16:creationId xmlns:a16="http://schemas.microsoft.com/office/drawing/2014/main" id="{F8895794-830F-0C97-69D0-83773C31BD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43" name="Graphic 142" descr="Male profile outline">
                  <a:extLst>
                    <a:ext uri="{FF2B5EF4-FFF2-40B4-BE49-F238E27FC236}">
                      <a16:creationId xmlns:a16="http://schemas.microsoft.com/office/drawing/2014/main" id="{03DA7C8D-AA35-DF50-AB06-235DBA9DB0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44" name="Graphic 143" descr="Female Profile outline">
                  <a:extLst>
                    <a:ext uri="{FF2B5EF4-FFF2-40B4-BE49-F238E27FC236}">
                      <a16:creationId xmlns:a16="http://schemas.microsoft.com/office/drawing/2014/main" id="{CEB69889-4506-84A1-1F83-1BC8E35A36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pic>
            <p:nvPicPr>
              <p:cNvPr id="141" name="Graphic 140" descr="Male profile outline">
                <a:extLst>
                  <a:ext uri="{FF2B5EF4-FFF2-40B4-BE49-F238E27FC236}">
                    <a16:creationId xmlns:a16="http://schemas.microsoft.com/office/drawing/2014/main" id="{EE92D277-6084-6D85-C2C2-54043AACA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4364" y="3565320"/>
                <a:ext cx="567930" cy="579653"/>
              </a:xfrm>
              <a:prstGeom prst="rect">
                <a:avLst/>
              </a:prstGeom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227C5F4-2618-4DE3-9B09-3C145A6277A4}"/>
                </a:ext>
              </a:extLst>
            </p:cNvPr>
            <p:cNvGrpSpPr/>
            <p:nvPr/>
          </p:nvGrpSpPr>
          <p:grpSpPr>
            <a:xfrm>
              <a:off x="405383" y="4327320"/>
              <a:ext cx="4396911" cy="584721"/>
              <a:chOff x="405383" y="3565320"/>
              <a:chExt cx="4396911" cy="584721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C53D956E-93C7-DE9B-3794-552C980F290F}"/>
                  </a:ext>
                </a:extLst>
              </p:cNvPr>
              <p:cNvGrpSpPr/>
              <p:nvPr/>
            </p:nvGrpSpPr>
            <p:grpSpPr>
              <a:xfrm>
                <a:off x="405383" y="3566531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35" name="Graphic 134" descr="Female Profile outline">
                  <a:extLst>
                    <a:ext uri="{FF2B5EF4-FFF2-40B4-BE49-F238E27FC236}">
                      <a16:creationId xmlns:a16="http://schemas.microsoft.com/office/drawing/2014/main" id="{D51F3D17-ACBB-2B02-32CC-E7247ECC0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36" name="Graphic 135" descr="Male profile outline">
                  <a:extLst>
                    <a:ext uri="{FF2B5EF4-FFF2-40B4-BE49-F238E27FC236}">
                      <a16:creationId xmlns:a16="http://schemas.microsoft.com/office/drawing/2014/main" id="{B75308A4-A834-58DD-A2D2-8C4C0BB54E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37" name="Graphic 136" descr="Female Profile outline">
                  <a:extLst>
                    <a:ext uri="{FF2B5EF4-FFF2-40B4-BE49-F238E27FC236}">
                      <a16:creationId xmlns:a16="http://schemas.microsoft.com/office/drawing/2014/main" id="{88180DD4-F462-F238-4968-433E5CF62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2BEC83D-3E80-4F13-EC17-3E8B6ACED6C0}"/>
                  </a:ext>
                </a:extLst>
              </p:cNvPr>
              <p:cNvGrpSpPr/>
              <p:nvPr/>
            </p:nvGrpSpPr>
            <p:grpSpPr>
              <a:xfrm>
                <a:off x="1675382" y="3567275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32" name="Graphic 131" descr="Female Profile outline">
                  <a:extLst>
                    <a:ext uri="{FF2B5EF4-FFF2-40B4-BE49-F238E27FC236}">
                      <a16:creationId xmlns:a16="http://schemas.microsoft.com/office/drawing/2014/main" id="{208B58E9-C9CF-14F4-F011-4DC5A00377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33" name="Graphic 132" descr="Male profile outline">
                  <a:extLst>
                    <a:ext uri="{FF2B5EF4-FFF2-40B4-BE49-F238E27FC236}">
                      <a16:creationId xmlns:a16="http://schemas.microsoft.com/office/drawing/2014/main" id="{26F76ACA-B144-4066-611A-D32C00AE4F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34" name="Graphic 133" descr="Female Profile outline">
                  <a:extLst>
                    <a:ext uri="{FF2B5EF4-FFF2-40B4-BE49-F238E27FC236}">
                      <a16:creationId xmlns:a16="http://schemas.microsoft.com/office/drawing/2014/main" id="{E765CFB3-02AF-EC92-F5AB-2FB31E1C5A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990DF5BA-69A8-E7AB-DAB2-C90CC1B7CDD7}"/>
                  </a:ext>
                </a:extLst>
              </p:cNvPr>
              <p:cNvGrpSpPr/>
              <p:nvPr/>
            </p:nvGrpSpPr>
            <p:grpSpPr>
              <a:xfrm>
                <a:off x="2945382" y="3567274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29" name="Graphic 128" descr="Female Profile outline">
                  <a:extLst>
                    <a:ext uri="{FF2B5EF4-FFF2-40B4-BE49-F238E27FC236}">
                      <a16:creationId xmlns:a16="http://schemas.microsoft.com/office/drawing/2014/main" id="{B71D82B1-F90B-DCE3-B746-F63B952FA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30" name="Graphic 129" descr="Male profile outline">
                  <a:extLst>
                    <a:ext uri="{FF2B5EF4-FFF2-40B4-BE49-F238E27FC236}">
                      <a16:creationId xmlns:a16="http://schemas.microsoft.com/office/drawing/2014/main" id="{2FD3B849-9B5C-4E15-4F0D-8AD1BE6318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31" name="Graphic 130" descr="Female Profile outline">
                  <a:extLst>
                    <a:ext uri="{FF2B5EF4-FFF2-40B4-BE49-F238E27FC236}">
                      <a16:creationId xmlns:a16="http://schemas.microsoft.com/office/drawing/2014/main" id="{84FC4185-E372-8496-832F-040B236BF8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pic>
            <p:nvPicPr>
              <p:cNvPr id="128" name="Graphic 127" descr="Male profile outline">
                <a:extLst>
                  <a:ext uri="{FF2B5EF4-FFF2-40B4-BE49-F238E27FC236}">
                    <a16:creationId xmlns:a16="http://schemas.microsoft.com/office/drawing/2014/main" id="{616DA17E-0198-1D21-676F-6A5E4B1FF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234364" y="3565320"/>
                <a:ext cx="567930" cy="579653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62969CA-47BA-CBEB-5B64-EF2346DDCB0F}"/>
                </a:ext>
              </a:extLst>
            </p:cNvPr>
            <p:cNvGrpSpPr/>
            <p:nvPr/>
          </p:nvGrpSpPr>
          <p:grpSpPr>
            <a:xfrm>
              <a:off x="405383" y="4788207"/>
              <a:ext cx="4396911" cy="584721"/>
              <a:chOff x="405383" y="3565320"/>
              <a:chExt cx="4396911" cy="58472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B09FC5BF-F0A1-6637-13CD-734EFF4D08AF}"/>
                  </a:ext>
                </a:extLst>
              </p:cNvPr>
              <p:cNvGrpSpPr/>
              <p:nvPr/>
            </p:nvGrpSpPr>
            <p:grpSpPr>
              <a:xfrm>
                <a:off x="405383" y="3566531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22" name="Graphic 121" descr="Female Profile outline">
                  <a:extLst>
                    <a:ext uri="{FF2B5EF4-FFF2-40B4-BE49-F238E27FC236}">
                      <a16:creationId xmlns:a16="http://schemas.microsoft.com/office/drawing/2014/main" id="{B64444C6-DEB8-F2B1-CFF7-F7B2731AD9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23" name="Graphic 122" descr="Male profile outline">
                  <a:extLst>
                    <a:ext uri="{FF2B5EF4-FFF2-40B4-BE49-F238E27FC236}">
                      <a16:creationId xmlns:a16="http://schemas.microsoft.com/office/drawing/2014/main" id="{A7E46316-5C33-2ED7-8378-7993093C33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24" name="Graphic 123" descr="Female Profile outline">
                  <a:extLst>
                    <a:ext uri="{FF2B5EF4-FFF2-40B4-BE49-F238E27FC236}">
                      <a16:creationId xmlns:a16="http://schemas.microsoft.com/office/drawing/2014/main" id="{265A5C91-C6BA-ADB8-1CC0-2D11585119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8441C038-297A-7EB9-15A5-F48DCDB0132C}"/>
                  </a:ext>
                </a:extLst>
              </p:cNvPr>
              <p:cNvGrpSpPr/>
              <p:nvPr/>
            </p:nvGrpSpPr>
            <p:grpSpPr>
              <a:xfrm>
                <a:off x="1675382" y="3567275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19" name="Graphic 118" descr="Female Profile outline">
                  <a:extLst>
                    <a:ext uri="{FF2B5EF4-FFF2-40B4-BE49-F238E27FC236}">
                      <a16:creationId xmlns:a16="http://schemas.microsoft.com/office/drawing/2014/main" id="{0AE4A86F-781F-F570-4365-78BFAEBA07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20" name="Graphic 119" descr="Male profile outline">
                  <a:extLst>
                    <a:ext uri="{FF2B5EF4-FFF2-40B4-BE49-F238E27FC236}">
                      <a16:creationId xmlns:a16="http://schemas.microsoft.com/office/drawing/2014/main" id="{07A1188D-DE0B-A1DB-1243-726E86C9E9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21" name="Graphic 120" descr="Female Profile outline">
                  <a:extLst>
                    <a:ext uri="{FF2B5EF4-FFF2-40B4-BE49-F238E27FC236}">
                      <a16:creationId xmlns:a16="http://schemas.microsoft.com/office/drawing/2014/main" id="{664E2E12-4526-5380-8EC2-97E9E548D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72D23B4-790A-C0D8-A998-D76BEE842D3F}"/>
                  </a:ext>
                </a:extLst>
              </p:cNvPr>
              <p:cNvGrpSpPr/>
              <p:nvPr/>
            </p:nvGrpSpPr>
            <p:grpSpPr>
              <a:xfrm>
                <a:off x="2945382" y="3567274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16" name="Graphic 115" descr="Female Profile outline">
                  <a:extLst>
                    <a:ext uri="{FF2B5EF4-FFF2-40B4-BE49-F238E27FC236}">
                      <a16:creationId xmlns:a16="http://schemas.microsoft.com/office/drawing/2014/main" id="{71C83901-E1E5-7496-8B85-8E1E21C7A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17" name="Graphic 116" descr="Male profile outline">
                  <a:extLst>
                    <a:ext uri="{FF2B5EF4-FFF2-40B4-BE49-F238E27FC236}">
                      <a16:creationId xmlns:a16="http://schemas.microsoft.com/office/drawing/2014/main" id="{A87327F4-0B2B-FBB4-C8FA-CF870A6F17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18" name="Graphic 117" descr="Female Profile outline">
                  <a:extLst>
                    <a:ext uri="{FF2B5EF4-FFF2-40B4-BE49-F238E27FC236}">
                      <a16:creationId xmlns:a16="http://schemas.microsoft.com/office/drawing/2014/main" id="{6B0E89E6-709E-E659-06E0-57B96089E6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pic>
            <p:nvPicPr>
              <p:cNvPr id="115" name="Graphic 114" descr="Male profile outline">
                <a:extLst>
                  <a:ext uri="{FF2B5EF4-FFF2-40B4-BE49-F238E27FC236}">
                    <a16:creationId xmlns:a16="http://schemas.microsoft.com/office/drawing/2014/main" id="{65ED98A3-9521-1C5B-9D1C-E7D439EE8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234364" y="3565320"/>
                <a:ext cx="567930" cy="579653"/>
              </a:xfrm>
              <a:prstGeom prst="rect">
                <a:avLst/>
              </a:prstGeom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2384495-C41A-71AF-610B-DE1C476DB244}"/>
                </a:ext>
              </a:extLst>
            </p:cNvPr>
            <p:cNvGrpSpPr/>
            <p:nvPr/>
          </p:nvGrpSpPr>
          <p:grpSpPr>
            <a:xfrm>
              <a:off x="405382" y="5285965"/>
              <a:ext cx="4396911" cy="584721"/>
              <a:chOff x="405383" y="3565320"/>
              <a:chExt cx="4396911" cy="584721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FE7EAE63-281D-923D-7AF6-26C147AC04D3}"/>
                  </a:ext>
                </a:extLst>
              </p:cNvPr>
              <p:cNvGrpSpPr/>
              <p:nvPr/>
            </p:nvGrpSpPr>
            <p:grpSpPr>
              <a:xfrm>
                <a:off x="405383" y="3566531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09" name="Graphic 108" descr="Female Profile outline">
                  <a:extLst>
                    <a:ext uri="{FF2B5EF4-FFF2-40B4-BE49-F238E27FC236}">
                      <a16:creationId xmlns:a16="http://schemas.microsoft.com/office/drawing/2014/main" id="{96B02330-445A-820F-24AB-2FF201BCDD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10" name="Graphic 109" descr="Male profile outline">
                  <a:extLst>
                    <a:ext uri="{FF2B5EF4-FFF2-40B4-BE49-F238E27FC236}">
                      <a16:creationId xmlns:a16="http://schemas.microsoft.com/office/drawing/2014/main" id="{51D23729-0BFE-443B-EF4A-BCAB092737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11" name="Graphic 110" descr="Female Profile outline">
                  <a:extLst>
                    <a:ext uri="{FF2B5EF4-FFF2-40B4-BE49-F238E27FC236}">
                      <a16:creationId xmlns:a16="http://schemas.microsoft.com/office/drawing/2014/main" id="{01E5C135-6AA5-5063-5C7E-83BE914216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1518299-1423-59E6-F9AE-BDC5EEDF3216}"/>
                  </a:ext>
                </a:extLst>
              </p:cNvPr>
              <p:cNvGrpSpPr/>
              <p:nvPr/>
            </p:nvGrpSpPr>
            <p:grpSpPr>
              <a:xfrm>
                <a:off x="1675382" y="3567275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06" name="Graphic 105" descr="Female Profile outline">
                  <a:extLst>
                    <a:ext uri="{FF2B5EF4-FFF2-40B4-BE49-F238E27FC236}">
                      <a16:creationId xmlns:a16="http://schemas.microsoft.com/office/drawing/2014/main" id="{898F06E4-96D4-7730-58BC-92DA3417C1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07" name="Graphic 106" descr="Male profile outline">
                  <a:extLst>
                    <a:ext uri="{FF2B5EF4-FFF2-40B4-BE49-F238E27FC236}">
                      <a16:creationId xmlns:a16="http://schemas.microsoft.com/office/drawing/2014/main" id="{3548D2DD-28E9-AE8F-5A1C-1FD87BA0A5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08" name="Graphic 107" descr="Female Profile outline">
                  <a:extLst>
                    <a:ext uri="{FF2B5EF4-FFF2-40B4-BE49-F238E27FC236}">
                      <a16:creationId xmlns:a16="http://schemas.microsoft.com/office/drawing/2014/main" id="{59582E13-7E1C-80D9-B058-B8186CB828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E11180F9-991E-0688-D809-6A4CE4838FE1}"/>
                  </a:ext>
                </a:extLst>
              </p:cNvPr>
              <p:cNvGrpSpPr/>
              <p:nvPr/>
            </p:nvGrpSpPr>
            <p:grpSpPr>
              <a:xfrm>
                <a:off x="2945382" y="3567274"/>
                <a:ext cx="1453704" cy="582766"/>
                <a:chOff x="4536347" y="3772043"/>
                <a:chExt cx="2804522" cy="1206220"/>
              </a:xfrm>
            </p:grpSpPr>
            <p:pic>
              <p:nvPicPr>
                <p:cNvPr id="103" name="Graphic 102" descr="Female Profile outline">
                  <a:extLst>
                    <a:ext uri="{FF2B5EF4-FFF2-40B4-BE49-F238E27FC236}">
                      <a16:creationId xmlns:a16="http://schemas.microsoft.com/office/drawing/2014/main" id="{AC88C4F9-E093-D319-126F-E6D713C009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347" y="3778487"/>
                  <a:ext cx="1184342" cy="1199776"/>
                </a:xfrm>
                <a:prstGeom prst="rect">
                  <a:avLst/>
                </a:prstGeom>
              </p:spPr>
            </p:pic>
            <p:pic>
              <p:nvPicPr>
                <p:cNvPr id="104" name="Graphic 103" descr="Male profile outline">
                  <a:extLst>
                    <a:ext uri="{FF2B5EF4-FFF2-40B4-BE49-F238E27FC236}">
                      <a16:creationId xmlns:a16="http://schemas.microsoft.com/office/drawing/2014/main" id="{C7452F7F-CBA3-337B-E7B3-BFB646B0EE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261" y="3772522"/>
                  <a:ext cx="1095664" cy="1199776"/>
                </a:xfrm>
                <a:prstGeom prst="rect">
                  <a:avLst/>
                </a:prstGeom>
              </p:spPr>
            </p:pic>
            <p:pic>
              <p:nvPicPr>
                <p:cNvPr id="105" name="Graphic 104" descr="Female Profile outline">
                  <a:extLst>
                    <a:ext uri="{FF2B5EF4-FFF2-40B4-BE49-F238E27FC236}">
                      <a16:creationId xmlns:a16="http://schemas.microsoft.com/office/drawing/2014/main" id="{80E59609-80D7-2B44-903E-DE3D0CBA43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527" y="3772043"/>
                  <a:ext cx="1184342" cy="1199776"/>
                </a:xfrm>
                <a:prstGeom prst="rect">
                  <a:avLst/>
                </a:prstGeom>
              </p:spPr>
            </p:pic>
          </p:grpSp>
          <p:pic>
            <p:nvPicPr>
              <p:cNvPr id="102" name="Graphic 101" descr="Male profile outline">
                <a:extLst>
                  <a:ext uri="{FF2B5EF4-FFF2-40B4-BE49-F238E27FC236}">
                    <a16:creationId xmlns:a16="http://schemas.microsoft.com/office/drawing/2014/main" id="{6D089C2A-A6C9-F6AF-4CAE-8FEB836AD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234364" y="3565320"/>
                <a:ext cx="567930" cy="579653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AD9B07-EB69-491D-62A9-AD465CF7E491}"/>
              </a:ext>
            </a:extLst>
          </p:cNvPr>
          <p:cNvSpPr txBox="1"/>
          <p:nvPr/>
        </p:nvSpPr>
        <p:spPr>
          <a:xfrm>
            <a:off x="6171198" y="1457828"/>
            <a:ext cx="610402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SQE2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Passed by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9,986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 candidates: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81.4% of those entered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​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79.7%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 passed on their first attempt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C8E93-F50C-8A87-6D4A-F6D1E1040521}"/>
              </a:ext>
            </a:extLst>
          </p:cNvPr>
          <p:cNvSpPr txBox="1"/>
          <p:nvPr/>
        </p:nvSpPr>
        <p:spPr>
          <a:xfrm>
            <a:off x="747462" y="6189747"/>
            <a:ext cx="38902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Passed on their first attempt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​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B19C5-39F4-B808-6523-73FBB4ECFED7}"/>
              </a:ext>
            </a:extLst>
          </p:cNvPr>
          <p:cNvSpPr txBox="1"/>
          <p:nvPr/>
        </p:nvSpPr>
        <p:spPr>
          <a:xfrm>
            <a:off x="6612856" y="6189747"/>
            <a:ext cx="38902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Passed on their first attempt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​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2CAB3-521D-D6C5-A53E-30F40906151E}"/>
              </a:ext>
            </a:extLst>
          </p:cNvPr>
          <p:cNvSpPr txBox="1"/>
          <p:nvPr/>
        </p:nvSpPr>
        <p:spPr>
          <a:xfrm>
            <a:off x="314325" y="1457325"/>
            <a:ext cx="609600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SQE1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Passed by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19,281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 candidates: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66.1% of those entered 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54.3%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 passed on their first attempt </a:t>
            </a:r>
          </a:p>
        </p:txBody>
      </p:sp>
    </p:spTree>
    <p:extLst>
      <p:ext uri="{BB962C8B-B14F-4D97-AF65-F5344CB8AC3E}">
        <p14:creationId xmlns:p14="http://schemas.microsoft.com/office/powerpoint/2010/main" val="23755268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394AA-E1F3-E10E-AB20-DFBCC88D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24145E-3482-8647-B278-420DEC39DAA9}"/>
              </a:ext>
            </a:extLst>
          </p:cNvPr>
          <p:cNvGraphicFramePr>
            <a:graphicFrameLocks noGrp="1"/>
          </p:cNvGraphicFramePr>
          <p:nvPr/>
        </p:nvGraphicFramePr>
        <p:xfrm>
          <a:off x="6267450" y="4048124"/>
          <a:ext cx="4507300" cy="27937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7300">
                  <a:extLst>
                    <a:ext uri="{9D8B030D-6E8A-4147-A177-3AD203B41FA5}">
                      <a16:colId xmlns:a16="http://schemas.microsoft.com/office/drawing/2014/main" val="1396561763"/>
                    </a:ext>
                  </a:extLst>
                </a:gridCol>
              </a:tblGrid>
              <a:tr h="269191"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69585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36859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52371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 b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57742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57068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530823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715007"/>
                  </a:ext>
                </a:extLst>
              </a:tr>
              <a:tr h="324885">
                <a:tc>
                  <a:txBody>
                    <a:bodyPr/>
                    <a:lstStyle/>
                    <a:p>
                      <a:r>
                        <a:rPr lang="en-GB" sz="120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8489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10109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4091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4E3764E-51BA-59F6-8B0A-D216EBF4AFD3}"/>
              </a:ext>
            </a:extLst>
          </p:cNvPr>
          <p:cNvGraphicFramePr>
            <a:graphicFrameLocks noGrp="1"/>
          </p:cNvGraphicFramePr>
          <p:nvPr/>
        </p:nvGraphicFramePr>
        <p:xfrm>
          <a:off x="523875" y="4010025"/>
          <a:ext cx="4507300" cy="27937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7300">
                  <a:extLst>
                    <a:ext uri="{9D8B030D-6E8A-4147-A177-3AD203B41FA5}">
                      <a16:colId xmlns:a16="http://schemas.microsoft.com/office/drawing/2014/main" val="1396561763"/>
                    </a:ext>
                  </a:extLst>
                </a:gridCol>
              </a:tblGrid>
              <a:tr h="269191"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69585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36859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52371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 b="1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57742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57068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530823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715007"/>
                  </a:ext>
                </a:extLst>
              </a:tr>
              <a:tr h="324885">
                <a:tc>
                  <a:txBody>
                    <a:bodyPr/>
                    <a:lstStyle/>
                    <a:p>
                      <a:r>
                        <a:rPr lang="en-GB" sz="120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8489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10109"/>
                  </a:ext>
                </a:extLst>
              </a:tr>
              <a:tr h="269191">
                <a:tc>
                  <a:txBody>
                    <a:bodyPr/>
                    <a:lstStyle/>
                    <a:p>
                      <a:r>
                        <a:rPr lang="en-GB" sz="120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40912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5BCE7145-EB16-2943-15B1-0D2A17B8EB45}"/>
              </a:ext>
            </a:extLst>
          </p:cNvPr>
          <p:cNvSpPr txBox="1">
            <a:spLocks/>
          </p:cNvSpPr>
          <p:nvPr/>
        </p:nvSpPr>
        <p:spPr bwMode="auto">
          <a:xfrm>
            <a:off x="311342" y="318079"/>
            <a:ext cx="7708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Solicitor apprentices’ success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859EF-C2D7-2685-5C36-5F6293CAC995}"/>
              </a:ext>
            </a:extLst>
          </p:cNvPr>
          <p:cNvSpPr txBox="1"/>
          <p:nvPr/>
        </p:nvSpPr>
        <p:spPr>
          <a:xfrm>
            <a:off x="6094724" y="1465529"/>
            <a:ext cx="6033077" cy="20430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SQE2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​684 solicitor apprentices have passed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​​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91.7%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pass rate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B3F86-9389-A024-929F-33654B357CEA}"/>
              </a:ext>
            </a:extLst>
          </p:cNvPr>
          <p:cNvSpPr txBox="1"/>
          <p:nvPr/>
        </p:nvSpPr>
        <p:spPr>
          <a:xfrm>
            <a:off x="524014" y="1465527"/>
            <a:ext cx="637511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SQE1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​1,337 solicitor apprentices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passed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​​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70.5%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pass rate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Graphic 12" descr="Female Profile outline">
            <a:extLst>
              <a:ext uri="{FF2B5EF4-FFF2-40B4-BE49-F238E27FC236}">
                <a16:creationId xmlns:a16="http://schemas.microsoft.com/office/drawing/2014/main" id="{AD652057-5ECD-2115-0044-71995C7D7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7194" y="4048110"/>
            <a:ext cx="3113000" cy="3166842"/>
          </a:xfrm>
          <a:prstGeom prst="rect">
            <a:avLst/>
          </a:prstGeom>
        </p:spPr>
      </p:pic>
      <p:pic>
        <p:nvPicPr>
          <p:cNvPr id="14" name="Graphic 13" descr="Male profile outline">
            <a:extLst>
              <a:ext uri="{FF2B5EF4-FFF2-40B4-BE49-F238E27FC236}">
                <a16:creationId xmlns:a16="http://schemas.microsoft.com/office/drawing/2014/main" id="{3132D447-3664-D6FC-8919-CC73EA17C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284" y="4643094"/>
            <a:ext cx="2113303" cy="24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17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7AE80-3221-C164-A6FC-831910A6D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E21C0283-D9B5-253E-EE8E-060BA71FDECD}"/>
              </a:ext>
            </a:extLst>
          </p:cNvPr>
          <p:cNvSpPr txBox="1">
            <a:spLocks/>
          </p:cNvSpPr>
          <p:nvPr/>
        </p:nvSpPr>
        <p:spPr bwMode="auto">
          <a:xfrm>
            <a:off x="334433" y="260351"/>
            <a:ext cx="652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SQE route admissions  </a:t>
            </a:r>
          </a:p>
        </p:txBody>
      </p:sp>
      <p:sp>
        <p:nvSpPr>
          <p:cNvPr id="78" name="TextBox 1">
            <a:extLst>
              <a:ext uri="{FF2B5EF4-FFF2-40B4-BE49-F238E27FC236}">
                <a16:creationId xmlns:a16="http://schemas.microsoft.com/office/drawing/2014/main" id="{276770D8-7886-D33C-2F1F-6110E432D8E5}"/>
              </a:ext>
            </a:extLst>
          </p:cNvPr>
          <p:cNvSpPr txBox="1"/>
          <p:nvPr/>
        </p:nvSpPr>
        <p:spPr bwMode="auto">
          <a:xfrm>
            <a:off x="925830" y="1920587"/>
            <a:ext cx="10161269" cy="41641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 total of 8,058 people have qualified as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 solicitor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under the SQE route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83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SQE</a:t>
            </a:r>
            <a:r>
              <a:rPr lang="en-GB" dirty="0"/>
              <a:t>: four years 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8116" y="5248892"/>
            <a:ext cx="4305300" cy="313932"/>
          </a:xfrm>
        </p:spPr>
        <p:txBody>
          <a:bodyPr/>
          <a:lstStyle/>
          <a:p>
            <a:r>
              <a:rPr lang="en-GB" b="1" dirty="0"/>
              <a:t>Compliance Officers Conference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28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15C80F-574E-E65B-FBB6-3419774B1A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022615"/>
              </p:ext>
            </p:extLst>
          </p:nvPr>
        </p:nvGraphicFramePr>
        <p:xfrm>
          <a:off x="997226" y="1516269"/>
          <a:ext cx="9605460" cy="477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BE10301-80D3-1E6B-CF05-B9608FA1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Apprenticeships </a:t>
            </a:r>
          </a:p>
        </p:txBody>
      </p:sp>
    </p:spTree>
    <p:extLst>
      <p:ext uri="{BB962C8B-B14F-4D97-AF65-F5344CB8AC3E}">
        <p14:creationId xmlns:p14="http://schemas.microsoft.com/office/powerpoint/2010/main" val="74878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93F05-0B7F-3409-CA7C-3F6DDA8C6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9C19D3-16CD-93F4-4180-009FE3748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44617"/>
            <a:ext cx="5344887" cy="4351338"/>
          </a:xfrm>
        </p:spPr>
        <p:txBody>
          <a:bodyPr/>
          <a:lstStyle/>
          <a:p>
            <a:r>
              <a:rPr lang="en-GB" dirty="0"/>
              <a:t>The new Growth and Skills Levy replaces the previous apprenticeship levy</a:t>
            </a:r>
          </a:p>
          <a:p>
            <a:endParaRPr lang="en-GB" dirty="0"/>
          </a:p>
          <a:p>
            <a:r>
              <a:rPr lang="en-GB" dirty="0"/>
              <a:t>Levy applies to employers with £3 million+ annual payroll and it covers</a:t>
            </a:r>
          </a:p>
          <a:p>
            <a:endParaRPr lang="en-GB" dirty="0"/>
          </a:p>
          <a:p>
            <a:r>
              <a:rPr lang="en-GB" dirty="0"/>
              <a:t>Non-levy paying firms can access 95% government co-funding. This makes apprenticeships financially viable for firms of all sizes.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FABD1A-B43B-02DB-870E-3D81B043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Overview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16F48-2879-6F02-C8A8-386BD6975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2737" y="1544617"/>
            <a:ext cx="4392118" cy="2885869"/>
          </a:xfrm>
        </p:spPr>
        <p:txBody>
          <a:bodyPr/>
          <a:lstStyle/>
          <a:p>
            <a:r>
              <a:rPr lang="en-GB" dirty="0"/>
              <a:t>It covers:</a:t>
            </a:r>
          </a:p>
          <a:p>
            <a:pPr lvl="1"/>
            <a:r>
              <a:rPr lang="en-GB" sz="2000" dirty="0"/>
              <a:t>Training provider fees</a:t>
            </a:r>
          </a:p>
          <a:p>
            <a:pPr lvl="1"/>
            <a:r>
              <a:rPr lang="en-GB" sz="2000" dirty="0"/>
              <a:t>SQE preparation and exams </a:t>
            </a:r>
          </a:p>
          <a:p>
            <a:endParaRPr lang="en-GB" dirty="0"/>
          </a:p>
          <a:p>
            <a:r>
              <a:rPr lang="en-GB" dirty="0"/>
              <a:t>It does not cover:</a:t>
            </a:r>
          </a:p>
          <a:p>
            <a:pPr lvl="1"/>
            <a:r>
              <a:rPr lang="en-GB" sz="2000" dirty="0"/>
              <a:t>Apprentice salaries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5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BFCD3-138D-7B1F-57A7-72296E0A3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41"/>
            <a:ext cx="8785485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Ability to grow and train a new generation of lawyers.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Allows us to develop lawyers who are well-versed in the firm's strategy, culture and values. 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Apprenticeships benefit both the individual and the firm: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 apprentices, it’s a chance to build confidence, earn a salary, and work towards a recognised qualification, all while contributing to the success of the firm.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ea typeface="Aptos" panose="020B0004020202020204" pitchFamily="34" charset="0"/>
                <a:cs typeface="Arial" panose="020B0604020202020204" pitchFamily="34" charset="0"/>
              </a:rPr>
              <a:t>the firm</a:t>
            </a:r>
            <a:r>
              <a:rPr lang="en-GB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apprentices bring fresh perspectives, new energy, and innovative ideas, contributing to long-term growth.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ea typeface="Aptos" panose="020B0004020202020204" pitchFamily="34" charset="0"/>
                <a:cs typeface="Arial" panose="020B0604020202020204" pitchFamily="34" charset="0"/>
              </a:rPr>
              <a:t>Apprentices allow us to increase access to a career in law and therefore increases diversity within our future lawyers by providing alternative routes into the profession, making it accessible to a broader range of candidates. </a:t>
            </a:r>
            <a:endParaRPr lang="en-GB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2F7581-6B93-949F-DB1C-7042FF67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</a:t>
            </a:r>
          </a:p>
        </p:txBody>
      </p:sp>
    </p:spTree>
    <p:extLst>
      <p:ext uri="{BB962C8B-B14F-4D97-AF65-F5344CB8AC3E}">
        <p14:creationId xmlns:p14="http://schemas.microsoft.com/office/powerpoint/2010/main" val="361920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F047FD-EDBB-83FD-907C-EB29D9B26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Jan 2026, funding restricted to apprentices aged 16–21 (or 16–25 with EHCP or care leaver status)</a:t>
            </a:r>
          </a:p>
          <a:p>
            <a:r>
              <a:rPr lang="en-GB" dirty="0"/>
              <a:t>Existing apprentices funded to completion </a:t>
            </a:r>
          </a:p>
          <a:p>
            <a:r>
              <a:rPr lang="en-GB" dirty="0"/>
              <a:t>Risk to graduate and mature candidates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15A25-E3A7-12B9-D6A9-7C7A0C89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L7</a:t>
            </a:r>
            <a:r>
              <a:rPr lang="en-GB" dirty="0"/>
              <a:t> Funding Reforms </a:t>
            </a:r>
          </a:p>
        </p:txBody>
      </p:sp>
    </p:spTree>
    <p:extLst>
      <p:ext uri="{BB962C8B-B14F-4D97-AF65-F5344CB8AC3E}">
        <p14:creationId xmlns:p14="http://schemas.microsoft.com/office/powerpoint/2010/main" val="35455087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LT new brand theme">
      <a:dk1>
        <a:srgbClr val="09202E"/>
      </a:dk1>
      <a:lt1>
        <a:srgbClr val="FFFFFF"/>
      </a:lt1>
      <a:dk2>
        <a:srgbClr val="09202E"/>
      </a:dk2>
      <a:lt2>
        <a:srgbClr val="00B3BA"/>
      </a:lt2>
      <a:accent1>
        <a:srgbClr val="00B3BA"/>
      </a:accent1>
      <a:accent2>
        <a:srgbClr val="044E71"/>
      </a:accent2>
      <a:accent3>
        <a:srgbClr val="A8A8A7"/>
      </a:accent3>
      <a:accent4>
        <a:srgbClr val="FFFFFF"/>
      </a:accent4>
      <a:accent5>
        <a:srgbClr val="F1C300"/>
      </a:accent5>
      <a:accent6>
        <a:srgbClr val="E84622"/>
      </a:accent6>
      <a:hlink>
        <a:srgbClr val="00B3BA"/>
      </a:hlink>
      <a:folHlink>
        <a:srgbClr val="00B3BA"/>
      </a:folHlink>
    </a:clrScheme>
    <a:fontScheme name="TL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LT Firmwide Presentation Template_Master_Nov24" id="{F0664CA5-921F-470F-B82A-1E2D7C801770}" vid="{AD953AC2-7212-48DC-83B4-996BA641BB85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RA Template - Corporate Colours" id="{E95C31DC-02E2-4C1F-BE39-7A5D99C031CA}" vid="{B828341D-83A7-4425-9C87-401E9B837A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T Notes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453</Words>
  <Application>Microsoft Office PowerPoint</Application>
  <PresentationFormat>Widescreen</PresentationFormat>
  <Paragraphs>83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FS Elliot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Legal Apprenticeships </vt:lpstr>
      <vt:lpstr>Funding Overview </vt:lpstr>
      <vt:lpstr>Benefits </vt:lpstr>
      <vt:lpstr>L7 Funding Reforms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SQE: four years on</dc:title>
  <dc:creator>Solicitors Regulation Authority (SRA)</dc:creator>
  <cp:lastModifiedBy>Matthew Maidment</cp:lastModifiedBy>
  <cp:revision>3</cp:revision>
  <dcterms:created xsi:type="dcterms:W3CDTF">1900-01-01T00:00:00Z</dcterms:created>
  <dcterms:modified xsi:type="dcterms:W3CDTF">2025-11-03T09:38:40Z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143640-2c58-497f-98bf-5d03ac8b8df5_Enabled">
    <vt:lpwstr>true</vt:lpwstr>
  </property>
  <property fmtid="{D5CDD505-2E9C-101B-9397-08002B2CF9AE}" pid="3" name="MSIP_Label_d0143640-2c58-497f-98bf-5d03ac8b8df5_SetDate">
    <vt:lpwstr>2025-10-20T06:59:00Z</vt:lpwstr>
  </property>
  <property fmtid="{D5CDD505-2E9C-101B-9397-08002B2CF9AE}" pid="4" name="MSIP_Label_d0143640-2c58-497f-98bf-5d03ac8b8df5_Method">
    <vt:lpwstr>Standard</vt:lpwstr>
  </property>
  <property fmtid="{D5CDD505-2E9C-101B-9397-08002B2CF9AE}" pid="5" name="MSIP_Label_d0143640-2c58-497f-98bf-5d03ac8b8df5_Name">
    <vt:lpwstr>General</vt:lpwstr>
  </property>
  <property fmtid="{D5CDD505-2E9C-101B-9397-08002B2CF9AE}" pid="6" name="MSIP_Label_d0143640-2c58-497f-98bf-5d03ac8b8df5_SiteId">
    <vt:lpwstr>adecc3d0-610d-4060-a865-615f7f48c411</vt:lpwstr>
  </property>
  <property fmtid="{D5CDD505-2E9C-101B-9397-08002B2CF9AE}" pid="7" name="MSIP_Label_d0143640-2c58-497f-98bf-5d03ac8b8df5_ActionId">
    <vt:lpwstr>ca974e92-0cba-432d-9aac-dc0501efbe7f</vt:lpwstr>
  </property>
  <property fmtid="{D5CDD505-2E9C-101B-9397-08002B2CF9AE}" pid="8" name="MSIP_Label_d0143640-2c58-497f-98bf-5d03ac8b8df5_ContentBits">
    <vt:lpwstr>1</vt:lpwstr>
  </property>
  <property fmtid="{D5CDD505-2E9C-101B-9397-08002B2CF9AE}" pid="9" name="MSIP_Label_d0143640-2c58-497f-98bf-5d03ac8b8df5_Tag">
    <vt:lpwstr>10, 3, 0, 1</vt:lpwstr>
  </property>
  <property fmtid="{D5CDD505-2E9C-101B-9397-08002B2CF9AE}" pid="10" name="ClassificationContentMarkingHeaderLocations">
    <vt:lpwstr>1_Office Theme:6</vt:lpwstr>
  </property>
  <property fmtid="{D5CDD505-2E9C-101B-9397-08002B2CF9AE}" pid="11" name="ClassificationContentMarkingHeaderText">
    <vt:lpwstr>Sensitivity: General</vt:lpwstr>
  </property>
</Properties>
</file>