
<file path=[Content_Types].xml><?xml version="1.0" encoding="utf-8"?>
<Types xmlns="http://schemas.openxmlformats.org/package/2006/content-types">
  <Default Extension="emf" ContentType="image/x-emf"/>
  <Default Extension="jpeg" ContentType="image/jpeg"/>
  <Default Extension="jp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theme/theme2.xml" ContentType="application/vnd.openxmlformats-officedocument.theme+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10.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notesSlides/notesSlide11.xml" ContentType="application/vnd.openxmlformats-officedocument.presentationml.notesSlide+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20" r:id="rId2"/>
    <p:sldMasterId id="2147483761" r:id="rId3"/>
  </p:sldMasterIdLst>
  <p:notesMasterIdLst>
    <p:notesMasterId r:id="rId29"/>
  </p:notesMasterIdLst>
  <p:handoutMasterIdLst>
    <p:handoutMasterId r:id="rId30"/>
  </p:handoutMasterIdLst>
  <p:sldIdLst>
    <p:sldId id="261" r:id="rId4"/>
    <p:sldId id="283" r:id="rId5"/>
    <p:sldId id="260" r:id="rId6"/>
    <p:sldId id="270" r:id="rId7"/>
    <p:sldId id="279" r:id="rId8"/>
    <p:sldId id="284" r:id="rId9"/>
    <p:sldId id="278" r:id="rId10"/>
    <p:sldId id="274" r:id="rId11"/>
    <p:sldId id="273" r:id="rId12"/>
    <p:sldId id="271" r:id="rId13"/>
    <p:sldId id="265" r:id="rId14"/>
    <p:sldId id="277" r:id="rId15"/>
    <p:sldId id="266" r:id="rId16"/>
    <p:sldId id="285" r:id="rId17"/>
    <p:sldId id="262" r:id="rId18"/>
    <p:sldId id="263" r:id="rId19"/>
    <p:sldId id="362" r:id="rId20"/>
    <p:sldId id="264" r:id="rId21"/>
    <p:sldId id="363" r:id="rId22"/>
    <p:sldId id="267" r:id="rId23"/>
    <p:sldId id="257" r:id="rId24"/>
    <p:sldId id="258" r:id="rId25"/>
    <p:sldId id="259" r:id="rId26"/>
    <p:sldId id="845" r:id="rId27"/>
    <p:sldId id="846" r:id="rId28"/>
  </p:sldIdLst>
  <p:sldSz cx="9144000" cy="5143500" type="screen16x9"/>
  <p:notesSz cx="6797675" cy="9926638"/>
  <p:defaultTextStyle>
    <a:defPPr>
      <a:defRPr lang="en-GB"/>
    </a:defPPr>
    <a:lvl1pPr algn="ctr" rtl="0" fontAlgn="base">
      <a:spcBef>
        <a:spcPct val="0"/>
      </a:spcBef>
      <a:spcAft>
        <a:spcPct val="0"/>
      </a:spcAft>
      <a:defRPr sz="2400" kern="1200">
        <a:solidFill>
          <a:schemeClr val="tx1"/>
        </a:solidFill>
        <a:latin typeface="Arial" charset="0"/>
        <a:ea typeface="ＭＳ Ｐゴシック" pitchFamily="34" charset="-128"/>
        <a:cs typeface="+mn-cs"/>
      </a:defRPr>
    </a:lvl1pPr>
    <a:lvl2pPr marL="457200" algn="ctr" rtl="0" fontAlgn="base">
      <a:spcBef>
        <a:spcPct val="0"/>
      </a:spcBef>
      <a:spcAft>
        <a:spcPct val="0"/>
      </a:spcAft>
      <a:defRPr sz="2400" kern="1200">
        <a:solidFill>
          <a:schemeClr val="tx1"/>
        </a:solidFill>
        <a:latin typeface="Arial" charset="0"/>
        <a:ea typeface="ＭＳ Ｐゴシック" pitchFamily="34" charset="-128"/>
        <a:cs typeface="+mn-cs"/>
      </a:defRPr>
    </a:lvl2pPr>
    <a:lvl3pPr marL="914400" algn="ctr" rtl="0" fontAlgn="base">
      <a:spcBef>
        <a:spcPct val="0"/>
      </a:spcBef>
      <a:spcAft>
        <a:spcPct val="0"/>
      </a:spcAft>
      <a:defRPr sz="2400" kern="1200">
        <a:solidFill>
          <a:schemeClr val="tx1"/>
        </a:solidFill>
        <a:latin typeface="Arial" charset="0"/>
        <a:ea typeface="ＭＳ Ｐゴシック" pitchFamily="34" charset="-128"/>
        <a:cs typeface="+mn-cs"/>
      </a:defRPr>
    </a:lvl3pPr>
    <a:lvl4pPr marL="1371600" algn="ctr" rtl="0" fontAlgn="base">
      <a:spcBef>
        <a:spcPct val="0"/>
      </a:spcBef>
      <a:spcAft>
        <a:spcPct val="0"/>
      </a:spcAft>
      <a:defRPr sz="2400" kern="1200">
        <a:solidFill>
          <a:schemeClr val="tx1"/>
        </a:solidFill>
        <a:latin typeface="Arial" charset="0"/>
        <a:ea typeface="ＭＳ Ｐゴシック" pitchFamily="34" charset="-128"/>
        <a:cs typeface="+mn-cs"/>
      </a:defRPr>
    </a:lvl4pPr>
    <a:lvl5pPr marL="1828800" algn="ctr" rtl="0" fontAlgn="base">
      <a:spcBef>
        <a:spcPct val="0"/>
      </a:spcBef>
      <a:spcAft>
        <a:spcPct val="0"/>
      </a:spcAft>
      <a:defRPr sz="2400" kern="1200">
        <a:solidFill>
          <a:schemeClr val="tx1"/>
        </a:solidFill>
        <a:latin typeface="Arial" charset="0"/>
        <a:ea typeface="ＭＳ Ｐゴシック" pitchFamily="34" charset="-128"/>
        <a:cs typeface="+mn-cs"/>
      </a:defRPr>
    </a:lvl5pPr>
    <a:lvl6pPr marL="2286000" algn="l" defTabSz="914400" rtl="0" eaLnBrk="1" latinLnBrk="0" hangingPunct="1">
      <a:defRPr sz="2400" kern="1200">
        <a:solidFill>
          <a:schemeClr val="tx1"/>
        </a:solidFill>
        <a:latin typeface="Arial" charset="0"/>
        <a:ea typeface="ＭＳ Ｐゴシック" pitchFamily="34" charset="-128"/>
        <a:cs typeface="+mn-cs"/>
      </a:defRPr>
    </a:lvl6pPr>
    <a:lvl7pPr marL="2743200" algn="l" defTabSz="914400" rtl="0" eaLnBrk="1" latinLnBrk="0" hangingPunct="1">
      <a:defRPr sz="2400" kern="1200">
        <a:solidFill>
          <a:schemeClr val="tx1"/>
        </a:solidFill>
        <a:latin typeface="Arial" charset="0"/>
        <a:ea typeface="ＭＳ Ｐゴシック" pitchFamily="34" charset="-128"/>
        <a:cs typeface="+mn-cs"/>
      </a:defRPr>
    </a:lvl7pPr>
    <a:lvl8pPr marL="3200400" algn="l" defTabSz="914400" rtl="0" eaLnBrk="1" latinLnBrk="0" hangingPunct="1">
      <a:defRPr sz="2400" kern="1200">
        <a:solidFill>
          <a:schemeClr val="tx1"/>
        </a:solidFill>
        <a:latin typeface="Arial" charset="0"/>
        <a:ea typeface="ＭＳ Ｐゴシック" pitchFamily="34" charset="-128"/>
        <a:cs typeface="+mn-cs"/>
      </a:defRPr>
    </a:lvl8pPr>
    <a:lvl9pPr marL="3657600" algn="l" defTabSz="914400" rtl="0" eaLnBrk="1" latinLnBrk="0" hangingPunct="1">
      <a:defRPr sz="2400" kern="1200">
        <a:solidFill>
          <a:schemeClr val="tx1"/>
        </a:solidFill>
        <a:latin typeface="Arial" charset="0"/>
        <a:ea typeface="ＭＳ Ｐゴシック" pitchFamily="34" charset="-128"/>
        <a:cs typeface="+mn-cs"/>
      </a:defRPr>
    </a:lvl9pPr>
  </p:defaultTextStyle>
  <p:extLst>
    <p:ext uri="{EFAFB233-063F-42B5-8137-9DF3F51BA10A}">
      <p15:sldGuideLst xmlns:p15="http://schemas.microsoft.com/office/powerpoint/2012/main">
        <p15:guide id="1" orient="horz" pos="634">
          <p15:clr>
            <a:srgbClr val="A4A3A4"/>
          </p15:clr>
        </p15:guide>
        <p15:guide id="2" pos="4014">
          <p15:clr>
            <a:srgbClr val="A4A3A4"/>
          </p15:clr>
        </p15:guide>
      </p15:sldGuideLst>
    </p:ext>
    <p:ext uri="{2D200454-40CA-4A62-9FC3-DE9A4176ACB9}">
      <p15:notesGuideLst xmlns:p15="http://schemas.microsoft.com/office/powerpoint/2012/main">
        <p15:guide id="1" orient="horz" pos="3127" userDrawn="1">
          <p15:clr>
            <a:srgbClr val="A4A3A4"/>
          </p15:clr>
        </p15:guide>
        <p15:guide id="2" pos="2141"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B50038"/>
    <a:srgbClr val="9E1B3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940675A-B579-460E-94D1-54222C63F5D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F5AB1C69-6EDB-4FF4-983F-18BD219EF322}" styleName="Medium Style 2 - Accent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D7B26C5-4107-4FEC-AEDC-1716B250A1EF}" styleName="Light Style 1">
    <a:wholeTbl>
      <a:tcTxStyle>
        <a:fontRef idx="minor">
          <a:scrgbClr r="0" g="0" b="0"/>
        </a:fontRef>
        <a:schemeClr val="tx1"/>
      </a:tcTxStyle>
      <a:tcStyle>
        <a:tcBdr>
          <a:left>
            <a:ln>
              <a:noFill/>
            </a:ln>
          </a:left>
          <a:right>
            <a:ln>
              <a:noFill/>
            </a:ln>
          </a:right>
          <a:top>
            <a:ln w="12700" cmpd="sng">
              <a:solidFill>
                <a:schemeClr val="tx1"/>
              </a:solidFill>
            </a:ln>
          </a:top>
          <a:bottom>
            <a:ln w="12700" cmpd="sng">
              <a:solidFill>
                <a:schemeClr val="tx1"/>
              </a:solidFill>
            </a:ln>
          </a:bottom>
          <a:insideH>
            <a:ln>
              <a:noFill/>
            </a:ln>
          </a:insideH>
          <a:insideV>
            <a:ln>
              <a:noFill/>
            </a:ln>
          </a:insideV>
        </a:tcBdr>
        <a:fill>
          <a:noFill/>
        </a:fill>
      </a:tcStyle>
    </a:wholeTbl>
    <a:band1H>
      <a:tcStyle>
        <a:tcBdr/>
        <a:fill>
          <a:solidFill>
            <a:schemeClr val="tx1">
              <a:alpha val="20000"/>
            </a:schemeClr>
          </a:solidFill>
        </a:fill>
      </a:tcStyle>
    </a:band1H>
    <a:band2H>
      <a:tcStyle>
        <a:tcBdr/>
      </a:tcStyle>
    </a:band2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12700" cmpd="sng">
              <a:solidFill>
                <a:schemeClr val="tx1"/>
              </a:solidFill>
            </a:ln>
          </a:top>
        </a:tcBdr>
        <a:fill>
          <a:noFill/>
        </a:fill>
      </a:tcStyle>
    </a:lastRow>
    <a:firstRow>
      <a:tcTxStyle b="on"/>
      <a:tcStyle>
        <a:tcBdr>
          <a:bottom>
            <a:ln w="12700" cmpd="sng">
              <a:solidFill>
                <a:schemeClr val="tx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413" autoAdjust="0"/>
    <p:restoredTop sz="92165" autoAdjust="0"/>
  </p:normalViewPr>
  <p:slideViewPr>
    <p:cSldViewPr>
      <p:cViewPr varScale="1">
        <p:scale>
          <a:sx n="62" d="100"/>
          <a:sy n="62" d="100"/>
        </p:scale>
        <p:origin x="1051" y="53"/>
      </p:cViewPr>
      <p:guideLst>
        <p:guide orient="horz" pos="634"/>
        <p:guide pos="4014"/>
      </p:guideLst>
    </p:cSldViewPr>
  </p:slideViewPr>
  <p:outlineViewPr>
    <p:cViewPr>
      <p:scale>
        <a:sx n="33" d="100"/>
        <a:sy n="33" d="100"/>
      </p:scale>
      <p:origin x="0" y="-2060"/>
    </p:cViewPr>
  </p:outlineViewPr>
  <p:notesTextViewPr>
    <p:cViewPr>
      <p:scale>
        <a:sx n="100" d="100"/>
        <a:sy n="100" d="100"/>
      </p:scale>
      <p:origin x="0" y="0"/>
    </p:cViewPr>
  </p:notesTextViewPr>
  <p:sorterViewPr>
    <p:cViewPr>
      <p:scale>
        <a:sx n="125" d="100"/>
        <a:sy n="125" d="100"/>
      </p:scale>
      <p:origin x="0" y="0"/>
    </p:cViewPr>
  </p:sorterViewPr>
  <p:notesViewPr>
    <p:cSldViewPr>
      <p:cViewPr>
        <p:scale>
          <a:sx n="69" d="100"/>
          <a:sy n="69" d="100"/>
        </p:scale>
        <p:origin x="2316" y="-133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tableStyles" Target="tableStyles.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theme" Target="theme/theme1.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viewProps" Target="viewProp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presProps" Target="presProps.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handoutMaster" Target="handoutMasters/handoutMaster1.xml"/></Relationships>
</file>

<file path=ppt/diagrams/_rels/data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ata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ata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_rels/drawing2.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svg"/><Relationship Id="rId1" Type="http://schemas.openxmlformats.org/officeDocument/2006/relationships/image" Target="../media/image13.png"/><Relationship Id="rId6" Type="http://schemas.openxmlformats.org/officeDocument/2006/relationships/image" Target="../media/image18.svg"/><Relationship Id="rId5" Type="http://schemas.openxmlformats.org/officeDocument/2006/relationships/image" Target="../media/image17.png"/><Relationship Id="rId4" Type="http://schemas.openxmlformats.org/officeDocument/2006/relationships/image" Target="../media/image16.svg"/></Relationships>
</file>

<file path=ppt/diagrams/_rels/drawing3.xml.rels><?xml version="1.0" encoding="UTF-8" standalone="yes"?>
<Relationships xmlns="http://schemas.openxmlformats.org/package/2006/relationships"><Relationship Id="rId8" Type="http://schemas.openxmlformats.org/officeDocument/2006/relationships/image" Target="../media/image27.svg"/><Relationship Id="rId3" Type="http://schemas.openxmlformats.org/officeDocument/2006/relationships/image" Target="../media/image22.png"/><Relationship Id="rId7" Type="http://schemas.openxmlformats.org/officeDocument/2006/relationships/image" Target="../media/image26.png"/><Relationship Id="rId12" Type="http://schemas.openxmlformats.org/officeDocument/2006/relationships/image" Target="../media/image31.svg"/><Relationship Id="rId2" Type="http://schemas.openxmlformats.org/officeDocument/2006/relationships/image" Target="../media/image21.svg"/><Relationship Id="rId1" Type="http://schemas.openxmlformats.org/officeDocument/2006/relationships/image" Target="../media/image20.png"/><Relationship Id="rId6" Type="http://schemas.openxmlformats.org/officeDocument/2006/relationships/image" Target="../media/image25.svg"/><Relationship Id="rId11" Type="http://schemas.openxmlformats.org/officeDocument/2006/relationships/image" Target="../media/image30.png"/><Relationship Id="rId5" Type="http://schemas.openxmlformats.org/officeDocument/2006/relationships/image" Target="../media/image24.png"/><Relationship Id="rId10" Type="http://schemas.openxmlformats.org/officeDocument/2006/relationships/image" Target="../media/image29.svg"/><Relationship Id="rId4" Type="http://schemas.openxmlformats.org/officeDocument/2006/relationships/image" Target="../media/image23.svg"/><Relationship Id="rId9" Type="http://schemas.openxmlformats.org/officeDocument/2006/relationships/image" Target="../media/image28.png"/></Relationships>
</file>

<file path=ppt/diagrams/_rels/drawing4.xml.rels><?xml version="1.0" encoding="UTF-8" standalone="yes"?>
<Relationships xmlns="http://schemas.openxmlformats.org/package/2006/relationships"><Relationship Id="rId8" Type="http://schemas.openxmlformats.org/officeDocument/2006/relationships/image" Target="../media/image39.svg"/><Relationship Id="rId3" Type="http://schemas.openxmlformats.org/officeDocument/2006/relationships/image" Target="../media/image34.png"/><Relationship Id="rId7" Type="http://schemas.openxmlformats.org/officeDocument/2006/relationships/image" Target="../media/image38.png"/><Relationship Id="rId2" Type="http://schemas.openxmlformats.org/officeDocument/2006/relationships/image" Target="../media/image33.svg"/><Relationship Id="rId1" Type="http://schemas.openxmlformats.org/officeDocument/2006/relationships/image" Target="../media/image32.png"/><Relationship Id="rId6" Type="http://schemas.openxmlformats.org/officeDocument/2006/relationships/image" Target="../media/image37.svg"/><Relationship Id="rId5" Type="http://schemas.openxmlformats.org/officeDocument/2006/relationships/image" Target="../media/image36.png"/><Relationship Id="rId4" Type="http://schemas.openxmlformats.org/officeDocument/2006/relationships/image" Target="../media/image35.svg"/></Relationships>
</file>

<file path=ppt/diagrams/colors1.xml><?xml version="1.0" encoding="utf-8"?>
<dgm:colorsDef xmlns:dgm="http://schemas.openxmlformats.org/drawingml/2006/diagram" xmlns:a="http://schemas.openxmlformats.org/drawingml/2006/main" uniqueId="urn:microsoft.com/office/officeart/2005/8/colors/accent0_2">
  <dgm:title val=""/>
  <dgm:desc val=""/>
  <dgm:catLst>
    <dgm:cat type="mainScheme" pri="10200"/>
  </dgm:catLst>
  <dgm:styleLbl name="node0">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lig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lnNode1">
    <dgm:fillClrLst meth="repeat">
      <a:schemeClr val="lt1"/>
    </dgm:fillClrLst>
    <dgm:linClrLst meth="repeat">
      <a:schemeClr val="dk2">
        <a:shade val="80000"/>
      </a:schemeClr>
    </dgm:linClrLst>
    <dgm:effectClrLst/>
    <dgm:txLinClrLst/>
    <dgm:txFillClrLst meth="repeat">
      <a:schemeClr val="dk2"/>
    </dgm:txFillClrLst>
    <dgm:txEffectClrLst/>
  </dgm:styleLbl>
  <dgm:styleLbl name="vennNode1">
    <dgm:fillClrLst meth="repeat">
      <a:schemeClr val="lt1">
        <a:alpha val="50000"/>
      </a:schemeClr>
    </dgm:fillClrLst>
    <dgm:linClrLst meth="repeat">
      <a:schemeClr val="dk2">
        <a:shade val="80000"/>
      </a:schemeClr>
    </dgm:linClrLst>
    <dgm:effectClrLst/>
    <dgm:txLinClrLst/>
    <dgm:txFillClrLst/>
    <dgm:txEffectClrLst/>
  </dgm:styleLbl>
  <dgm:styleLbl name="node2">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3">
    <dgm:fillClrLst meth="repeat">
      <a:schemeClr val="lt1"/>
    </dgm:fillClrLst>
    <dgm:linClrLst meth="repeat">
      <a:schemeClr val="dk2">
        <a:shade val="80000"/>
      </a:schemeClr>
    </dgm:linClrLst>
    <dgm:effectClrLst/>
    <dgm:txLinClrLst/>
    <dgm:txFillClrLst meth="repeat">
      <a:schemeClr val="dk2"/>
    </dgm:txFillClrLst>
    <dgm:txEffectClrLst/>
  </dgm:styleLbl>
  <dgm:styleLbl name="node4">
    <dgm:fillClrLst meth="repeat">
      <a:schemeClr val="lt1"/>
    </dgm:fillClrLst>
    <dgm:linClrLst meth="repeat">
      <a:schemeClr val="dk2">
        <a:shade val="80000"/>
      </a:schemeClr>
    </dgm:linClrLst>
    <dgm:effectClrLst/>
    <dgm:txLinClrLst/>
    <dgm:txFillClrLst meth="repeat">
      <a:schemeClr val="dk2"/>
    </dgm:txFillClrLst>
    <dgm:txEffectClrLst/>
  </dgm:styleLbl>
  <dgm:styleLbl name="f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align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bgImgPlace1">
    <dgm:fillClrLst meth="repeat">
      <a:schemeClr val="dk2">
        <a:tint val="40000"/>
      </a:schemeClr>
    </dgm:fillClrLst>
    <dgm:linClrLst meth="repeat">
      <a:schemeClr val="dk2">
        <a:shade val="80000"/>
      </a:schemeClr>
    </dgm:linClrLst>
    <dgm:effectClrLst/>
    <dgm:txLinClrLst/>
    <dgm:txFillClrLst meth="repeat">
      <a:schemeClr val="lt1"/>
    </dgm:txFillClrLst>
    <dgm:txEffectClrLst/>
  </dgm:styleLbl>
  <dgm:styleLbl name="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f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bgSibTrans2D1">
    <dgm:fillClrLst meth="repeat">
      <a:schemeClr val="dk2">
        <a:tint val="60000"/>
      </a:schemeClr>
    </dgm:fillClrLst>
    <dgm:linClrLst meth="repeat">
      <a:schemeClr val="dk2">
        <a:tint val="60000"/>
      </a:schemeClr>
    </dgm:linClrLst>
    <dgm:effectClrLst/>
    <dgm:txLinClrLst/>
    <dgm:txFillClrLst meth="repeat">
      <a:schemeClr val="dk2"/>
    </dgm:txFillClrLst>
    <dgm:txEffectClrLst/>
  </dgm:styleLbl>
  <dgm:styleLbl name="sibTrans1D1">
    <dgm:fillClrLst meth="repeat">
      <a:schemeClr val="dk2"/>
    </dgm:fillClrLst>
    <dgm:linClrLst meth="repeat">
      <a:schemeClr val="dk2"/>
    </dgm:linClrLst>
    <dgm:effectClrLst/>
    <dgm:txLinClrLst/>
    <dgm:txFillClrLst meth="repeat">
      <a:schemeClr val="tx1"/>
    </dgm:txFillClrLst>
    <dgm:txEffectClrLst/>
  </dgm:styleLbl>
  <dgm:styleLbl name="callout">
    <dgm:fillClrLst meth="repeat">
      <a:schemeClr val="dk2"/>
    </dgm:fillClrLst>
    <dgm:linClrLst meth="repeat">
      <a:schemeClr val="dk2"/>
    </dgm:linClrLst>
    <dgm:effectClrLst/>
    <dgm:txLinClrLst/>
    <dgm:txFillClrLst meth="repeat">
      <a:schemeClr val="tx1"/>
    </dgm:txFillClrLst>
    <dgm:txEffectClrLst/>
  </dgm:styleLbl>
  <dgm:styleLbl name="asst0">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1">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2">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3">
    <dgm:fillClrLst meth="repeat">
      <a:schemeClr val="lt1"/>
    </dgm:fillClrLst>
    <dgm:linClrLst meth="repeat">
      <a:schemeClr val="dk2">
        <a:shade val="80000"/>
      </a:schemeClr>
    </dgm:linClrLst>
    <dgm:effectClrLst/>
    <dgm:txLinClrLst/>
    <dgm:txFillClrLst meth="repeat">
      <a:schemeClr val="dk2"/>
    </dgm:txFillClrLst>
    <dgm:txEffectClrLst/>
  </dgm:styleLbl>
  <dgm:styleLbl name="asst4">
    <dgm:fillClrLst meth="repeat">
      <a:schemeClr val="lt1"/>
    </dgm:fillClrLst>
    <dgm:linClrLst meth="repeat">
      <a:schemeClr val="dk2">
        <a:shade val="80000"/>
      </a:schemeClr>
    </dgm:linClrLst>
    <dgm:effectClrLst/>
    <dgm:txLinClrLst/>
    <dgm:txFillClrLst meth="repeat">
      <a:schemeClr val="dk2"/>
    </dgm:txFillClrLst>
    <dgm:txEffectClrLst/>
  </dgm:styleLbl>
  <dgm:styleLbl name="parChTrans2D1">
    <dgm:fillClrLst meth="repeat">
      <a:schemeClr val="dk2">
        <a:tint val="60000"/>
      </a:schemeClr>
    </dgm:fillClrLst>
    <dgm:linClrLst meth="repeat">
      <a:schemeClr val="dk2">
        <a:tint val="60000"/>
      </a:schemeClr>
    </dgm:linClrLst>
    <dgm:effectClrLst/>
    <dgm:txLinClrLst/>
    <dgm:txFillClrLst/>
    <dgm:txEffectClrLst/>
  </dgm:styleLbl>
  <dgm:styleLbl name="parChTrans2D2">
    <dgm:fillClrLst meth="repeat">
      <a:schemeClr val="dk2"/>
    </dgm:fillClrLst>
    <dgm:linClrLst meth="repeat">
      <a:schemeClr val="dk2"/>
    </dgm:linClrLst>
    <dgm:effectClrLst/>
    <dgm:txLinClrLst/>
    <dgm:txFillClrLst/>
    <dgm:txEffectClrLst/>
  </dgm:styleLbl>
  <dgm:styleLbl name="parChTrans2D3">
    <dgm:fillClrLst meth="repeat">
      <a:schemeClr val="dk2"/>
    </dgm:fillClrLst>
    <dgm:linClrLst meth="repeat">
      <a:schemeClr val="dk2"/>
    </dgm:linClrLst>
    <dgm:effectClrLst/>
    <dgm:txLinClrLst/>
    <dgm:txFillClrLst/>
    <dgm:txEffectClrLst/>
  </dgm:styleLbl>
  <dgm:styleLbl name="parChTrans2D4">
    <dgm:fillClrLst meth="repeat">
      <a:schemeClr val="dk2"/>
    </dgm:fillClrLst>
    <dgm:linClrLst meth="repeat">
      <a:schemeClr val="dk2"/>
    </dgm:linClrLst>
    <dgm:effectClrLst/>
    <dgm:txLinClrLst/>
    <dgm:txFillClrLst meth="repeat">
      <a:schemeClr val="lt1"/>
    </dgm:txFillClrLst>
    <dgm:txEffectClrLst/>
  </dgm:styleLbl>
  <dgm:styleLbl name="parChTrans1D1">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2">
    <dgm:fillClrLst meth="repeat">
      <a:schemeClr val="dk2"/>
    </dgm:fillClrLst>
    <dgm:linClrLst meth="repeat">
      <a:schemeClr val="dk2">
        <a:shade val="60000"/>
      </a:schemeClr>
    </dgm:linClrLst>
    <dgm:effectClrLst/>
    <dgm:txLinClrLst/>
    <dgm:txFillClrLst meth="repeat">
      <a:schemeClr val="tx1"/>
    </dgm:txFillClrLst>
    <dgm:txEffectClrLst/>
  </dgm:styleLbl>
  <dgm:styleLbl name="parChTrans1D3">
    <dgm:fillClrLst meth="repeat">
      <a:schemeClr val="dk2"/>
    </dgm:fillClrLst>
    <dgm:linClrLst meth="repeat">
      <a:schemeClr val="dk2">
        <a:shade val="80000"/>
      </a:schemeClr>
    </dgm:linClrLst>
    <dgm:effectClrLst/>
    <dgm:txLinClrLst/>
    <dgm:txFillClrLst meth="repeat">
      <a:schemeClr val="tx1"/>
    </dgm:txFillClrLst>
    <dgm:txEffectClrLst/>
  </dgm:styleLbl>
  <dgm:styleLbl name="parChTrans1D4">
    <dgm:fillClrLst meth="repeat">
      <a:schemeClr val="dk2"/>
    </dgm:fillClrLst>
    <dgm:linClrLst meth="repeat">
      <a:schemeClr val="dk2">
        <a:shade val="80000"/>
      </a:schemeClr>
    </dgm:linClrLst>
    <dgm:effectClrLst/>
    <dgm:txLinClrLst/>
    <dgm:txFillClrLst meth="repeat">
      <a:schemeClr val="tx1"/>
    </dgm:txFillClrLst>
    <dgm:txEffectClrLst/>
  </dgm:styleLbl>
  <dgm:styleLbl name="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conF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align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trAlignAcc1">
    <dgm:fillClrLst meth="repeat">
      <a:schemeClr val="dk2">
        <a:alpha val="40000"/>
        <a:tint val="40000"/>
      </a:schemeClr>
    </dgm:fillClrLst>
    <dgm:linClrLst meth="repeat">
      <a:schemeClr val="dk2"/>
    </dgm:linClrLst>
    <dgm:effectClrLst/>
    <dgm:txLinClrLst/>
    <dgm:txFillClrLst meth="repeat">
      <a:schemeClr val="dk2"/>
    </dgm:txFillClrLst>
    <dgm:txEffectClrLst/>
  </dgm:styleLbl>
  <dgm:styleLbl name="bgAcc1">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solidFgAcc1">
    <dgm:fillClrLst meth="repeat">
      <a:schemeClr val="lt1"/>
    </dgm:fillClrLst>
    <dgm:linClrLst meth="repeat">
      <a:schemeClr val="dk2"/>
    </dgm:linClrLst>
    <dgm:effectClrLst/>
    <dgm:txLinClrLst/>
    <dgm:txFillClrLst meth="repeat">
      <a:schemeClr val="dk2"/>
    </dgm:txFillClrLst>
    <dgm:txEffectClrLst/>
  </dgm:styleLbl>
  <dgm:styleLbl name="solidAlignAcc1">
    <dgm:fillClrLst meth="repeat">
      <a:schemeClr val="lt1"/>
    </dgm:fillClrLst>
    <dgm:linClrLst meth="repeat">
      <a:schemeClr val="dk2"/>
    </dgm:linClrLst>
    <dgm:effectClrLst/>
    <dgm:txLinClrLst/>
    <dgm:txFillClrLst meth="repeat">
      <a:schemeClr val="dk2"/>
    </dgm:txFillClrLst>
    <dgm:txEffectClrLst/>
  </dgm:styleLbl>
  <dgm:styleLbl name="solidBgAcc1">
    <dgm:fillClrLst meth="repeat">
      <a:schemeClr val="lt1"/>
    </dgm:fillClrLst>
    <dgm:linClrLst meth="repeat">
      <a:schemeClr val="dk2"/>
    </dgm:linClrLst>
    <dgm:effectClrLst/>
    <dgm:txLinClrLst/>
    <dgm:txFillClrLst meth="repeat">
      <a:schemeClr val="dk2"/>
    </dgm:txFillClrLst>
    <dgm:txEffectClrLst/>
  </dgm:styleLbl>
  <dgm:styleLbl name="f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align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bgAccFollowNode1">
    <dgm:fillClrLst meth="repeat">
      <a:schemeClr val="lt1">
        <a:alpha val="90000"/>
        <a:tint val="40000"/>
      </a:schemeClr>
    </dgm:fillClrLst>
    <dgm:linClrLst meth="repeat">
      <a:schemeClr val="dk2">
        <a:alpha val="90000"/>
      </a:schemeClr>
    </dgm:linClrLst>
    <dgm:effectClrLst/>
    <dgm:txLinClrLst/>
    <dgm:txFillClrLst meth="repeat">
      <a:schemeClr val="dk2"/>
    </dgm:txFillClrLst>
    <dgm:txEffectClrLst/>
  </dgm:styleLbl>
  <dgm:styleLbl name="fgAcc0">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2">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3">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fgAcc4">
    <dgm:fillClrLst meth="repeat">
      <a:schemeClr val="dk2">
        <a:alpha val="90000"/>
        <a:tint val="40000"/>
      </a:schemeClr>
    </dgm:fillClrLst>
    <dgm:linClrLst meth="repeat">
      <a:schemeClr val="dk2"/>
    </dgm:linClrLst>
    <dgm:effectClrLst/>
    <dgm:txLinClrLst/>
    <dgm:txFillClrLst meth="repeat">
      <a:schemeClr val="dk2"/>
    </dgm:txFillClrLst>
    <dgm:txEffectClrLst/>
  </dgm:styleLbl>
  <dgm:styleLbl name="bgShp">
    <dgm:fillClrLst meth="repeat">
      <a:schemeClr val="dk2">
        <a:tint val="40000"/>
      </a:schemeClr>
    </dgm:fillClrLst>
    <dgm:linClrLst meth="repeat">
      <a:schemeClr val="dk2"/>
    </dgm:linClrLst>
    <dgm:effectClrLst/>
    <dgm:txLinClrLst/>
    <dgm:txFillClrLst meth="repeat">
      <a:schemeClr val="dk1"/>
    </dgm:txFillClrLst>
    <dgm:txEffectClrLst/>
  </dgm:styleLbl>
  <dgm:styleLbl name="dkBgShp">
    <dgm:fillClrLst meth="repeat">
      <a:schemeClr val="dk2">
        <a:shade val="80000"/>
      </a:schemeClr>
    </dgm:fillClrLst>
    <dgm:linClrLst meth="repeat">
      <a:schemeClr val="dk2"/>
    </dgm:linClrLst>
    <dgm:effectClrLst/>
    <dgm:txLinClrLst/>
    <dgm:txFillClrLst meth="repeat">
      <a:schemeClr val="lt2"/>
    </dgm:txFillClrLst>
    <dgm:txEffectClrLst/>
  </dgm:styleLbl>
  <dgm:styleLbl name="trBgShp">
    <dgm:fillClrLst meth="repeat">
      <a:schemeClr val="dk2">
        <a:tint val="50000"/>
        <a:alpha val="40000"/>
      </a:schemeClr>
    </dgm:fillClrLst>
    <dgm:linClrLst meth="repeat">
      <a:schemeClr val="dk2"/>
    </dgm:linClrLst>
    <dgm:effectClrLst/>
    <dgm:txLinClrLst/>
    <dgm:txFillClrLst meth="repeat">
      <a:schemeClr val="lt2"/>
    </dgm:txFillClrLst>
    <dgm:txEffectClrLst/>
  </dgm:styleLbl>
  <dgm:styleLbl name="fgShp">
    <dgm:fillClrLst meth="repeat">
      <a:schemeClr val="dk2">
        <a:tint val="60000"/>
      </a:schemeClr>
    </dgm:fillClrLst>
    <dgm:linClrLst meth="repeat">
      <a:schemeClr val="lt1"/>
    </dgm:linClrLst>
    <dgm:effectClrLst/>
    <dgm:txLinClrLst/>
    <dgm:txFillClrLst meth="repeat">
      <a:schemeClr val="dk2"/>
    </dgm:txFillClrLst>
    <dgm:txEffectClrLst/>
  </dgm:styleLbl>
  <dgm:styleLbl name="revTx">
    <dgm:fillClrLst meth="repeat">
      <a:schemeClr val="lt1">
        <a:alpha val="0"/>
      </a:schemeClr>
    </dgm:fillClrLst>
    <dgm:linClrLst meth="repeat">
      <a:schemeClr val="dk2">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1">
  <dgm:title val=""/>
  <dgm:desc val=""/>
  <dgm:catLst>
    <dgm:cat type="accent1" pri="11100"/>
  </dgm:catLst>
  <dgm:styleLbl name="node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lig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lnNode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vennNode1">
    <dgm:fillClrLst meth="repeat">
      <a:schemeClr val="lt1">
        <a:alpha val="50000"/>
      </a:schemeClr>
    </dgm:fillClrLst>
    <dgm:linClrLst meth="repeat">
      <a:schemeClr val="accent1">
        <a:shade val="80000"/>
      </a:schemeClr>
    </dgm:linClrLst>
    <dgm:effectClrLst/>
    <dgm:txLinClrLst/>
    <dgm:txFillClrLst/>
    <dgm:txEffectClrLst/>
  </dgm:styleLbl>
  <dgm:styleLbl name="node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node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f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align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bgImgPlace1">
    <dgm:fillClrLst meth="repeat">
      <a:schemeClr val="accent1">
        <a:tint val="40000"/>
      </a:schemeClr>
    </dgm:fillClrLst>
    <dgm:linClrLst meth="repeat">
      <a:schemeClr val="accent1">
        <a:shade val="80000"/>
      </a:schemeClr>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meth="repeat">
      <a:schemeClr val="dk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dgm:linClrLst>
    <dgm:effectClrLst/>
    <dgm:txLinClrLst/>
    <dgm:txFillClrLst meth="repeat">
      <a:schemeClr val="tx1"/>
    </dgm:txFillClrLst>
    <dgm:txEffectClrLst/>
  </dgm:styleLbl>
  <dgm:styleLbl name="asst0">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1">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2">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3">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asst4">
    <dgm:fillClrLst meth="repeat">
      <a:schemeClr val="lt1"/>
    </dgm:fillClrLst>
    <dgm:linClrLst meth="repeat">
      <a:schemeClr val="accent1">
        <a:shade val="80000"/>
      </a:schemeClr>
    </dgm:linClrLst>
    <dgm:effectClrLst/>
    <dgm:txLinClrLst/>
    <dgm:txFillClrLst meth="repeat">
      <a:schemeClr val="dk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dgm:txEffectClrLst/>
  </dgm:styleLbl>
  <dgm:styleLbl name="parChTrans2D2">
    <dgm:fillClrLst meth="repeat">
      <a:schemeClr val="accent1"/>
    </dgm:fillClrLst>
    <dgm:linClrLst meth="repeat">
      <a:schemeClr val="accent1"/>
    </dgm:linClrLst>
    <dgm:effectClrLst/>
    <dgm:txLinClrLst/>
    <dgm:txFillClrLst/>
    <dgm:txEffectClrLst/>
  </dgm:styleLbl>
  <dgm:styleLbl name="parChTrans2D3">
    <dgm:fillClrLst meth="repeat">
      <a:schemeClr val="accent1"/>
    </dgm:fillClrLst>
    <dgm:linClrLst meth="repeat">
      <a:schemeClr val="accent1"/>
    </dgm:linClrLst>
    <dgm:effectClrLst/>
    <dgm:txLinClrLst/>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conF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align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trAlignAcc1">
    <dgm:fillClrLst meth="repeat">
      <a:schemeClr val="accent1">
        <a:alpha val="40000"/>
        <a:tint val="40000"/>
      </a:schemeClr>
    </dgm:fillClrLst>
    <dgm:linClrLst meth="repeat">
      <a:schemeClr val="accent1"/>
    </dgm:linClrLst>
    <dgm:effectClrLst/>
    <dgm:txLinClrLst/>
    <dgm:txFillClrLst meth="repeat">
      <a:schemeClr val="dk1"/>
    </dgm:txFillClrLst>
    <dgm:txEffectClrLst/>
  </dgm:styleLbl>
  <dgm:styleLbl name="bgAcc1">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align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bgAccFollowNode1">
    <dgm:fillClrLst meth="repeat">
      <a:schemeClr val="lt1">
        <a:alpha val="90000"/>
        <a:tint val="40000"/>
      </a:schemeClr>
    </dgm:fillClrLst>
    <dgm:linClrLst meth="repeat">
      <a:schemeClr val="accent1">
        <a:alpha val="90000"/>
      </a:schemeClr>
    </dgm:linClrLst>
    <dgm:effectClrLst/>
    <dgm:txLinClrLst/>
    <dgm:txFillClrLst meth="repeat">
      <a:schemeClr val="dk1"/>
    </dgm:txFillClrLst>
    <dgm:txEffectClrLst/>
  </dgm:styleLbl>
  <dgm:styleLbl name="fgAcc0">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2">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3">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fgAcc4">
    <dgm:fillClrLst meth="repeat">
      <a:schemeClr val="accent1">
        <a:alpha val="90000"/>
        <a:tint val="4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F1F0A95-FEF1-41F7-8551-C5F3259703A3}" type="doc">
      <dgm:prSet loTypeId="urn:microsoft.com/office/officeart/2005/8/layout/hierarchy1" loCatId="hierarchy" qsTypeId="urn:microsoft.com/office/officeart/2005/8/quickstyle/simple5" qsCatId="simple" csTypeId="urn:microsoft.com/office/officeart/2005/8/colors/accent0_2" csCatId="mainScheme" phldr="1"/>
      <dgm:spPr/>
      <dgm:t>
        <a:bodyPr/>
        <a:lstStyle/>
        <a:p>
          <a:endParaRPr lang="en-US"/>
        </a:p>
      </dgm:t>
    </dgm:pt>
    <dgm:pt modelId="{A9390C3F-559C-47A2-B232-3F9CBE33142E}">
      <dgm:prSet custT="1"/>
      <dgm:spPr>
        <a:solidFill>
          <a:srgbClr val="B50038">
            <a:alpha val="90000"/>
          </a:srgbClr>
        </a:solidFill>
      </dgm:spPr>
      <dgm:t>
        <a:bodyPr/>
        <a:lstStyle/>
        <a:p>
          <a:r>
            <a:rPr lang="en-GB" sz="1400" dirty="0">
              <a:solidFill>
                <a:schemeClr val="bg1"/>
              </a:solidFill>
            </a:rPr>
            <a:t>Source of funds</a:t>
          </a:r>
          <a:endParaRPr lang="en-US" sz="1400" dirty="0">
            <a:solidFill>
              <a:schemeClr val="bg1"/>
            </a:solidFill>
          </a:endParaRPr>
        </a:p>
      </dgm:t>
    </dgm:pt>
    <dgm:pt modelId="{5B23F268-E7AA-4741-93C7-CB31F8409F28}" type="parTrans" cxnId="{297A49E3-9EDF-4768-B0D0-205AB9603086}">
      <dgm:prSet/>
      <dgm:spPr/>
      <dgm:t>
        <a:bodyPr/>
        <a:lstStyle/>
        <a:p>
          <a:endParaRPr lang="en-US"/>
        </a:p>
      </dgm:t>
    </dgm:pt>
    <dgm:pt modelId="{9933650C-BDFE-4639-8414-18C5726E980B}" type="sibTrans" cxnId="{297A49E3-9EDF-4768-B0D0-205AB9603086}">
      <dgm:prSet/>
      <dgm:spPr/>
      <dgm:t>
        <a:bodyPr/>
        <a:lstStyle/>
        <a:p>
          <a:endParaRPr lang="en-US"/>
        </a:p>
      </dgm:t>
    </dgm:pt>
    <dgm:pt modelId="{49DF3852-30B0-4E0A-9FB5-E362059AA2BB}">
      <dgm:prSet custT="1"/>
      <dgm:spPr>
        <a:solidFill>
          <a:srgbClr val="B50038">
            <a:alpha val="90000"/>
          </a:srgbClr>
        </a:solidFill>
      </dgm:spPr>
      <dgm:t>
        <a:bodyPr/>
        <a:lstStyle/>
        <a:p>
          <a:pPr marL="0" lvl="0" indent="0" algn="ctr" defTabSz="622300">
            <a:lnSpc>
              <a:spcPct val="90000"/>
            </a:lnSpc>
            <a:spcBef>
              <a:spcPct val="0"/>
            </a:spcBef>
            <a:spcAft>
              <a:spcPct val="35000"/>
            </a:spcAft>
            <a:buNone/>
          </a:pPr>
          <a:r>
            <a:rPr lang="en-GB" sz="1400" kern="1200" dirty="0">
              <a:solidFill>
                <a:srgbClr val="FFFFFF"/>
              </a:solidFill>
              <a:latin typeface="Arial"/>
              <a:ea typeface="+mn-ea"/>
              <a:cs typeface="+mn-cs"/>
            </a:rPr>
            <a:t>Less transparent sources</a:t>
          </a:r>
          <a:endParaRPr lang="en-US" sz="1400" kern="1200" dirty="0">
            <a:solidFill>
              <a:srgbClr val="FFFFFF"/>
            </a:solidFill>
            <a:latin typeface="Arial"/>
            <a:ea typeface="+mn-ea"/>
            <a:cs typeface="+mn-cs"/>
          </a:endParaRPr>
        </a:p>
      </dgm:t>
    </dgm:pt>
    <dgm:pt modelId="{BA55BF4F-BCBC-4A1E-AA90-DCBAFDD50A10}" type="parTrans" cxnId="{9C6A2B30-621A-47D8-833C-3F2E68FD1249}">
      <dgm:prSet/>
      <dgm:spPr/>
      <dgm:t>
        <a:bodyPr/>
        <a:lstStyle/>
        <a:p>
          <a:endParaRPr lang="en-US"/>
        </a:p>
      </dgm:t>
    </dgm:pt>
    <dgm:pt modelId="{491F1002-34B1-4651-8E5C-F942612F499B}" type="sibTrans" cxnId="{9C6A2B30-621A-47D8-833C-3F2E68FD1249}">
      <dgm:prSet/>
      <dgm:spPr/>
      <dgm:t>
        <a:bodyPr/>
        <a:lstStyle/>
        <a:p>
          <a:endParaRPr lang="en-US"/>
        </a:p>
      </dgm:t>
    </dgm:pt>
    <dgm:pt modelId="{8FEE9956-62D4-42C2-BA81-DC273E1FB890}">
      <dgm:prSet custT="1"/>
      <dgm:spPr>
        <a:solidFill>
          <a:srgbClr val="B50038">
            <a:alpha val="90000"/>
          </a:srgbClr>
        </a:solidFill>
      </dgm:spPr>
      <dgm:t>
        <a:bodyPr/>
        <a:lstStyle/>
        <a:p>
          <a:pPr marL="0" lvl="0" indent="0" algn="ctr" defTabSz="622300">
            <a:lnSpc>
              <a:spcPct val="90000"/>
            </a:lnSpc>
            <a:spcBef>
              <a:spcPct val="0"/>
            </a:spcBef>
            <a:spcAft>
              <a:spcPct val="35000"/>
            </a:spcAft>
            <a:buNone/>
          </a:pPr>
          <a:r>
            <a:rPr lang="en-GB" sz="1400" kern="1200" dirty="0">
              <a:solidFill>
                <a:srgbClr val="FFFFFF"/>
              </a:solidFill>
              <a:latin typeface="Arial"/>
              <a:ea typeface="+mn-ea"/>
              <a:cs typeface="+mn-cs"/>
            </a:rPr>
            <a:t>‘Reasonable understanding’  </a:t>
          </a:r>
          <a:endParaRPr lang="en-US" sz="1400" kern="1200" dirty="0">
            <a:solidFill>
              <a:srgbClr val="FFFFFF"/>
            </a:solidFill>
            <a:latin typeface="Arial"/>
            <a:ea typeface="+mn-ea"/>
            <a:cs typeface="+mn-cs"/>
          </a:endParaRPr>
        </a:p>
      </dgm:t>
    </dgm:pt>
    <dgm:pt modelId="{4C951F6A-CF3E-479C-B9DB-88ADFC5A6A03}" type="parTrans" cxnId="{43A718CC-51AD-435D-95E4-D2A60968F415}">
      <dgm:prSet/>
      <dgm:spPr/>
      <dgm:t>
        <a:bodyPr/>
        <a:lstStyle/>
        <a:p>
          <a:endParaRPr lang="en-US"/>
        </a:p>
      </dgm:t>
    </dgm:pt>
    <dgm:pt modelId="{70CDB1D1-4DB6-4701-9B4C-0262C694ECC1}" type="sibTrans" cxnId="{43A718CC-51AD-435D-95E4-D2A60968F415}">
      <dgm:prSet/>
      <dgm:spPr/>
      <dgm:t>
        <a:bodyPr/>
        <a:lstStyle/>
        <a:p>
          <a:endParaRPr lang="en-US"/>
        </a:p>
      </dgm:t>
    </dgm:pt>
    <dgm:pt modelId="{18F9C2CD-5C82-4ED8-8A30-96D793B7AF49}">
      <dgm:prSet custT="1"/>
      <dgm:spPr>
        <a:solidFill>
          <a:srgbClr val="B50038">
            <a:alpha val="90000"/>
          </a:srgbClr>
        </a:solidFill>
      </dgm:spPr>
      <dgm:t>
        <a:bodyPr/>
        <a:lstStyle/>
        <a:p>
          <a:pPr marL="0" lvl="0" indent="0" algn="ctr" defTabSz="622300">
            <a:lnSpc>
              <a:spcPct val="90000"/>
            </a:lnSpc>
            <a:spcBef>
              <a:spcPct val="0"/>
            </a:spcBef>
            <a:spcAft>
              <a:spcPct val="35000"/>
            </a:spcAft>
            <a:buNone/>
          </a:pPr>
          <a:r>
            <a:rPr lang="en-GB" sz="1400" kern="1200" dirty="0">
              <a:solidFill>
                <a:srgbClr val="FFFFFF"/>
              </a:solidFill>
              <a:latin typeface="Arial"/>
              <a:ea typeface="+mn-ea"/>
              <a:cs typeface="+mn-cs"/>
            </a:rPr>
            <a:t>Source of wealth </a:t>
          </a:r>
          <a:endParaRPr lang="en-US" sz="1400" kern="1200" dirty="0">
            <a:solidFill>
              <a:srgbClr val="FFFFFF"/>
            </a:solidFill>
            <a:latin typeface="Arial"/>
            <a:ea typeface="+mn-ea"/>
            <a:cs typeface="+mn-cs"/>
          </a:endParaRPr>
        </a:p>
      </dgm:t>
    </dgm:pt>
    <dgm:pt modelId="{350D3B79-0570-4CAB-980D-3C209E5BD3A9}" type="sibTrans" cxnId="{AE3A088D-D525-412A-978F-F76428B6281F}">
      <dgm:prSet/>
      <dgm:spPr/>
      <dgm:t>
        <a:bodyPr/>
        <a:lstStyle/>
        <a:p>
          <a:endParaRPr lang="en-US"/>
        </a:p>
      </dgm:t>
    </dgm:pt>
    <dgm:pt modelId="{A2F21654-72C1-47E1-B265-96CA90031BFB}" type="parTrans" cxnId="{AE3A088D-D525-412A-978F-F76428B6281F}">
      <dgm:prSet/>
      <dgm:spPr/>
      <dgm:t>
        <a:bodyPr/>
        <a:lstStyle/>
        <a:p>
          <a:endParaRPr lang="en-US"/>
        </a:p>
      </dgm:t>
    </dgm:pt>
    <dgm:pt modelId="{10EB30BD-2FBD-4645-A4E0-0B77DAA7B001}">
      <dgm:prSet custT="1"/>
      <dgm:spPr>
        <a:solidFill>
          <a:srgbClr val="B50038">
            <a:alpha val="90000"/>
          </a:srgbClr>
        </a:solidFill>
      </dgm:spPr>
      <dgm:t>
        <a:bodyPr/>
        <a:lstStyle/>
        <a:p>
          <a:pPr marL="0" lvl="0" indent="0" algn="ctr" defTabSz="622300">
            <a:lnSpc>
              <a:spcPct val="90000"/>
            </a:lnSpc>
            <a:spcBef>
              <a:spcPct val="0"/>
            </a:spcBef>
            <a:spcAft>
              <a:spcPct val="35000"/>
            </a:spcAft>
            <a:buNone/>
          </a:pPr>
          <a:r>
            <a:rPr lang="en-GB" sz="1400" kern="1200" dirty="0">
              <a:solidFill>
                <a:srgbClr val="FFFFFF"/>
              </a:solidFill>
              <a:latin typeface="Arial"/>
              <a:ea typeface="+mn-ea"/>
              <a:cs typeface="+mn-cs"/>
            </a:rPr>
            <a:t>Typical documentation</a:t>
          </a:r>
          <a:endParaRPr lang="en-US" sz="1400" kern="1200" dirty="0">
            <a:solidFill>
              <a:srgbClr val="FFFFFF"/>
            </a:solidFill>
            <a:latin typeface="Arial"/>
            <a:ea typeface="+mn-ea"/>
            <a:cs typeface="+mn-cs"/>
          </a:endParaRPr>
        </a:p>
      </dgm:t>
    </dgm:pt>
    <dgm:pt modelId="{EB6015B8-16E7-4B34-B4A2-3BB56101FFC2}" type="sibTrans" cxnId="{AC3698E0-7B64-4DE8-8FB9-4800B48CA1EC}">
      <dgm:prSet/>
      <dgm:spPr/>
      <dgm:t>
        <a:bodyPr/>
        <a:lstStyle/>
        <a:p>
          <a:endParaRPr lang="en-US"/>
        </a:p>
      </dgm:t>
    </dgm:pt>
    <dgm:pt modelId="{B4AAB45B-A66C-4278-A44D-B4323163D820}" type="parTrans" cxnId="{AC3698E0-7B64-4DE8-8FB9-4800B48CA1EC}">
      <dgm:prSet/>
      <dgm:spPr/>
      <dgm:t>
        <a:bodyPr/>
        <a:lstStyle/>
        <a:p>
          <a:endParaRPr lang="en-US"/>
        </a:p>
      </dgm:t>
    </dgm:pt>
    <dgm:pt modelId="{33432068-7BF7-4192-AB86-2E5C399E0471}" type="pres">
      <dgm:prSet presAssocID="{BF1F0A95-FEF1-41F7-8551-C5F3259703A3}" presName="hierChild1" presStyleCnt="0">
        <dgm:presLayoutVars>
          <dgm:chPref val="1"/>
          <dgm:dir/>
          <dgm:animOne val="branch"/>
          <dgm:animLvl val="lvl"/>
          <dgm:resizeHandles/>
        </dgm:presLayoutVars>
      </dgm:prSet>
      <dgm:spPr/>
    </dgm:pt>
    <dgm:pt modelId="{9701FE4D-1187-4DBB-84A8-36D7C0BCEDEB}" type="pres">
      <dgm:prSet presAssocID="{A9390C3F-559C-47A2-B232-3F9CBE33142E}" presName="hierRoot1" presStyleCnt="0"/>
      <dgm:spPr/>
    </dgm:pt>
    <dgm:pt modelId="{3B872C2C-1394-4BC0-90B5-530DC5EC61EF}" type="pres">
      <dgm:prSet presAssocID="{A9390C3F-559C-47A2-B232-3F9CBE33142E}" presName="composite" presStyleCnt="0"/>
      <dgm:spPr/>
    </dgm:pt>
    <dgm:pt modelId="{4C6404A1-2EF3-4647-A46D-94791690AE6F}" type="pres">
      <dgm:prSet presAssocID="{A9390C3F-559C-47A2-B232-3F9CBE33142E}" presName="background" presStyleLbl="node0" presStyleIdx="0" presStyleCnt="5"/>
      <dgm:spPr/>
    </dgm:pt>
    <dgm:pt modelId="{F5946077-CD6D-45FA-BB80-30432260ACF7}" type="pres">
      <dgm:prSet presAssocID="{A9390C3F-559C-47A2-B232-3F9CBE33142E}" presName="text" presStyleLbl="fgAcc0" presStyleIdx="0" presStyleCnt="5">
        <dgm:presLayoutVars>
          <dgm:chPref val="3"/>
        </dgm:presLayoutVars>
      </dgm:prSet>
      <dgm:spPr/>
    </dgm:pt>
    <dgm:pt modelId="{C1C7FEC4-F484-4583-BC35-729982D25E47}" type="pres">
      <dgm:prSet presAssocID="{A9390C3F-559C-47A2-B232-3F9CBE33142E}" presName="hierChild2" presStyleCnt="0"/>
      <dgm:spPr/>
    </dgm:pt>
    <dgm:pt modelId="{A971C8A0-E9FA-4C62-B107-691BB047BB02}" type="pres">
      <dgm:prSet presAssocID="{18F9C2CD-5C82-4ED8-8A30-96D793B7AF49}" presName="hierRoot1" presStyleCnt="0"/>
      <dgm:spPr/>
    </dgm:pt>
    <dgm:pt modelId="{6DEA063C-A817-4E2C-B3E0-22A661593AE9}" type="pres">
      <dgm:prSet presAssocID="{18F9C2CD-5C82-4ED8-8A30-96D793B7AF49}" presName="composite" presStyleCnt="0"/>
      <dgm:spPr/>
    </dgm:pt>
    <dgm:pt modelId="{84C29561-8964-4D0B-AEB3-02CF53D46A24}" type="pres">
      <dgm:prSet presAssocID="{18F9C2CD-5C82-4ED8-8A30-96D793B7AF49}" presName="background" presStyleLbl="node0" presStyleIdx="1" presStyleCnt="5"/>
      <dgm:spPr/>
    </dgm:pt>
    <dgm:pt modelId="{F22437D6-6366-4834-99DF-6723CEB7F24A}" type="pres">
      <dgm:prSet presAssocID="{18F9C2CD-5C82-4ED8-8A30-96D793B7AF49}" presName="text" presStyleLbl="fgAcc0" presStyleIdx="1" presStyleCnt="5">
        <dgm:presLayoutVars>
          <dgm:chPref val="3"/>
        </dgm:presLayoutVars>
      </dgm:prSet>
      <dgm:spPr/>
    </dgm:pt>
    <dgm:pt modelId="{C87371E0-A1C7-464D-992C-4FBF8D74F69F}" type="pres">
      <dgm:prSet presAssocID="{18F9C2CD-5C82-4ED8-8A30-96D793B7AF49}" presName="hierChild2" presStyleCnt="0"/>
      <dgm:spPr/>
    </dgm:pt>
    <dgm:pt modelId="{8DB5963E-C899-4719-B080-DAC19DA09A12}" type="pres">
      <dgm:prSet presAssocID="{10EB30BD-2FBD-4645-A4E0-0B77DAA7B001}" presName="hierRoot1" presStyleCnt="0"/>
      <dgm:spPr/>
    </dgm:pt>
    <dgm:pt modelId="{C1F871E2-6041-48C9-B47F-A4309D198941}" type="pres">
      <dgm:prSet presAssocID="{10EB30BD-2FBD-4645-A4E0-0B77DAA7B001}" presName="composite" presStyleCnt="0"/>
      <dgm:spPr/>
    </dgm:pt>
    <dgm:pt modelId="{D730986A-E2DD-4E7C-91AE-CF0C2F44F241}" type="pres">
      <dgm:prSet presAssocID="{10EB30BD-2FBD-4645-A4E0-0B77DAA7B001}" presName="background" presStyleLbl="node0" presStyleIdx="2" presStyleCnt="5"/>
      <dgm:spPr/>
    </dgm:pt>
    <dgm:pt modelId="{EA5763D0-A6CB-4E94-9532-77437B76FD66}" type="pres">
      <dgm:prSet presAssocID="{10EB30BD-2FBD-4645-A4E0-0B77DAA7B001}" presName="text" presStyleLbl="fgAcc0" presStyleIdx="2" presStyleCnt="5">
        <dgm:presLayoutVars>
          <dgm:chPref val="3"/>
        </dgm:presLayoutVars>
      </dgm:prSet>
      <dgm:spPr/>
    </dgm:pt>
    <dgm:pt modelId="{E3051FF8-8169-4F6B-BEBF-4DB7357A97A6}" type="pres">
      <dgm:prSet presAssocID="{10EB30BD-2FBD-4645-A4E0-0B77DAA7B001}" presName="hierChild2" presStyleCnt="0"/>
      <dgm:spPr/>
    </dgm:pt>
    <dgm:pt modelId="{34099D4E-94B8-42FB-B645-E58721E8A2EB}" type="pres">
      <dgm:prSet presAssocID="{49DF3852-30B0-4E0A-9FB5-E362059AA2BB}" presName="hierRoot1" presStyleCnt="0"/>
      <dgm:spPr/>
    </dgm:pt>
    <dgm:pt modelId="{85179366-CD22-4BAE-8D43-D284317F8924}" type="pres">
      <dgm:prSet presAssocID="{49DF3852-30B0-4E0A-9FB5-E362059AA2BB}" presName="composite" presStyleCnt="0"/>
      <dgm:spPr/>
    </dgm:pt>
    <dgm:pt modelId="{E654F683-9EFE-4D65-9DD5-EC9C0F9BEC4C}" type="pres">
      <dgm:prSet presAssocID="{49DF3852-30B0-4E0A-9FB5-E362059AA2BB}" presName="background" presStyleLbl="node0" presStyleIdx="3" presStyleCnt="5"/>
      <dgm:spPr/>
    </dgm:pt>
    <dgm:pt modelId="{9419FBB9-25FD-460E-8EB5-F38B4F120CD7}" type="pres">
      <dgm:prSet presAssocID="{49DF3852-30B0-4E0A-9FB5-E362059AA2BB}" presName="text" presStyleLbl="fgAcc0" presStyleIdx="3" presStyleCnt="5">
        <dgm:presLayoutVars>
          <dgm:chPref val="3"/>
        </dgm:presLayoutVars>
      </dgm:prSet>
      <dgm:spPr/>
    </dgm:pt>
    <dgm:pt modelId="{327E2CD5-B401-43DD-9BA4-38D6EC0722CA}" type="pres">
      <dgm:prSet presAssocID="{49DF3852-30B0-4E0A-9FB5-E362059AA2BB}" presName="hierChild2" presStyleCnt="0"/>
      <dgm:spPr/>
    </dgm:pt>
    <dgm:pt modelId="{E19B3494-AAB8-4E87-86C8-0234958D75CD}" type="pres">
      <dgm:prSet presAssocID="{8FEE9956-62D4-42C2-BA81-DC273E1FB890}" presName="hierRoot1" presStyleCnt="0"/>
      <dgm:spPr/>
    </dgm:pt>
    <dgm:pt modelId="{AE859EFD-99D6-4C80-B893-D14F1787312F}" type="pres">
      <dgm:prSet presAssocID="{8FEE9956-62D4-42C2-BA81-DC273E1FB890}" presName="composite" presStyleCnt="0"/>
      <dgm:spPr/>
    </dgm:pt>
    <dgm:pt modelId="{C31AEFB0-3B2E-4E68-92C8-A7B2EF72546F}" type="pres">
      <dgm:prSet presAssocID="{8FEE9956-62D4-42C2-BA81-DC273E1FB890}" presName="background" presStyleLbl="node0" presStyleIdx="4" presStyleCnt="5"/>
      <dgm:spPr/>
    </dgm:pt>
    <dgm:pt modelId="{D0BCAA60-FFDA-4EA5-BEBB-BD294C94EEB0}" type="pres">
      <dgm:prSet presAssocID="{8FEE9956-62D4-42C2-BA81-DC273E1FB890}" presName="text" presStyleLbl="fgAcc0" presStyleIdx="4" presStyleCnt="5">
        <dgm:presLayoutVars>
          <dgm:chPref val="3"/>
        </dgm:presLayoutVars>
      </dgm:prSet>
      <dgm:spPr/>
    </dgm:pt>
    <dgm:pt modelId="{F0C7FB82-2057-410B-AD83-00962CD278D9}" type="pres">
      <dgm:prSet presAssocID="{8FEE9956-62D4-42C2-BA81-DC273E1FB890}" presName="hierChild2" presStyleCnt="0"/>
      <dgm:spPr/>
    </dgm:pt>
  </dgm:ptLst>
  <dgm:cxnLst>
    <dgm:cxn modelId="{84153B02-B06B-4F37-96A8-832156B612C3}" type="presOf" srcId="{18F9C2CD-5C82-4ED8-8A30-96D793B7AF49}" destId="{F22437D6-6366-4834-99DF-6723CEB7F24A}" srcOrd="0" destOrd="0" presId="urn:microsoft.com/office/officeart/2005/8/layout/hierarchy1"/>
    <dgm:cxn modelId="{C42F7E23-4056-4C2B-BEE2-644709EC11E9}" type="presOf" srcId="{8FEE9956-62D4-42C2-BA81-DC273E1FB890}" destId="{D0BCAA60-FFDA-4EA5-BEBB-BD294C94EEB0}" srcOrd="0" destOrd="0" presId="urn:microsoft.com/office/officeart/2005/8/layout/hierarchy1"/>
    <dgm:cxn modelId="{9C6A2B30-621A-47D8-833C-3F2E68FD1249}" srcId="{BF1F0A95-FEF1-41F7-8551-C5F3259703A3}" destId="{49DF3852-30B0-4E0A-9FB5-E362059AA2BB}" srcOrd="3" destOrd="0" parTransId="{BA55BF4F-BCBC-4A1E-AA90-DCBAFDD50A10}" sibTransId="{491F1002-34B1-4651-8E5C-F942612F499B}"/>
    <dgm:cxn modelId="{8C4DD331-1804-4080-A195-2445E302354A}" type="presOf" srcId="{BF1F0A95-FEF1-41F7-8551-C5F3259703A3}" destId="{33432068-7BF7-4192-AB86-2E5C399E0471}" srcOrd="0" destOrd="0" presId="urn:microsoft.com/office/officeart/2005/8/layout/hierarchy1"/>
    <dgm:cxn modelId="{AE3A088D-D525-412A-978F-F76428B6281F}" srcId="{BF1F0A95-FEF1-41F7-8551-C5F3259703A3}" destId="{18F9C2CD-5C82-4ED8-8A30-96D793B7AF49}" srcOrd="1" destOrd="0" parTransId="{A2F21654-72C1-47E1-B265-96CA90031BFB}" sibTransId="{350D3B79-0570-4CAB-980D-3C209E5BD3A9}"/>
    <dgm:cxn modelId="{91F7B4C2-7F82-4231-8BDD-2B4841DD061D}" type="presOf" srcId="{A9390C3F-559C-47A2-B232-3F9CBE33142E}" destId="{F5946077-CD6D-45FA-BB80-30432260ACF7}" srcOrd="0" destOrd="0" presId="urn:microsoft.com/office/officeart/2005/8/layout/hierarchy1"/>
    <dgm:cxn modelId="{43A718CC-51AD-435D-95E4-D2A60968F415}" srcId="{BF1F0A95-FEF1-41F7-8551-C5F3259703A3}" destId="{8FEE9956-62D4-42C2-BA81-DC273E1FB890}" srcOrd="4" destOrd="0" parTransId="{4C951F6A-CF3E-479C-B9DB-88ADFC5A6A03}" sibTransId="{70CDB1D1-4DB6-4701-9B4C-0262C694ECC1}"/>
    <dgm:cxn modelId="{AC3698E0-7B64-4DE8-8FB9-4800B48CA1EC}" srcId="{BF1F0A95-FEF1-41F7-8551-C5F3259703A3}" destId="{10EB30BD-2FBD-4645-A4E0-0B77DAA7B001}" srcOrd="2" destOrd="0" parTransId="{B4AAB45B-A66C-4278-A44D-B4323163D820}" sibTransId="{EB6015B8-16E7-4B34-B4A2-3BB56101FFC2}"/>
    <dgm:cxn modelId="{297A49E3-9EDF-4768-B0D0-205AB9603086}" srcId="{BF1F0A95-FEF1-41F7-8551-C5F3259703A3}" destId="{A9390C3F-559C-47A2-B232-3F9CBE33142E}" srcOrd="0" destOrd="0" parTransId="{5B23F268-E7AA-4741-93C7-CB31F8409F28}" sibTransId="{9933650C-BDFE-4639-8414-18C5726E980B}"/>
    <dgm:cxn modelId="{333DC7EA-C3F2-476C-A352-D4B92B2551C5}" type="presOf" srcId="{10EB30BD-2FBD-4645-A4E0-0B77DAA7B001}" destId="{EA5763D0-A6CB-4E94-9532-77437B76FD66}" srcOrd="0" destOrd="0" presId="urn:microsoft.com/office/officeart/2005/8/layout/hierarchy1"/>
    <dgm:cxn modelId="{0F3FE2F6-8522-44EE-AC2C-2DD42D464076}" type="presOf" srcId="{49DF3852-30B0-4E0A-9FB5-E362059AA2BB}" destId="{9419FBB9-25FD-460E-8EB5-F38B4F120CD7}" srcOrd="0" destOrd="0" presId="urn:microsoft.com/office/officeart/2005/8/layout/hierarchy1"/>
    <dgm:cxn modelId="{DF20EDDE-79CB-4656-9EAA-8908AFF6D5F4}" type="presParOf" srcId="{33432068-7BF7-4192-AB86-2E5C399E0471}" destId="{9701FE4D-1187-4DBB-84A8-36D7C0BCEDEB}" srcOrd="0" destOrd="0" presId="urn:microsoft.com/office/officeart/2005/8/layout/hierarchy1"/>
    <dgm:cxn modelId="{5BB1CEFD-8A1A-48C5-9809-56454CF58337}" type="presParOf" srcId="{9701FE4D-1187-4DBB-84A8-36D7C0BCEDEB}" destId="{3B872C2C-1394-4BC0-90B5-530DC5EC61EF}" srcOrd="0" destOrd="0" presId="urn:microsoft.com/office/officeart/2005/8/layout/hierarchy1"/>
    <dgm:cxn modelId="{467C346E-426A-4774-85D6-1725961FF3EC}" type="presParOf" srcId="{3B872C2C-1394-4BC0-90B5-530DC5EC61EF}" destId="{4C6404A1-2EF3-4647-A46D-94791690AE6F}" srcOrd="0" destOrd="0" presId="urn:microsoft.com/office/officeart/2005/8/layout/hierarchy1"/>
    <dgm:cxn modelId="{1972CDD9-B53C-4AFA-AF9D-DDC06AF0C24B}" type="presParOf" srcId="{3B872C2C-1394-4BC0-90B5-530DC5EC61EF}" destId="{F5946077-CD6D-45FA-BB80-30432260ACF7}" srcOrd="1" destOrd="0" presId="urn:microsoft.com/office/officeart/2005/8/layout/hierarchy1"/>
    <dgm:cxn modelId="{B7BE84EC-EE5B-4AC8-B7EB-452DD0D4A30F}" type="presParOf" srcId="{9701FE4D-1187-4DBB-84A8-36D7C0BCEDEB}" destId="{C1C7FEC4-F484-4583-BC35-729982D25E47}" srcOrd="1" destOrd="0" presId="urn:microsoft.com/office/officeart/2005/8/layout/hierarchy1"/>
    <dgm:cxn modelId="{6B622C0B-8445-48CD-856B-56AC46CDD109}" type="presParOf" srcId="{33432068-7BF7-4192-AB86-2E5C399E0471}" destId="{A971C8A0-E9FA-4C62-B107-691BB047BB02}" srcOrd="1" destOrd="0" presId="urn:microsoft.com/office/officeart/2005/8/layout/hierarchy1"/>
    <dgm:cxn modelId="{3B627540-5D41-4F9D-AC71-B49679241A5D}" type="presParOf" srcId="{A971C8A0-E9FA-4C62-B107-691BB047BB02}" destId="{6DEA063C-A817-4E2C-B3E0-22A661593AE9}" srcOrd="0" destOrd="0" presId="urn:microsoft.com/office/officeart/2005/8/layout/hierarchy1"/>
    <dgm:cxn modelId="{F7A4C021-BC45-4A2D-BCC5-0F9A3D686700}" type="presParOf" srcId="{6DEA063C-A817-4E2C-B3E0-22A661593AE9}" destId="{84C29561-8964-4D0B-AEB3-02CF53D46A24}" srcOrd="0" destOrd="0" presId="urn:microsoft.com/office/officeart/2005/8/layout/hierarchy1"/>
    <dgm:cxn modelId="{85AE3AC1-F6C6-419E-8DDE-37995FBA05B7}" type="presParOf" srcId="{6DEA063C-A817-4E2C-B3E0-22A661593AE9}" destId="{F22437D6-6366-4834-99DF-6723CEB7F24A}" srcOrd="1" destOrd="0" presId="urn:microsoft.com/office/officeart/2005/8/layout/hierarchy1"/>
    <dgm:cxn modelId="{F5FC2005-F9E7-4E5A-B2F3-4ADEF2B08224}" type="presParOf" srcId="{A971C8A0-E9FA-4C62-B107-691BB047BB02}" destId="{C87371E0-A1C7-464D-992C-4FBF8D74F69F}" srcOrd="1" destOrd="0" presId="urn:microsoft.com/office/officeart/2005/8/layout/hierarchy1"/>
    <dgm:cxn modelId="{A681EDF7-0C7E-4D62-8612-00B5B4BE79A5}" type="presParOf" srcId="{33432068-7BF7-4192-AB86-2E5C399E0471}" destId="{8DB5963E-C899-4719-B080-DAC19DA09A12}" srcOrd="2" destOrd="0" presId="urn:microsoft.com/office/officeart/2005/8/layout/hierarchy1"/>
    <dgm:cxn modelId="{FDDDFA8D-5B68-49D1-BB05-3F684F299F87}" type="presParOf" srcId="{8DB5963E-C899-4719-B080-DAC19DA09A12}" destId="{C1F871E2-6041-48C9-B47F-A4309D198941}" srcOrd="0" destOrd="0" presId="urn:microsoft.com/office/officeart/2005/8/layout/hierarchy1"/>
    <dgm:cxn modelId="{12704600-43C9-4ED5-9D77-E83004686A60}" type="presParOf" srcId="{C1F871E2-6041-48C9-B47F-A4309D198941}" destId="{D730986A-E2DD-4E7C-91AE-CF0C2F44F241}" srcOrd="0" destOrd="0" presId="urn:microsoft.com/office/officeart/2005/8/layout/hierarchy1"/>
    <dgm:cxn modelId="{E37CB981-8848-4AFC-9909-D8875BF291AA}" type="presParOf" srcId="{C1F871E2-6041-48C9-B47F-A4309D198941}" destId="{EA5763D0-A6CB-4E94-9532-77437B76FD66}" srcOrd="1" destOrd="0" presId="urn:microsoft.com/office/officeart/2005/8/layout/hierarchy1"/>
    <dgm:cxn modelId="{2BA903E6-46A8-4888-B6D6-B2DF772C1472}" type="presParOf" srcId="{8DB5963E-C899-4719-B080-DAC19DA09A12}" destId="{E3051FF8-8169-4F6B-BEBF-4DB7357A97A6}" srcOrd="1" destOrd="0" presId="urn:microsoft.com/office/officeart/2005/8/layout/hierarchy1"/>
    <dgm:cxn modelId="{D2469826-7A5E-4F09-897F-A22BD0A054AE}" type="presParOf" srcId="{33432068-7BF7-4192-AB86-2E5C399E0471}" destId="{34099D4E-94B8-42FB-B645-E58721E8A2EB}" srcOrd="3" destOrd="0" presId="urn:microsoft.com/office/officeart/2005/8/layout/hierarchy1"/>
    <dgm:cxn modelId="{8DD9E9EE-E5A8-4FDD-AB72-1681C5381B75}" type="presParOf" srcId="{34099D4E-94B8-42FB-B645-E58721E8A2EB}" destId="{85179366-CD22-4BAE-8D43-D284317F8924}" srcOrd="0" destOrd="0" presId="urn:microsoft.com/office/officeart/2005/8/layout/hierarchy1"/>
    <dgm:cxn modelId="{44D4C871-478F-4D2D-B4EC-FD93F47AA0C6}" type="presParOf" srcId="{85179366-CD22-4BAE-8D43-D284317F8924}" destId="{E654F683-9EFE-4D65-9DD5-EC9C0F9BEC4C}" srcOrd="0" destOrd="0" presId="urn:microsoft.com/office/officeart/2005/8/layout/hierarchy1"/>
    <dgm:cxn modelId="{7AD26672-C323-4DD1-9120-6AE497A8E0DC}" type="presParOf" srcId="{85179366-CD22-4BAE-8D43-D284317F8924}" destId="{9419FBB9-25FD-460E-8EB5-F38B4F120CD7}" srcOrd="1" destOrd="0" presId="urn:microsoft.com/office/officeart/2005/8/layout/hierarchy1"/>
    <dgm:cxn modelId="{EFA4615A-5A20-4423-B4EF-EC987A81400D}" type="presParOf" srcId="{34099D4E-94B8-42FB-B645-E58721E8A2EB}" destId="{327E2CD5-B401-43DD-9BA4-38D6EC0722CA}" srcOrd="1" destOrd="0" presId="urn:microsoft.com/office/officeart/2005/8/layout/hierarchy1"/>
    <dgm:cxn modelId="{2EE6B9FA-3295-45F4-81B6-D0E1B1FEC3AA}" type="presParOf" srcId="{33432068-7BF7-4192-AB86-2E5C399E0471}" destId="{E19B3494-AAB8-4E87-86C8-0234958D75CD}" srcOrd="4" destOrd="0" presId="urn:microsoft.com/office/officeart/2005/8/layout/hierarchy1"/>
    <dgm:cxn modelId="{FDA1CBFD-5B24-4B65-A1C1-2FE9A6627916}" type="presParOf" srcId="{E19B3494-AAB8-4E87-86C8-0234958D75CD}" destId="{AE859EFD-99D6-4C80-B893-D14F1787312F}" srcOrd="0" destOrd="0" presId="urn:microsoft.com/office/officeart/2005/8/layout/hierarchy1"/>
    <dgm:cxn modelId="{8CF58AD5-2CB3-485C-B258-AA816081B548}" type="presParOf" srcId="{AE859EFD-99D6-4C80-B893-D14F1787312F}" destId="{C31AEFB0-3B2E-4E68-92C8-A7B2EF72546F}" srcOrd="0" destOrd="0" presId="urn:microsoft.com/office/officeart/2005/8/layout/hierarchy1"/>
    <dgm:cxn modelId="{0A4FCD8C-2011-42A2-8D9E-C76F598B4B12}" type="presParOf" srcId="{AE859EFD-99D6-4C80-B893-D14F1787312F}" destId="{D0BCAA60-FFDA-4EA5-BEBB-BD294C94EEB0}" srcOrd="1" destOrd="0" presId="urn:microsoft.com/office/officeart/2005/8/layout/hierarchy1"/>
    <dgm:cxn modelId="{6F63203A-B173-4E2B-963D-104738F34444}" type="presParOf" srcId="{E19B3494-AAB8-4E87-86C8-0234958D75CD}" destId="{F0C7FB82-2057-410B-AD83-00962CD278D9}" srcOrd="1" destOrd="0" presId="urn:microsoft.com/office/officeart/2005/8/layout/hierarchy1"/>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2.xml><?xml version="1.0" encoding="utf-8"?>
<dgm:dataModel xmlns:dgm="http://schemas.openxmlformats.org/drawingml/2006/diagram" xmlns:a="http://schemas.openxmlformats.org/drawingml/2006/main">
  <dgm:ptLst>
    <dgm:pt modelId="{F5D8B9C0-F2A9-4B7C-AC72-5CFE163F6C91}" type="doc">
      <dgm:prSet loTypeId="urn:microsoft.com/office/officeart/2018/5/layout/CenteredIconLabelDescriptionList" loCatId="icon" qsTypeId="urn:microsoft.com/office/officeart/2005/8/quickstyle/simple1" qsCatId="simple" csTypeId="urn:microsoft.com/office/officeart/2005/8/colors/accent1_1" csCatId="accent1" phldr="1"/>
      <dgm:spPr/>
      <dgm:t>
        <a:bodyPr/>
        <a:lstStyle/>
        <a:p>
          <a:endParaRPr lang="en-US"/>
        </a:p>
      </dgm:t>
    </dgm:pt>
    <dgm:pt modelId="{64690AFC-7BA2-4FAF-8F1F-42137DD28313}">
      <dgm:prSet/>
      <dgm:spPr/>
      <dgm:t>
        <a:bodyPr/>
        <a:lstStyle/>
        <a:p>
          <a:pPr>
            <a:lnSpc>
              <a:spcPct val="100000"/>
            </a:lnSpc>
            <a:defRPr b="1"/>
          </a:pPr>
          <a:r>
            <a:rPr lang="en-US"/>
            <a:t>2022</a:t>
          </a:r>
        </a:p>
      </dgm:t>
    </dgm:pt>
    <dgm:pt modelId="{DE7C683B-6F18-4F9A-A1B2-8BCD9B705C7A}" type="parTrans" cxnId="{4B549C0A-DD9D-40DB-862D-37CCD478CDBA}">
      <dgm:prSet/>
      <dgm:spPr/>
      <dgm:t>
        <a:bodyPr/>
        <a:lstStyle/>
        <a:p>
          <a:endParaRPr lang="en-US"/>
        </a:p>
      </dgm:t>
    </dgm:pt>
    <dgm:pt modelId="{83138966-071A-4877-9B4C-183AC0E67C78}" type="sibTrans" cxnId="{4B549C0A-DD9D-40DB-862D-37CCD478CDBA}">
      <dgm:prSet/>
      <dgm:spPr/>
      <dgm:t>
        <a:bodyPr/>
        <a:lstStyle/>
        <a:p>
          <a:endParaRPr lang="en-US"/>
        </a:p>
      </dgm:t>
    </dgm:pt>
    <dgm:pt modelId="{ED84D1B1-620F-43AB-94C5-1E8AD619E229}">
      <dgm:prSet/>
      <dgm:spPr/>
      <dgm:t>
        <a:bodyPr/>
        <a:lstStyle/>
        <a:p>
          <a:pPr algn="ctr">
            <a:lnSpc>
              <a:spcPct val="100000"/>
            </a:lnSpc>
            <a:buFont typeface="Arial" panose="020B0604020202020204" pitchFamily="34" charset="0"/>
            <a:buChar char="•"/>
          </a:pPr>
          <a:r>
            <a:rPr lang="en-US" dirty="0"/>
            <a:t>30% of firms received feedback</a:t>
          </a:r>
        </a:p>
        <a:p>
          <a:pPr algn="ctr">
            <a:lnSpc>
              <a:spcPct val="100000"/>
            </a:lnSpc>
            <a:buFont typeface="Arial" panose="020B0604020202020204" pitchFamily="34" charset="0"/>
            <a:buChar char="•"/>
          </a:pPr>
          <a:r>
            <a:rPr lang="en-US" dirty="0"/>
            <a:t>16% referred to investigations</a:t>
          </a:r>
        </a:p>
      </dgm:t>
    </dgm:pt>
    <dgm:pt modelId="{A931E688-EE11-49DF-8C81-3F23F0A58F92}" type="parTrans" cxnId="{095A15A4-C630-4CAB-9158-0168E899A4A5}">
      <dgm:prSet/>
      <dgm:spPr/>
      <dgm:t>
        <a:bodyPr/>
        <a:lstStyle/>
        <a:p>
          <a:endParaRPr lang="en-US"/>
        </a:p>
      </dgm:t>
    </dgm:pt>
    <dgm:pt modelId="{74DB7950-7B72-4A18-9A04-CA081EF6DF53}" type="sibTrans" cxnId="{095A15A4-C630-4CAB-9158-0168E899A4A5}">
      <dgm:prSet/>
      <dgm:spPr/>
      <dgm:t>
        <a:bodyPr/>
        <a:lstStyle/>
        <a:p>
          <a:endParaRPr lang="en-US"/>
        </a:p>
      </dgm:t>
    </dgm:pt>
    <dgm:pt modelId="{84088489-4F63-419D-9446-830ED87A8204}">
      <dgm:prSet/>
      <dgm:spPr/>
      <dgm:t>
        <a:bodyPr/>
        <a:lstStyle/>
        <a:p>
          <a:pPr>
            <a:lnSpc>
              <a:spcPct val="100000"/>
            </a:lnSpc>
            <a:defRPr b="1"/>
          </a:pPr>
          <a:r>
            <a:rPr lang="en-US" dirty="0"/>
            <a:t>2023–2024</a:t>
          </a:r>
        </a:p>
      </dgm:t>
    </dgm:pt>
    <dgm:pt modelId="{501FC80A-7035-4E5E-8AEF-CFE4CE1EC14C}" type="parTrans" cxnId="{ED14815E-11D9-4B0C-8786-A55F4D761B36}">
      <dgm:prSet/>
      <dgm:spPr/>
      <dgm:t>
        <a:bodyPr/>
        <a:lstStyle/>
        <a:p>
          <a:endParaRPr lang="en-US"/>
        </a:p>
      </dgm:t>
    </dgm:pt>
    <dgm:pt modelId="{077AFD33-6E49-4F62-99CD-E667E8D6F5B0}" type="sibTrans" cxnId="{ED14815E-11D9-4B0C-8786-A55F4D761B36}">
      <dgm:prSet/>
      <dgm:spPr/>
      <dgm:t>
        <a:bodyPr/>
        <a:lstStyle/>
        <a:p>
          <a:endParaRPr lang="en-US"/>
        </a:p>
      </dgm:t>
    </dgm:pt>
    <dgm:pt modelId="{46A94F55-9301-4B14-8242-DFF48AE13270}">
      <dgm:prSet/>
      <dgm:spPr/>
      <dgm:t>
        <a:bodyPr/>
        <a:lstStyle/>
        <a:p>
          <a:pPr>
            <a:lnSpc>
              <a:spcPct val="100000"/>
            </a:lnSpc>
          </a:pPr>
          <a:r>
            <a:rPr lang="en-US" dirty="0"/>
            <a:t>25% of files lacked evidence</a:t>
          </a:r>
        </a:p>
        <a:p>
          <a:pPr>
            <a:lnSpc>
              <a:spcPct val="100000"/>
            </a:lnSpc>
          </a:pPr>
          <a:r>
            <a:rPr lang="en-US" dirty="0"/>
            <a:t>13% of firms referred</a:t>
          </a:r>
        </a:p>
      </dgm:t>
    </dgm:pt>
    <dgm:pt modelId="{E7BC3BCE-6831-404B-9826-A196AD3FF131}" type="parTrans" cxnId="{03A54238-30AA-41F9-A8A7-9256A3EEAF44}">
      <dgm:prSet/>
      <dgm:spPr/>
      <dgm:t>
        <a:bodyPr/>
        <a:lstStyle/>
        <a:p>
          <a:endParaRPr lang="en-US"/>
        </a:p>
      </dgm:t>
    </dgm:pt>
    <dgm:pt modelId="{71F1FCC9-79F7-49A1-BBC8-1002151F9433}" type="sibTrans" cxnId="{03A54238-30AA-41F9-A8A7-9256A3EEAF44}">
      <dgm:prSet/>
      <dgm:spPr/>
      <dgm:t>
        <a:bodyPr/>
        <a:lstStyle/>
        <a:p>
          <a:endParaRPr lang="en-US"/>
        </a:p>
      </dgm:t>
    </dgm:pt>
    <dgm:pt modelId="{0E30D3CB-4A73-48CB-B509-3B2B5BD6060B}">
      <dgm:prSet/>
      <dgm:spPr/>
      <dgm:t>
        <a:bodyPr/>
        <a:lstStyle/>
        <a:p>
          <a:pPr>
            <a:lnSpc>
              <a:spcPct val="100000"/>
            </a:lnSpc>
            <a:defRPr b="1"/>
          </a:pPr>
          <a:r>
            <a:rPr lang="en-US"/>
            <a:t>2024–2025</a:t>
          </a:r>
        </a:p>
      </dgm:t>
    </dgm:pt>
    <dgm:pt modelId="{72134B1F-57E4-4171-B0FE-30532F946E6D}" type="parTrans" cxnId="{D8673E09-D17A-4CED-85BE-FC666B990AFF}">
      <dgm:prSet/>
      <dgm:spPr/>
      <dgm:t>
        <a:bodyPr/>
        <a:lstStyle/>
        <a:p>
          <a:endParaRPr lang="en-US"/>
        </a:p>
      </dgm:t>
    </dgm:pt>
    <dgm:pt modelId="{0D2A26E3-7F77-4C63-AA74-62998AC80437}" type="sibTrans" cxnId="{D8673E09-D17A-4CED-85BE-FC666B990AFF}">
      <dgm:prSet/>
      <dgm:spPr/>
      <dgm:t>
        <a:bodyPr/>
        <a:lstStyle/>
        <a:p>
          <a:endParaRPr lang="en-US"/>
        </a:p>
      </dgm:t>
    </dgm:pt>
    <dgm:pt modelId="{758560C2-A79D-400D-A0E1-8A12E1A89B5B}">
      <dgm:prSet/>
      <dgm:spPr/>
      <dgm:t>
        <a:bodyPr/>
        <a:lstStyle/>
        <a:p>
          <a:pPr>
            <a:lnSpc>
              <a:spcPct val="100000"/>
            </a:lnSpc>
          </a:pPr>
          <a:r>
            <a:rPr lang="en-US"/>
            <a:t>11% of files had no checks</a:t>
          </a:r>
        </a:p>
      </dgm:t>
    </dgm:pt>
    <dgm:pt modelId="{466EA9AE-DF0B-4A9F-9C78-DEAE64C90BDC}" type="parTrans" cxnId="{3701C161-962D-4991-9DC1-AB22FF788EBD}">
      <dgm:prSet/>
      <dgm:spPr/>
      <dgm:t>
        <a:bodyPr/>
        <a:lstStyle/>
        <a:p>
          <a:endParaRPr lang="en-US"/>
        </a:p>
      </dgm:t>
    </dgm:pt>
    <dgm:pt modelId="{BFBE0E42-9669-4C51-BB74-A085BCB45884}" type="sibTrans" cxnId="{3701C161-962D-4991-9DC1-AB22FF788EBD}">
      <dgm:prSet/>
      <dgm:spPr/>
      <dgm:t>
        <a:bodyPr/>
        <a:lstStyle/>
        <a:p>
          <a:endParaRPr lang="en-US"/>
        </a:p>
      </dgm:t>
    </dgm:pt>
    <dgm:pt modelId="{9E399640-B4CA-4198-91A6-D7947A5EEA84}">
      <dgm:prSet/>
      <dgm:spPr/>
      <dgm:t>
        <a:bodyPr/>
        <a:lstStyle/>
        <a:p>
          <a:pPr>
            <a:lnSpc>
              <a:spcPct val="100000"/>
            </a:lnSpc>
          </a:pPr>
          <a:r>
            <a:rPr lang="en-US"/>
            <a:t>18% lacked scrutiny</a:t>
          </a:r>
        </a:p>
      </dgm:t>
    </dgm:pt>
    <dgm:pt modelId="{6873439E-B729-4CBE-B107-19DFFD74D251}" type="parTrans" cxnId="{3F82C9C9-4109-4C8D-AAAB-DFC97FCAF3AF}">
      <dgm:prSet/>
      <dgm:spPr/>
      <dgm:t>
        <a:bodyPr/>
        <a:lstStyle/>
        <a:p>
          <a:endParaRPr lang="en-US"/>
        </a:p>
      </dgm:t>
    </dgm:pt>
    <dgm:pt modelId="{BB29877E-2A83-4C4B-8FB5-1DEFB2C67474}" type="sibTrans" cxnId="{3F82C9C9-4109-4C8D-AAAB-DFC97FCAF3AF}">
      <dgm:prSet/>
      <dgm:spPr/>
      <dgm:t>
        <a:bodyPr/>
        <a:lstStyle/>
        <a:p>
          <a:endParaRPr lang="en-US"/>
        </a:p>
      </dgm:t>
    </dgm:pt>
    <dgm:pt modelId="{ED2B63AB-3ACF-4297-96C7-2CBFBF6EF106}">
      <dgm:prSet/>
      <dgm:spPr/>
      <dgm:t>
        <a:bodyPr/>
        <a:lstStyle/>
        <a:p>
          <a:pPr>
            <a:lnSpc>
              <a:spcPct val="100000"/>
            </a:lnSpc>
          </a:pPr>
          <a:r>
            <a:rPr lang="en-US"/>
            <a:t>8% showed ledger mismatches</a:t>
          </a:r>
        </a:p>
      </dgm:t>
    </dgm:pt>
    <dgm:pt modelId="{803DCED1-A3D8-4865-91F9-C60EBC92201F}" type="parTrans" cxnId="{3FCF52C9-E840-4CF8-904A-F75203DE5359}">
      <dgm:prSet/>
      <dgm:spPr/>
      <dgm:t>
        <a:bodyPr/>
        <a:lstStyle/>
        <a:p>
          <a:endParaRPr lang="en-US"/>
        </a:p>
      </dgm:t>
    </dgm:pt>
    <dgm:pt modelId="{DBAFF7DE-14FE-45CF-B56C-8B367B668FC0}" type="sibTrans" cxnId="{3FCF52C9-E840-4CF8-904A-F75203DE5359}">
      <dgm:prSet/>
      <dgm:spPr/>
      <dgm:t>
        <a:bodyPr/>
        <a:lstStyle/>
        <a:p>
          <a:endParaRPr lang="en-US"/>
        </a:p>
      </dgm:t>
    </dgm:pt>
    <dgm:pt modelId="{1D33A143-82D3-4BF0-85E6-BAD18E9AFD3F}">
      <dgm:prSet/>
      <dgm:spPr/>
      <dgm:t>
        <a:bodyPr/>
        <a:lstStyle/>
        <a:p>
          <a:pPr>
            <a:lnSpc>
              <a:spcPct val="100000"/>
            </a:lnSpc>
          </a:pPr>
          <a:r>
            <a:rPr lang="en-US"/>
            <a:t>6% of firms referred</a:t>
          </a:r>
        </a:p>
      </dgm:t>
    </dgm:pt>
    <dgm:pt modelId="{D6850A4A-B2FC-4F75-8AA7-0F4F15000C74}" type="parTrans" cxnId="{29D1D1AD-EC57-43A4-AC40-4431EFC4D7D6}">
      <dgm:prSet/>
      <dgm:spPr/>
      <dgm:t>
        <a:bodyPr/>
        <a:lstStyle/>
        <a:p>
          <a:endParaRPr lang="en-US"/>
        </a:p>
      </dgm:t>
    </dgm:pt>
    <dgm:pt modelId="{DC7EDA16-F827-40E7-A263-77BE4D503FFA}" type="sibTrans" cxnId="{29D1D1AD-EC57-43A4-AC40-4431EFC4D7D6}">
      <dgm:prSet/>
      <dgm:spPr/>
      <dgm:t>
        <a:bodyPr/>
        <a:lstStyle/>
        <a:p>
          <a:endParaRPr lang="en-US"/>
        </a:p>
      </dgm:t>
    </dgm:pt>
    <dgm:pt modelId="{D8260024-B944-44B4-AF77-660D86A15D3F}" type="pres">
      <dgm:prSet presAssocID="{F5D8B9C0-F2A9-4B7C-AC72-5CFE163F6C91}" presName="root" presStyleCnt="0">
        <dgm:presLayoutVars>
          <dgm:dir/>
          <dgm:resizeHandles val="exact"/>
        </dgm:presLayoutVars>
      </dgm:prSet>
      <dgm:spPr/>
    </dgm:pt>
    <dgm:pt modelId="{00C6ECF0-2FD2-4BF5-A5DD-D706ED20AAA9}" type="pres">
      <dgm:prSet presAssocID="{64690AFC-7BA2-4FAF-8F1F-42137DD28313}" presName="compNode" presStyleCnt="0"/>
      <dgm:spPr/>
    </dgm:pt>
    <dgm:pt modelId="{C7C7D61C-12FD-4C6C-9DA9-047AAB5FAA32}" type="pres">
      <dgm:prSet presAssocID="{64690AFC-7BA2-4FAF-8F1F-42137DD28313}" presName="iconRect" presStyleLbl="node1" presStyleIdx="0" presStyleCnt="3"/>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Pilot"/>
        </a:ext>
      </dgm:extLst>
    </dgm:pt>
    <dgm:pt modelId="{774A5E87-D91F-49E4-8E8B-D555387EB120}" type="pres">
      <dgm:prSet presAssocID="{64690AFC-7BA2-4FAF-8F1F-42137DD28313}" presName="iconSpace" presStyleCnt="0"/>
      <dgm:spPr/>
    </dgm:pt>
    <dgm:pt modelId="{F3D45ED9-803B-4E31-B9AE-5269210A47DA}" type="pres">
      <dgm:prSet presAssocID="{64690AFC-7BA2-4FAF-8F1F-42137DD28313}" presName="parTx" presStyleLbl="revTx" presStyleIdx="0" presStyleCnt="6">
        <dgm:presLayoutVars>
          <dgm:chMax val="0"/>
          <dgm:chPref val="0"/>
        </dgm:presLayoutVars>
      </dgm:prSet>
      <dgm:spPr/>
    </dgm:pt>
    <dgm:pt modelId="{9512C246-A5AE-4E13-9D99-9D16EF494AAB}" type="pres">
      <dgm:prSet presAssocID="{64690AFC-7BA2-4FAF-8F1F-42137DD28313}" presName="txSpace" presStyleCnt="0"/>
      <dgm:spPr/>
    </dgm:pt>
    <dgm:pt modelId="{8D7D9636-AB26-49CC-B071-33369351021E}" type="pres">
      <dgm:prSet presAssocID="{64690AFC-7BA2-4FAF-8F1F-42137DD28313}" presName="desTx" presStyleLbl="revTx" presStyleIdx="1" presStyleCnt="6">
        <dgm:presLayoutVars/>
      </dgm:prSet>
      <dgm:spPr/>
    </dgm:pt>
    <dgm:pt modelId="{BD915F14-57D3-458A-8E8C-8402BFF4CF9B}" type="pres">
      <dgm:prSet presAssocID="{83138966-071A-4877-9B4C-183AC0E67C78}" presName="sibTrans" presStyleCnt="0"/>
      <dgm:spPr/>
    </dgm:pt>
    <dgm:pt modelId="{4EB55816-DFE3-48DA-AF23-22BA2C8A6185}" type="pres">
      <dgm:prSet presAssocID="{84088489-4F63-419D-9446-830ED87A8204}" presName="compNode" presStyleCnt="0"/>
      <dgm:spPr/>
    </dgm:pt>
    <dgm:pt modelId="{DB6E85EB-4C18-4B61-9221-95930EF40D89}" type="pres">
      <dgm:prSet presAssocID="{84088489-4F63-419D-9446-830ED87A8204}" presName="iconRect" presStyleLbl="node1" presStyleIdx="1" presStyleCnt="3"/>
      <dgm:spPr>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dgm:spPr>
      <dgm:extLst>
        <a:ext uri="{E40237B7-FDA0-4F09-8148-C483321AD2D9}">
          <dgm14:cNvPr xmlns:dgm14="http://schemas.microsoft.com/office/drawing/2010/diagram" id="0" name="" descr="Scales of justice with solid fill"/>
        </a:ext>
      </dgm:extLst>
    </dgm:pt>
    <dgm:pt modelId="{E6E83C38-0282-4EA9-82A1-69F00AAC5BF4}" type="pres">
      <dgm:prSet presAssocID="{84088489-4F63-419D-9446-830ED87A8204}" presName="iconSpace" presStyleCnt="0"/>
      <dgm:spPr/>
    </dgm:pt>
    <dgm:pt modelId="{BDB09B25-A226-49F4-A372-BE5B7DB87C30}" type="pres">
      <dgm:prSet presAssocID="{84088489-4F63-419D-9446-830ED87A8204}" presName="parTx" presStyleLbl="revTx" presStyleIdx="2" presStyleCnt="6">
        <dgm:presLayoutVars>
          <dgm:chMax val="0"/>
          <dgm:chPref val="0"/>
        </dgm:presLayoutVars>
      </dgm:prSet>
      <dgm:spPr/>
    </dgm:pt>
    <dgm:pt modelId="{E957B06A-9097-45B3-AF68-8A8D63356D22}" type="pres">
      <dgm:prSet presAssocID="{84088489-4F63-419D-9446-830ED87A8204}" presName="txSpace" presStyleCnt="0"/>
      <dgm:spPr/>
    </dgm:pt>
    <dgm:pt modelId="{138DF184-8F2A-452C-BA0C-44A6BFCBE1A2}" type="pres">
      <dgm:prSet presAssocID="{84088489-4F63-419D-9446-830ED87A8204}" presName="desTx" presStyleLbl="revTx" presStyleIdx="3" presStyleCnt="6">
        <dgm:presLayoutVars/>
      </dgm:prSet>
      <dgm:spPr/>
    </dgm:pt>
    <dgm:pt modelId="{2456ADED-CAEF-4AAB-A5D2-F01111F2E8B7}" type="pres">
      <dgm:prSet presAssocID="{077AFD33-6E49-4F62-99CD-E667E8D6F5B0}" presName="sibTrans" presStyleCnt="0"/>
      <dgm:spPr/>
    </dgm:pt>
    <dgm:pt modelId="{01F20B6F-4FEC-4E2F-B26B-81CE3F45AC27}" type="pres">
      <dgm:prSet presAssocID="{0E30D3CB-4A73-48CB-B509-3B2B5BD6060B}" presName="compNode" presStyleCnt="0"/>
      <dgm:spPr/>
    </dgm:pt>
    <dgm:pt modelId="{F364B342-C9BA-4FBB-AF67-B6E029178EA9}" type="pres">
      <dgm:prSet presAssocID="{0E30D3CB-4A73-48CB-B509-3B2B5BD6060B}" presName="iconRect" presStyleLbl="node1" presStyleIdx="2" presStyleCnt="3"/>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Bank"/>
        </a:ext>
      </dgm:extLst>
    </dgm:pt>
    <dgm:pt modelId="{197E32DD-188C-4BD3-8586-FF383A2AE865}" type="pres">
      <dgm:prSet presAssocID="{0E30D3CB-4A73-48CB-B509-3B2B5BD6060B}" presName="iconSpace" presStyleCnt="0"/>
      <dgm:spPr/>
    </dgm:pt>
    <dgm:pt modelId="{4BA25ED0-E624-4EBD-BCB6-EE446C0EA87A}" type="pres">
      <dgm:prSet presAssocID="{0E30D3CB-4A73-48CB-B509-3B2B5BD6060B}" presName="parTx" presStyleLbl="revTx" presStyleIdx="4" presStyleCnt="6">
        <dgm:presLayoutVars>
          <dgm:chMax val="0"/>
          <dgm:chPref val="0"/>
        </dgm:presLayoutVars>
      </dgm:prSet>
      <dgm:spPr/>
    </dgm:pt>
    <dgm:pt modelId="{6F4350C9-1F3E-4A0F-8FAF-F66E42F99416}" type="pres">
      <dgm:prSet presAssocID="{0E30D3CB-4A73-48CB-B509-3B2B5BD6060B}" presName="txSpace" presStyleCnt="0"/>
      <dgm:spPr/>
    </dgm:pt>
    <dgm:pt modelId="{EC12A711-29EA-4FED-BA3C-06E4BC883AFC}" type="pres">
      <dgm:prSet presAssocID="{0E30D3CB-4A73-48CB-B509-3B2B5BD6060B}" presName="desTx" presStyleLbl="revTx" presStyleIdx="5" presStyleCnt="6">
        <dgm:presLayoutVars/>
      </dgm:prSet>
      <dgm:spPr/>
    </dgm:pt>
  </dgm:ptLst>
  <dgm:cxnLst>
    <dgm:cxn modelId="{D8673E09-D17A-4CED-85BE-FC666B990AFF}" srcId="{F5D8B9C0-F2A9-4B7C-AC72-5CFE163F6C91}" destId="{0E30D3CB-4A73-48CB-B509-3B2B5BD6060B}" srcOrd="2" destOrd="0" parTransId="{72134B1F-57E4-4171-B0FE-30532F946E6D}" sibTransId="{0D2A26E3-7F77-4C63-AA74-62998AC80437}"/>
    <dgm:cxn modelId="{4B549C0A-DD9D-40DB-862D-37CCD478CDBA}" srcId="{F5D8B9C0-F2A9-4B7C-AC72-5CFE163F6C91}" destId="{64690AFC-7BA2-4FAF-8F1F-42137DD28313}" srcOrd="0" destOrd="0" parTransId="{DE7C683B-6F18-4F9A-A1B2-8BCD9B705C7A}" sibTransId="{83138966-071A-4877-9B4C-183AC0E67C78}"/>
    <dgm:cxn modelId="{E605AC2F-E7FC-4339-A8D1-CCA7B77F2EF3}" type="presOf" srcId="{64690AFC-7BA2-4FAF-8F1F-42137DD28313}" destId="{F3D45ED9-803B-4E31-B9AE-5269210A47DA}" srcOrd="0" destOrd="0" presId="urn:microsoft.com/office/officeart/2018/5/layout/CenteredIconLabelDescriptionList"/>
    <dgm:cxn modelId="{03A54238-30AA-41F9-A8A7-9256A3EEAF44}" srcId="{84088489-4F63-419D-9446-830ED87A8204}" destId="{46A94F55-9301-4B14-8242-DFF48AE13270}" srcOrd="0" destOrd="0" parTransId="{E7BC3BCE-6831-404B-9826-A196AD3FF131}" sibTransId="{71F1FCC9-79F7-49A1-BBC8-1002151F9433}"/>
    <dgm:cxn modelId="{ED14815E-11D9-4B0C-8786-A55F4D761B36}" srcId="{F5D8B9C0-F2A9-4B7C-AC72-5CFE163F6C91}" destId="{84088489-4F63-419D-9446-830ED87A8204}" srcOrd="1" destOrd="0" parTransId="{501FC80A-7035-4E5E-8AEF-CFE4CE1EC14C}" sibTransId="{077AFD33-6E49-4F62-99CD-E667E8D6F5B0}"/>
    <dgm:cxn modelId="{435C8C5F-9278-4D80-B1A3-860FBDB6F348}" type="presOf" srcId="{84088489-4F63-419D-9446-830ED87A8204}" destId="{BDB09B25-A226-49F4-A372-BE5B7DB87C30}" srcOrd="0" destOrd="0" presId="urn:microsoft.com/office/officeart/2018/5/layout/CenteredIconLabelDescriptionList"/>
    <dgm:cxn modelId="{3701C161-962D-4991-9DC1-AB22FF788EBD}" srcId="{0E30D3CB-4A73-48CB-B509-3B2B5BD6060B}" destId="{758560C2-A79D-400D-A0E1-8A12E1A89B5B}" srcOrd="0" destOrd="0" parTransId="{466EA9AE-DF0B-4A9F-9C78-DEAE64C90BDC}" sibTransId="{BFBE0E42-9669-4C51-BB74-A085BCB45884}"/>
    <dgm:cxn modelId="{3B09A868-F7A8-4AA5-8A0C-C2B0A41F04C2}" type="presOf" srcId="{ED84D1B1-620F-43AB-94C5-1E8AD619E229}" destId="{8D7D9636-AB26-49CC-B071-33369351021E}" srcOrd="0" destOrd="0" presId="urn:microsoft.com/office/officeart/2018/5/layout/CenteredIconLabelDescriptionList"/>
    <dgm:cxn modelId="{B273B449-2C9A-4CF6-AB08-81677BE5B99B}" type="presOf" srcId="{46A94F55-9301-4B14-8242-DFF48AE13270}" destId="{138DF184-8F2A-452C-BA0C-44A6BFCBE1A2}" srcOrd="0" destOrd="0" presId="urn:microsoft.com/office/officeart/2018/5/layout/CenteredIconLabelDescriptionList"/>
    <dgm:cxn modelId="{87C02C96-F4CF-4DB4-83C8-67BE4203F016}" type="presOf" srcId="{F5D8B9C0-F2A9-4B7C-AC72-5CFE163F6C91}" destId="{D8260024-B944-44B4-AF77-660D86A15D3F}" srcOrd="0" destOrd="0" presId="urn:microsoft.com/office/officeart/2018/5/layout/CenteredIconLabelDescriptionList"/>
    <dgm:cxn modelId="{095A15A4-C630-4CAB-9158-0168E899A4A5}" srcId="{64690AFC-7BA2-4FAF-8F1F-42137DD28313}" destId="{ED84D1B1-620F-43AB-94C5-1E8AD619E229}" srcOrd="0" destOrd="0" parTransId="{A931E688-EE11-49DF-8C81-3F23F0A58F92}" sibTransId="{74DB7950-7B72-4A18-9A04-CA081EF6DF53}"/>
    <dgm:cxn modelId="{4104B6A4-2459-4D87-B3DA-F07D0087B76F}" type="presOf" srcId="{0E30D3CB-4A73-48CB-B509-3B2B5BD6060B}" destId="{4BA25ED0-E624-4EBD-BCB6-EE446C0EA87A}" srcOrd="0" destOrd="0" presId="urn:microsoft.com/office/officeart/2018/5/layout/CenteredIconLabelDescriptionList"/>
    <dgm:cxn modelId="{29D1D1AD-EC57-43A4-AC40-4431EFC4D7D6}" srcId="{0E30D3CB-4A73-48CB-B509-3B2B5BD6060B}" destId="{1D33A143-82D3-4BF0-85E6-BAD18E9AFD3F}" srcOrd="3" destOrd="0" parTransId="{D6850A4A-B2FC-4F75-8AA7-0F4F15000C74}" sibTransId="{DC7EDA16-F827-40E7-A263-77BE4D503FFA}"/>
    <dgm:cxn modelId="{3FCF52C9-E840-4CF8-904A-F75203DE5359}" srcId="{0E30D3CB-4A73-48CB-B509-3B2B5BD6060B}" destId="{ED2B63AB-3ACF-4297-96C7-2CBFBF6EF106}" srcOrd="2" destOrd="0" parTransId="{803DCED1-A3D8-4865-91F9-C60EBC92201F}" sibTransId="{DBAFF7DE-14FE-45CF-B56C-8B367B668FC0}"/>
    <dgm:cxn modelId="{3F82C9C9-4109-4C8D-AAAB-DFC97FCAF3AF}" srcId="{0E30D3CB-4A73-48CB-B509-3B2B5BD6060B}" destId="{9E399640-B4CA-4198-91A6-D7947A5EEA84}" srcOrd="1" destOrd="0" parTransId="{6873439E-B729-4CBE-B107-19DFFD74D251}" sibTransId="{BB29877E-2A83-4C4B-8FB5-1DEFB2C67474}"/>
    <dgm:cxn modelId="{DDCF9CCC-4E76-4EAA-BFBB-55539372210F}" type="presOf" srcId="{758560C2-A79D-400D-A0E1-8A12E1A89B5B}" destId="{EC12A711-29EA-4FED-BA3C-06E4BC883AFC}" srcOrd="0" destOrd="0" presId="urn:microsoft.com/office/officeart/2018/5/layout/CenteredIconLabelDescriptionList"/>
    <dgm:cxn modelId="{707D75D4-6948-4EAB-B7D8-E6F6B28B0691}" type="presOf" srcId="{9E399640-B4CA-4198-91A6-D7947A5EEA84}" destId="{EC12A711-29EA-4FED-BA3C-06E4BC883AFC}" srcOrd="0" destOrd="1" presId="urn:microsoft.com/office/officeart/2018/5/layout/CenteredIconLabelDescriptionList"/>
    <dgm:cxn modelId="{2DAC76D6-2AE9-46AA-B7AD-15270ADD619E}" type="presOf" srcId="{ED2B63AB-3ACF-4297-96C7-2CBFBF6EF106}" destId="{EC12A711-29EA-4FED-BA3C-06E4BC883AFC}" srcOrd="0" destOrd="2" presId="urn:microsoft.com/office/officeart/2018/5/layout/CenteredIconLabelDescriptionList"/>
    <dgm:cxn modelId="{F47379DC-1106-494B-9F74-1F60DB7B058D}" type="presOf" srcId="{1D33A143-82D3-4BF0-85E6-BAD18E9AFD3F}" destId="{EC12A711-29EA-4FED-BA3C-06E4BC883AFC}" srcOrd="0" destOrd="3" presId="urn:microsoft.com/office/officeart/2018/5/layout/CenteredIconLabelDescriptionList"/>
    <dgm:cxn modelId="{F7199DE3-CCAC-44E1-9D5D-E3695F7ED871}" type="presParOf" srcId="{D8260024-B944-44B4-AF77-660D86A15D3F}" destId="{00C6ECF0-2FD2-4BF5-A5DD-D706ED20AAA9}" srcOrd="0" destOrd="0" presId="urn:microsoft.com/office/officeart/2018/5/layout/CenteredIconLabelDescriptionList"/>
    <dgm:cxn modelId="{98EBB5AD-5FDD-4FC2-90EF-1CE811D2F280}" type="presParOf" srcId="{00C6ECF0-2FD2-4BF5-A5DD-D706ED20AAA9}" destId="{C7C7D61C-12FD-4C6C-9DA9-047AAB5FAA32}" srcOrd="0" destOrd="0" presId="urn:microsoft.com/office/officeart/2018/5/layout/CenteredIconLabelDescriptionList"/>
    <dgm:cxn modelId="{16CB39BC-FA50-41C3-B09E-BF514146FDC2}" type="presParOf" srcId="{00C6ECF0-2FD2-4BF5-A5DD-D706ED20AAA9}" destId="{774A5E87-D91F-49E4-8E8B-D555387EB120}" srcOrd="1" destOrd="0" presId="urn:microsoft.com/office/officeart/2018/5/layout/CenteredIconLabelDescriptionList"/>
    <dgm:cxn modelId="{6832A822-A474-47F4-B861-413F07A41BFA}" type="presParOf" srcId="{00C6ECF0-2FD2-4BF5-A5DD-D706ED20AAA9}" destId="{F3D45ED9-803B-4E31-B9AE-5269210A47DA}" srcOrd="2" destOrd="0" presId="urn:microsoft.com/office/officeart/2018/5/layout/CenteredIconLabelDescriptionList"/>
    <dgm:cxn modelId="{80260B4A-E58C-4DCE-8E80-DA36793A326E}" type="presParOf" srcId="{00C6ECF0-2FD2-4BF5-A5DD-D706ED20AAA9}" destId="{9512C246-A5AE-4E13-9D99-9D16EF494AAB}" srcOrd="3" destOrd="0" presId="urn:microsoft.com/office/officeart/2018/5/layout/CenteredIconLabelDescriptionList"/>
    <dgm:cxn modelId="{8B33DB70-D8BE-4F3C-B160-A822F6F1ACD2}" type="presParOf" srcId="{00C6ECF0-2FD2-4BF5-A5DD-D706ED20AAA9}" destId="{8D7D9636-AB26-49CC-B071-33369351021E}" srcOrd="4" destOrd="0" presId="urn:microsoft.com/office/officeart/2018/5/layout/CenteredIconLabelDescriptionList"/>
    <dgm:cxn modelId="{3BE44D3D-08D2-4878-80E2-127E087BEA97}" type="presParOf" srcId="{D8260024-B944-44B4-AF77-660D86A15D3F}" destId="{BD915F14-57D3-458A-8E8C-8402BFF4CF9B}" srcOrd="1" destOrd="0" presId="urn:microsoft.com/office/officeart/2018/5/layout/CenteredIconLabelDescriptionList"/>
    <dgm:cxn modelId="{6B7E927E-4984-497C-A27C-812CDA1990C6}" type="presParOf" srcId="{D8260024-B944-44B4-AF77-660D86A15D3F}" destId="{4EB55816-DFE3-48DA-AF23-22BA2C8A6185}" srcOrd="2" destOrd="0" presId="urn:microsoft.com/office/officeart/2018/5/layout/CenteredIconLabelDescriptionList"/>
    <dgm:cxn modelId="{C87CAF4A-BC0A-4E41-821B-7C2582BE0BF0}" type="presParOf" srcId="{4EB55816-DFE3-48DA-AF23-22BA2C8A6185}" destId="{DB6E85EB-4C18-4B61-9221-95930EF40D89}" srcOrd="0" destOrd="0" presId="urn:microsoft.com/office/officeart/2018/5/layout/CenteredIconLabelDescriptionList"/>
    <dgm:cxn modelId="{315A30BC-1329-402A-A500-5904EEDDD92F}" type="presParOf" srcId="{4EB55816-DFE3-48DA-AF23-22BA2C8A6185}" destId="{E6E83C38-0282-4EA9-82A1-69F00AAC5BF4}" srcOrd="1" destOrd="0" presId="urn:microsoft.com/office/officeart/2018/5/layout/CenteredIconLabelDescriptionList"/>
    <dgm:cxn modelId="{DCA6429E-8383-4C9E-A5A9-67B16085572A}" type="presParOf" srcId="{4EB55816-DFE3-48DA-AF23-22BA2C8A6185}" destId="{BDB09B25-A226-49F4-A372-BE5B7DB87C30}" srcOrd="2" destOrd="0" presId="urn:microsoft.com/office/officeart/2018/5/layout/CenteredIconLabelDescriptionList"/>
    <dgm:cxn modelId="{0B5502F1-D2F0-4C94-BA7C-7B1A70860ADA}" type="presParOf" srcId="{4EB55816-DFE3-48DA-AF23-22BA2C8A6185}" destId="{E957B06A-9097-45B3-AF68-8A8D63356D22}" srcOrd="3" destOrd="0" presId="urn:microsoft.com/office/officeart/2018/5/layout/CenteredIconLabelDescriptionList"/>
    <dgm:cxn modelId="{7739F000-6AFA-418F-8B7C-C32B883D4376}" type="presParOf" srcId="{4EB55816-DFE3-48DA-AF23-22BA2C8A6185}" destId="{138DF184-8F2A-452C-BA0C-44A6BFCBE1A2}" srcOrd="4" destOrd="0" presId="urn:microsoft.com/office/officeart/2018/5/layout/CenteredIconLabelDescriptionList"/>
    <dgm:cxn modelId="{F2E99FAF-2054-4896-BB2E-FC0B155FB714}" type="presParOf" srcId="{D8260024-B944-44B4-AF77-660D86A15D3F}" destId="{2456ADED-CAEF-4AAB-A5D2-F01111F2E8B7}" srcOrd="3" destOrd="0" presId="urn:microsoft.com/office/officeart/2018/5/layout/CenteredIconLabelDescriptionList"/>
    <dgm:cxn modelId="{750C0B49-7391-4AC6-B9C8-7B4AAFB2A3CC}" type="presParOf" srcId="{D8260024-B944-44B4-AF77-660D86A15D3F}" destId="{01F20B6F-4FEC-4E2F-B26B-81CE3F45AC27}" srcOrd="4" destOrd="0" presId="urn:microsoft.com/office/officeart/2018/5/layout/CenteredIconLabelDescriptionList"/>
    <dgm:cxn modelId="{196652DD-F528-447F-9896-7FEEE9FF264F}" type="presParOf" srcId="{01F20B6F-4FEC-4E2F-B26B-81CE3F45AC27}" destId="{F364B342-C9BA-4FBB-AF67-B6E029178EA9}" srcOrd="0" destOrd="0" presId="urn:microsoft.com/office/officeart/2018/5/layout/CenteredIconLabelDescriptionList"/>
    <dgm:cxn modelId="{8AF9FEB7-3485-42F4-B302-5DB0F2625F24}" type="presParOf" srcId="{01F20B6F-4FEC-4E2F-B26B-81CE3F45AC27}" destId="{197E32DD-188C-4BD3-8586-FF383A2AE865}" srcOrd="1" destOrd="0" presId="urn:microsoft.com/office/officeart/2018/5/layout/CenteredIconLabelDescriptionList"/>
    <dgm:cxn modelId="{222A3384-0CF8-44C9-890B-1EF7A0DDD67E}" type="presParOf" srcId="{01F20B6F-4FEC-4E2F-B26B-81CE3F45AC27}" destId="{4BA25ED0-E624-4EBD-BCB6-EE446C0EA87A}" srcOrd="2" destOrd="0" presId="urn:microsoft.com/office/officeart/2018/5/layout/CenteredIconLabelDescriptionList"/>
    <dgm:cxn modelId="{2AB64A92-50B0-49FF-BE7E-07F562FB9D63}" type="presParOf" srcId="{01F20B6F-4FEC-4E2F-B26B-81CE3F45AC27}" destId="{6F4350C9-1F3E-4A0F-8FAF-F66E42F99416}" srcOrd="3" destOrd="0" presId="urn:microsoft.com/office/officeart/2018/5/layout/CenteredIconLabelDescriptionList"/>
    <dgm:cxn modelId="{133F6170-A2B0-4FC4-A6A0-FFC71E87D0C1}" type="presParOf" srcId="{01F20B6F-4FEC-4E2F-B26B-81CE3F45AC27}" destId="{EC12A711-29EA-4FED-BA3C-06E4BC883AFC}" srcOrd="4" destOrd="0" presId="urn:microsoft.com/office/officeart/2018/5/layout/CenteredIconLabelDescriptionList"/>
  </dgm:cxnLst>
  <dgm:bg/>
  <dgm:whole>
    <a:ln>
      <a:noFill/>
    </a:ln>
  </dgm:whole>
  <dgm:extLst>
    <a:ext uri="http://schemas.microsoft.com/office/drawing/2008/diagram">
      <dsp:dataModelExt xmlns:dsp="http://schemas.microsoft.com/office/drawing/2008/diagram" relId="rId7" minVer="http://schemas.openxmlformats.org/drawingml/2006/diagram"/>
    </a:ext>
    <a:ext uri="{C62137D5-CB1D-491B-B009-E17868A290BF}">
      <dgm14:recolorImg xmlns:dgm14="http://schemas.microsoft.com/office/drawing/2010/diagram" val="1"/>
    </a:ext>
  </dgm:extLst>
</dgm:dataModel>
</file>

<file path=ppt/diagrams/data3.xml><?xml version="1.0" encoding="utf-8"?>
<dgm:dataModel xmlns:dgm="http://schemas.openxmlformats.org/drawingml/2006/diagram" xmlns:a="http://schemas.openxmlformats.org/drawingml/2006/main">
  <dgm:ptLst>
    <dgm:pt modelId="{B4B51B30-200D-4775-A3B0-9E96972488C5}" type="doc">
      <dgm:prSet loTypeId="urn:microsoft.com/office/officeart/2018/2/layout/IconVerticalSolidList" loCatId="icon" qsTypeId="urn:microsoft.com/office/officeart/2005/8/quickstyle/simple1" qsCatId="simple" csTypeId="urn:microsoft.com/office/officeart/2005/8/colors/accent1_2" csCatId="accent1" phldr="1"/>
      <dgm:spPr/>
      <dgm:t>
        <a:bodyPr/>
        <a:lstStyle/>
        <a:p>
          <a:endParaRPr lang="en-US"/>
        </a:p>
      </dgm:t>
    </dgm:pt>
    <dgm:pt modelId="{EE07066B-FBC1-4330-BDBA-79C37A3F638B}">
      <dgm:prSet/>
      <dgm:spPr/>
      <dgm:t>
        <a:bodyPr/>
        <a:lstStyle/>
        <a:p>
          <a:r>
            <a:rPr lang="en-GB" dirty="0"/>
            <a:t>Checks are routinely conducted</a:t>
          </a:r>
          <a:endParaRPr lang="en-US" dirty="0"/>
        </a:p>
      </dgm:t>
    </dgm:pt>
    <dgm:pt modelId="{C682F4C5-1B46-41FF-8298-739721F8FEA2}" type="parTrans" cxnId="{60318BAC-778D-4F28-89EC-D3C2643B387E}">
      <dgm:prSet/>
      <dgm:spPr/>
      <dgm:t>
        <a:bodyPr/>
        <a:lstStyle/>
        <a:p>
          <a:endParaRPr lang="en-US"/>
        </a:p>
      </dgm:t>
    </dgm:pt>
    <dgm:pt modelId="{96188CA9-D98B-419E-969F-26C81B78BE01}" type="sibTrans" cxnId="{60318BAC-778D-4F28-89EC-D3C2643B387E}">
      <dgm:prSet/>
      <dgm:spPr/>
      <dgm:t>
        <a:bodyPr/>
        <a:lstStyle/>
        <a:p>
          <a:endParaRPr lang="en-US"/>
        </a:p>
      </dgm:t>
    </dgm:pt>
    <dgm:pt modelId="{656B9B36-FFDC-40C6-97FF-C81E37B57A41}">
      <dgm:prSet/>
      <dgm:spPr/>
      <dgm:t>
        <a:bodyPr/>
        <a:lstStyle/>
        <a:p>
          <a:r>
            <a:rPr lang="en-GB" dirty="0"/>
            <a:t>Some firms apply source of wealth checks regardless of risk</a:t>
          </a:r>
          <a:endParaRPr lang="en-US" dirty="0"/>
        </a:p>
      </dgm:t>
    </dgm:pt>
    <dgm:pt modelId="{A0F994A9-BB12-4780-8E03-705AD9F0E83A}" type="parTrans" cxnId="{52C56564-A21B-4412-BB87-C468884D75A7}">
      <dgm:prSet/>
      <dgm:spPr/>
      <dgm:t>
        <a:bodyPr/>
        <a:lstStyle/>
        <a:p>
          <a:endParaRPr lang="en-US"/>
        </a:p>
      </dgm:t>
    </dgm:pt>
    <dgm:pt modelId="{77E9ABA5-90A1-48C7-885A-6471408210E8}" type="sibTrans" cxnId="{52C56564-A21B-4412-BB87-C468884D75A7}">
      <dgm:prSet/>
      <dgm:spPr/>
      <dgm:t>
        <a:bodyPr/>
        <a:lstStyle/>
        <a:p>
          <a:endParaRPr lang="en-US"/>
        </a:p>
      </dgm:t>
    </dgm:pt>
    <dgm:pt modelId="{71A3BB33-1A79-4138-B046-42A5AFFE6C29}">
      <dgm:prSet/>
      <dgm:spPr/>
      <dgm:t>
        <a:bodyPr/>
        <a:lstStyle/>
        <a:p>
          <a:r>
            <a:rPr lang="en-GB" dirty="0"/>
            <a:t>Interpretation of “where necessary”</a:t>
          </a:r>
          <a:endParaRPr lang="en-US" dirty="0"/>
        </a:p>
      </dgm:t>
    </dgm:pt>
    <dgm:pt modelId="{172A962F-CD5C-4B6E-8C1B-A6B1A4A4E96C}" type="parTrans" cxnId="{150FDBA9-2111-4BC2-9838-CE95A85C5BC1}">
      <dgm:prSet/>
      <dgm:spPr/>
      <dgm:t>
        <a:bodyPr/>
        <a:lstStyle/>
        <a:p>
          <a:endParaRPr lang="en-US"/>
        </a:p>
      </dgm:t>
    </dgm:pt>
    <dgm:pt modelId="{FF6608D0-C06A-4927-A65E-FC20E2D02065}" type="sibTrans" cxnId="{150FDBA9-2111-4BC2-9838-CE95A85C5BC1}">
      <dgm:prSet/>
      <dgm:spPr/>
      <dgm:t>
        <a:bodyPr/>
        <a:lstStyle/>
        <a:p>
          <a:endParaRPr lang="en-US"/>
        </a:p>
      </dgm:t>
    </dgm:pt>
    <dgm:pt modelId="{9450474E-9DF9-42C2-ACB9-C4041F689F8C}">
      <dgm:prSet/>
      <dgm:spPr/>
      <dgm:t>
        <a:bodyPr/>
        <a:lstStyle/>
        <a:p>
          <a:r>
            <a:rPr lang="en-GB"/>
            <a:t>Time/resource constraints</a:t>
          </a:r>
          <a:endParaRPr lang="en-US"/>
        </a:p>
      </dgm:t>
    </dgm:pt>
    <dgm:pt modelId="{EFBC4532-3D35-45CD-B2C4-97BF879C9260}" type="parTrans" cxnId="{805744A6-6B37-411D-AFCD-225D301A69D9}">
      <dgm:prSet/>
      <dgm:spPr/>
      <dgm:t>
        <a:bodyPr/>
        <a:lstStyle/>
        <a:p>
          <a:endParaRPr lang="en-US"/>
        </a:p>
      </dgm:t>
    </dgm:pt>
    <dgm:pt modelId="{7AB8774B-FACE-4453-9A0C-8D414FD22364}" type="sibTrans" cxnId="{805744A6-6B37-411D-AFCD-225D301A69D9}">
      <dgm:prSet/>
      <dgm:spPr/>
      <dgm:t>
        <a:bodyPr/>
        <a:lstStyle/>
        <a:p>
          <a:endParaRPr lang="en-US"/>
        </a:p>
      </dgm:t>
    </dgm:pt>
    <dgm:pt modelId="{1387545C-037E-4AEA-B940-33C8ABD4B4EF}">
      <dgm:prSet/>
      <dgm:spPr/>
      <dgm:t>
        <a:bodyPr/>
        <a:lstStyle/>
        <a:p>
          <a:r>
            <a:rPr lang="en-GB" dirty="0"/>
            <a:t>Client reluctance and cultural sensitivities</a:t>
          </a:r>
          <a:endParaRPr lang="en-US" dirty="0"/>
        </a:p>
      </dgm:t>
    </dgm:pt>
    <dgm:pt modelId="{974359A0-DC86-4715-8707-8F663F791B59}" type="parTrans" cxnId="{23C8907C-7814-4E3C-99EF-BA2842652A90}">
      <dgm:prSet/>
      <dgm:spPr/>
      <dgm:t>
        <a:bodyPr/>
        <a:lstStyle/>
        <a:p>
          <a:endParaRPr lang="en-US"/>
        </a:p>
      </dgm:t>
    </dgm:pt>
    <dgm:pt modelId="{7DAA8A9E-27C6-457A-BC3B-52C646955B91}" type="sibTrans" cxnId="{23C8907C-7814-4E3C-99EF-BA2842652A90}">
      <dgm:prSet/>
      <dgm:spPr/>
      <dgm:t>
        <a:bodyPr/>
        <a:lstStyle/>
        <a:p>
          <a:endParaRPr lang="en-US"/>
        </a:p>
      </dgm:t>
    </dgm:pt>
    <dgm:pt modelId="{BDDAEA65-D64F-4168-B363-91B0C7E20794}">
      <dgm:prSet/>
      <dgm:spPr/>
      <dgm:t>
        <a:bodyPr/>
        <a:lstStyle/>
        <a:p>
          <a:r>
            <a:rPr lang="en-GB" dirty="0"/>
            <a:t>Fee earner discomfort with questions </a:t>
          </a:r>
          <a:endParaRPr lang="en-US" dirty="0"/>
        </a:p>
      </dgm:t>
    </dgm:pt>
    <dgm:pt modelId="{3947175C-085E-48C8-A2A3-C69499AB32E4}" type="parTrans" cxnId="{E58FCC26-C43C-42C4-9CEF-0E9C25FC51F4}">
      <dgm:prSet/>
      <dgm:spPr/>
      <dgm:t>
        <a:bodyPr/>
        <a:lstStyle/>
        <a:p>
          <a:endParaRPr lang="en-US"/>
        </a:p>
      </dgm:t>
    </dgm:pt>
    <dgm:pt modelId="{0BB97AE4-FAE8-4343-B280-2446EB4886C1}" type="sibTrans" cxnId="{E58FCC26-C43C-42C4-9CEF-0E9C25FC51F4}">
      <dgm:prSet/>
      <dgm:spPr/>
      <dgm:t>
        <a:bodyPr/>
        <a:lstStyle/>
        <a:p>
          <a:endParaRPr lang="en-US"/>
        </a:p>
      </dgm:t>
    </dgm:pt>
    <dgm:pt modelId="{9B8B4712-2C0F-40A1-BF66-63142D509CCA}" type="pres">
      <dgm:prSet presAssocID="{B4B51B30-200D-4775-A3B0-9E96972488C5}" presName="root" presStyleCnt="0">
        <dgm:presLayoutVars>
          <dgm:dir/>
          <dgm:resizeHandles val="exact"/>
        </dgm:presLayoutVars>
      </dgm:prSet>
      <dgm:spPr/>
    </dgm:pt>
    <dgm:pt modelId="{59E5396F-8F8D-483F-9179-86C096A7C4E9}" type="pres">
      <dgm:prSet presAssocID="{EE07066B-FBC1-4330-BDBA-79C37A3F638B}" presName="compNode" presStyleCnt="0"/>
      <dgm:spPr/>
    </dgm:pt>
    <dgm:pt modelId="{DE7C04F8-5514-49CD-AEF8-F14AFBE9016B}" type="pres">
      <dgm:prSet presAssocID="{EE07066B-FBC1-4330-BDBA-79C37A3F638B}" presName="bgRect" presStyleLbl="bgShp" presStyleIdx="0" presStyleCnt="6"/>
      <dgm:spPr>
        <a:solidFill>
          <a:schemeClr val="bg2">
            <a:lumMod val="20000"/>
            <a:lumOff val="80000"/>
          </a:schemeClr>
        </a:solidFill>
      </dgm:spPr>
    </dgm:pt>
    <dgm:pt modelId="{81358C3F-6726-41B6-AC4C-E560239CFF71}" type="pres">
      <dgm:prSet presAssocID="{EE07066B-FBC1-4330-BDBA-79C37A3F638B}" presName="iconRect" presStyleLbl="node1" presStyleIdx="0" presStyleCnt="6"/>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a:noFill/>
        </a:ln>
      </dgm:spPr>
      <dgm:extLst>
        <a:ext uri="{E40237B7-FDA0-4F09-8148-C483321AD2D9}">
          <dgm14:cNvPr xmlns:dgm14="http://schemas.microsoft.com/office/drawing/2010/diagram" id="0" name="" descr="Check List"/>
        </a:ext>
      </dgm:extLst>
    </dgm:pt>
    <dgm:pt modelId="{2C389D2B-97ED-4999-889D-EA14A768388D}" type="pres">
      <dgm:prSet presAssocID="{EE07066B-FBC1-4330-BDBA-79C37A3F638B}" presName="spaceRect" presStyleCnt="0"/>
      <dgm:spPr/>
    </dgm:pt>
    <dgm:pt modelId="{0E591355-38C2-4353-883F-D2FBF777B024}" type="pres">
      <dgm:prSet presAssocID="{EE07066B-FBC1-4330-BDBA-79C37A3F638B}" presName="parTx" presStyleLbl="revTx" presStyleIdx="0" presStyleCnt="6">
        <dgm:presLayoutVars>
          <dgm:chMax val="0"/>
          <dgm:chPref val="0"/>
        </dgm:presLayoutVars>
      </dgm:prSet>
      <dgm:spPr/>
    </dgm:pt>
    <dgm:pt modelId="{1323E215-5569-4A58-8E7A-567BFFEEA51B}" type="pres">
      <dgm:prSet presAssocID="{96188CA9-D98B-419E-969F-26C81B78BE01}" presName="sibTrans" presStyleCnt="0"/>
      <dgm:spPr/>
    </dgm:pt>
    <dgm:pt modelId="{B5106BA6-13F7-48BC-A600-E6F085575B4A}" type="pres">
      <dgm:prSet presAssocID="{656B9B36-FFDC-40C6-97FF-C81E37B57A41}" presName="compNode" presStyleCnt="0"/>
      <dgm:spPr/>
    </dgm:pt>
    <dgm:pt modelId="{026D6A31-5F2A-4526-A161-B7C6C798A77E}" type="pres">
      <dgm:prSet presAssocID="{656B9B36-FFDC-40C6-97FF-C81E37B57A41}" presName="bgRect" presStyleLbl="bgShp" presStyleIdx="1" presStyleCnt="6"/>
      <dgm:spPr>
        <a:solidFill>
          <a:schemeClr val="bg2">
            <a:lumMod val="20000"/>
            <a:lumOff val="80000"/>
          </a:schemeClr>
        </a:solidFill>
      </dgm:spPr>
    </dgm:pt>
    <dgm:pt modelId="{8946323B-7E14-4A9D-8141-A846BF1DA1C7}" type="pres">
      <dgm:prSet presAssocID="{656B9B36-FFDC-40C6-97FF-C81E37B57A41}" presName="iconRect" presStyleLbl="node1" presStyleIdx="1" presStyleCnt="6"/>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a:noFill/>
        </a:ln>
      </dgm:spPr>
      <dgm:extLst>
        <a:ext uri="{E40237B7-FDA0-4F09-8148-C483321AD2D9}">
          <dgm14:cNvPr xmlns:dgm14="http://schemas.microsoft.com/office/drawing/2010/diagram" id="0" name="" descr="Money"/>
        </a:ext>
      </dgm:extLst>
    </dgm:pt>
    <dgm:pt modelId="{7BD8242A-C492-46E8-B808-54E7A451116F}" type="pres">
      <dgm:prSet presAssocID="{656B9B36-FFDC-40C6-97FF-C81E37B57A41}" presName="spaceRect" presStyleCnt="0"/>
      <dgm:spPr/>
    </dgm:pt>
    <dgm:pt modelId="{EE99A89C-627A-4C21-B4C8-A9CD2884A35B}" type="pres">
      <dgm:prSet presAssocID="{656B9B36-FFDC-40C6-97FF-C81E37B57A41}" presName="parTx" presStyleLbl="revTx" presStyleIdx="1" presStyleCnt="6">
        <dgm:presLayoutVars>
          <dgm:chMax val="0"/>
          <dgm:chPref val="0"/>
        </dgm:presLayoutVars>
      </dgm:prSet>
      <dgm:spPr/>
    </dgm:pt>
    <dgm:pt modelId="{2C8AE15F-9397-4A71-B4A3-78EDA3E0973E}" type="pres">
      <dgm:prSet presAssocID="{77E9ABA5-90A1-48C7-885A-6471408210E8}" presName="sibTrans" presStyleCnt="0"/>
      <dgm:spPr/>
    </dgm:pt>
    <dgm:pt modelId="{4655EBE9-06BF-4514-B17B-E7FFE1E9774A}" type="pres">
      <dgm:prSet presAssocID="{71A3BB33-1A79-4138-B046-42A5AFFE6C29}" presName="compNode" presStyleCnt="0"/>
      <dgm:spPr/>
    </dgm:pt>
    <dgm:pt modelId="{ED795F83-41EC-4880-BC3D-14045F62A8F9}" type="pres">
      <dgm:prSet presAssocID="{71A3BB33-1A79-4138-B046-42A5AFFE6C29}" presName="bgRect" presStyleLbl="bgShp" presStyleIdx="2" presStyleCnt="6"/>
      <dgm:spPr>
        <a:solidFill>
          <a:schemeClr val="bg2">
            <a:lumMod val="20000"/>
            <a:lumOff val="80000"/>
          </a:schemeClr>
        </a:solidFill>
      </dgm:spPr>
    </dgm:pt>
    <dgm:pt modelId="{66D2367E-1D66-4FEB-9490-AFD88F7F7D76}" type="pres">
      <dgm:prSet presAssocID="{71A3BB33-1A79-4138-B046-42A5AFFE6C29}" presName="iconRect" presStyleLbl="node1" presStyleIdx="2" presStyleCnt="6"/>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a:noFill/>
        </a:ln>
      </dgm:spPr>
      <dgm:extLst>
        <a:ext uri="{E40237B7-FDA0-4F09-8148-C483321AD2D9}">
          <dgm14:cNvPr xmlns:dgm14="http://schemas.microsoft.com/office/drawing/2010/diagram" id="0" name="" descr="Gavel"/>
        </a:ext>
      </dgm:extLst>
    </dgm:pt>
    <dgm:pt modelId="{7B899252-425A-4768-9F93-B729DA3E5F69}" type="pres">
      <dgm:prSet presAssocID="{71A3BB33-1A79-4138-B046-42A5AFFE6C29}" presName="spaceRect" presStyleCnt="0"/>
      <dgm:spPr/>
    </dgm:pt>
    <dgm:pt modelId="{926C0835-E85C-4DB1-81C7-34128630EE5B}" type="pres">
      <dgm:prSet presAssocID="{71A3BB33-1A79-4138-B046-42A5AFFE6C29}" presName="parTx" presStyleLbl="revTx" presStyleIdx="2" presStyleCnt="6">
        <dgm:presLayoutVars>
          <dgm:chMax val="0"/>
          <dgm:chPref val="0"/>
        </dgm:presLayoutVars>
      </dgm:prSet>
      <dgm:spPr/>
    </dgm:pt>
    <dgm:pt modelId="{0CE0860C-D5E8-4701-9482-2058F0FA9D7C}" type="pres">
      <dgm:prSet presAssocID="{FF6608D0-C06A-4927-A65E-FC20E2D02065}" presName="sibTrans" presStyleCnt="0"/>
      <dgm:spPr/>
    </dgm:pt>
    <dgm:pt modelId="{8D84E738-B3B9-41BD-B121-F5245E10CB00}" type="pres">
      <dgm:prSet presAssocID="{9450474E-9DF9-42C2-ACB9-C4041F689F8C}" presName="compNode" presStyleCnt="0"/>
      <dgm:spPr/>
    </dgm:pt>
    <dgm:pt modelId="{FFFA2465-B68F-462D-8839-D31652F162A2}" type="pres">
      <dgm:prSet presAssocID="{9450474E-9DF9-42C2-ACB9-C4041F689F8C}" presName="bgRect" presStyleLbl="bgShp" presStyleIdx="3" presStyleCnt="6"/>
      <dgm:spPr>
        <a:solidFill>
          <a:schemeClr val="bg2">
            <a:lumMod val="20000"/>
            <a:lumOff val="80000"/>
          </a:schemeClr>
        </a:solidFill>
      </dgm:spPr>
    </dgm:pt>
    <dgm:pt modelId="{D1C80209-4BFA-4124-ABEE-98EFF8131367}" type="pres">
      <dgm:prSet presAssocID="{9450474E-9DF9-42C2-ACB9-C4041F689F8C}" presName="iconRect" presStyleLbl="node1" presStyleIdx="3" presStyleCnt="6"/>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a:noFill/>
        </a:ln>
      </dgm:spPr>
      <dgm:extLst>
        <a:ext uri="{E40237B7-FDA0-4F09-8148-C483321AD2D9}">
          <dgm14:cNvPr xmlns:dgm14="http://schemas.microsoft.com/office/drawing/2010/diagram" id="0" name="" descr="Clock"/>
        </a:ext>
      </dgm:extLst>
    </dgm:pt>
    <dgm:pt modelId="{D5E12F1F-9542-41A9-A93D-DE7C4FB2EB5F}" type="pres">
      <dgm:prSet presAssocID="{9450474E-9DF9-42C2-ACB9-C4041F689F8C}" presName="spaceRect" presStyleCnt="0"/>
      <dgm:spPr/>
    </dgm:pt>
    <dgm:pt modelId="{60F1C558-94B2-436C-88AB-75A7D995D632}" type="pres">
      <dgm:prSet presAssocID="{9450474E-9DF9-42C2-ACB9-C4041F689F8C}" presName="parTx" presStyleLbl="revTx" presStyleIdx="3" presStyleCnt="6">
        <dgm:presLayoutVars>
          <dgm:chMax val="0"/>
          <dgm:chPref val="0"/>
        </dgm:presLayoutVars>
      </dgm:prSet>
      <dgm:spPr/>
    </dgm:pt>
    <dgm:pt modelId="{3BE7719C-1E87-4127-A3DE-A5279F602756}" type="pres">
      <dgm:prSet presAssocID="{7AB8774B-FACE-4453-9A0C-8D414FD22364}" presName="sibTrans" presStyleCnt="0"/>
      <dgm:spPr/>
    </dgm:pt>
    <dgm:pt modelId="{205A85E6-0F66-42AC-8287-328810F5F524}" type="pres">
      <dgm:prSet presAssocID="{1387545C-037E-4AEA-B940-33C8ABD4B4EF}" presName="compNode" presStyleCnt="0"/>
      <dgm:spPr/>
    </dgm:pt>
    <dgm:pt modelId="{55C50AD5-C589-4570-AFEB-58BEFBEACC55}" type="pres">
      <dgm:prSet presAssocID="{1387545C-037E-4AEA-B940-33C8ABD4B4EF}" presName="bgRect" presStyleLbl="bgShp" presStyleIdx="4" presStyleCnt="6"/>
      <dgm:spPr>
        <a:solidFill>
          <a:schemeClr val="bg2">
            <a:lumMod val="20000"/>
            <a:lumOff val="80000"/>
          </a:schemeClr>
        </a:solidFill>
      </dgm:spPr>
    </dgm:pt>
    <dgm:pt modelId="{3AE17927-8424-4C0A-B299-C5880A55BA73}" type="pres">
      <dgm:prSet presAssocID="{1387545C-037E-4AEA-B940-33C8ABD4B4EF}" presName="iconRect" presStyleLbl="node1" presStyleIdx="4" presStyleCnt="6"/>
      <dgm:spPr>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a:noFill/>
        </a:ln>
      </dgm:spPr>
      <dgm:extLst>
        <a:ext uri="{E40237B7-FDA0-4F09-8148-C483321AD2D9}">
          <dgm14:cNvPr xmlns:dgm14="http://schemas.microsoft.com/office/drawing/2010/diagram" id="0" name="" descr="Handshake"/>
        </a:ext>
      </dgm:extLst>
    </dgm:pt>
    <dgm:pt modelId="{ABEAF980-0276-41EA-884D-150BD953947A}" type="pres">
      <dgm:prSet presAssocID="{1387545C-037E-4AEA-B940-33C8ABD4B4EF}" presName="spaceRect" presStyleCnt="0"/>
      <dgm:spPr/>
    </dgm:pt>
    <dgm:pt modelId="{151C09C7-5B46-4202-A853-C4E9242DBC16}" type="pres">
      <dgm:prSet presAssocID="{1387545C-037E-4AEA-B940-33C8ABD4B4EF}" presName="parTx" presStyleLbl="revTx" presStyleIdx="4" presStyleCnt="6">
        <dgm:presLayoutVars>
          <dgm:chMax val="0"/>
          <dgm:chPref val="0"/>
        </dgm:presLayoutVars>
      </dgm:prSet>
      <dgm:spPr/>
    </dgm:pt>
    <dgm:pt modelId="{6B0E7088-B54D-4ED0-96F3-E4CC057EF6B0}" type="pres">
      <dgm:prSet presAssocID="{7DAA8A9E-27C6-457A-BC3B-52C646955B91}" presName="sibTrans" presStyleCnt="0"/>
      <dgm:spPr/>
    </dgm:pt>
    <dgm:pt modelId="{04EF8A0F-69AF-4737-80AE-33AB4DF364E4}" type="pres">
      <dgm:prSet presAssocID="{BDDAEA65-D64F-4168-B363-91B0C7E20794}" presName="compNode" presStyleCnt="0"/>
      <dgm:spPr/>
    </dgm:pt>
    <dgm:pt modelId="{29651033-0D86-4091-8957-B367938446F0}" type="pres">
      <dgm:prSet presAssocID="{BDDAEA65-D64F-4168-B363-91B0C7E20794}" presName="bgRect" presStyleLbl="bgShp" presStyleIdx="5" presStyleCnt="6"/>
      <dgm:spPr>
        <a:solidFill>
          <a:schemeClr val="bg2">
            <a:lumMod val="20000"/>
            <a:lumOff val="80000"/>
          </a:schemeClr>
        </a:solidFill>
      </dgm:spPr>
    </dgm:pt>
    <dgm:pt modelId="{44C7A8C8-6E1B-4D44-BF3C-4708F6187BC6}" type="pres">
      <dgm:prSet presAssocID="{BDDAEA65-D64F-4168-B363-91B0C7E20794}" presName="iconRect" presStyleLbl="node1" presStyleIdx="5" presStyleCnt="6"/>
      <dgm:spPr>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a:noFill/>
        </a:ln>
      </dgm:spPr>
      <dgm:extLst>
        <a:ext uri="{E40237B7-FDA0-4F09-8148-C483321AD2D9}">
          <dgm14:cNvPr xmlns:dgm14="http://schemas.microsoft.com/office/drawing/2010/diagram" id="0" name="" descr="Help"/>
        </a:ext>
      </dgm:extLst>
    </dgm:pt>
    <dgm:pt modelId="{2F8AA1E3-B9A0-4197-AE09-D0007049FD3C}" type="pres">
      <dgm:prSet presAssocID="{BDDAEA65-D64F-4168-B363-91B0C7E20794}" presName="spaceRect" presStyleCnt="0"/>
      <dgm:spPr/>
    </dgm:pt>
    <dgm:pt modelId="{590B8436-AA65-42D9-8119-6B0167218512}" type="pres">
      <dgm:prSet presAssocID="{BDDAEA65-D64F-4168-B363-91B0C7E20794}" presName="parTx" presStyleLbl="revTx" presStyleIdx="5" presStyleCnt="6">
        <dgm:presLayoutVars>
          <dgm:chMax val="0"/>
          <dgm:chPref val="0"/>
        </dgm:presLayoutVars>
      </dgm:prSet>
      <dgm:spPr/>
    </dgm:pt>
  </dgm:ptLst>
  <dgm:cxnLst>
    <dgm:cxn modelId="{1D230A01-60C8-49AD-8728-2A425012D592}" type="presOf" srcId="{656B9B36-FFDC-40C6-97FF-C81E37B57A41}" destId="{EE99A89C-627A-4C21-B4C8-A9CD2884A35B}" srcOrd="0" destOrd="0" presId="urn:microsoft.com/office/officeart/2018/2/layout/IconVerticalSolidList"/>
    <dgm:cxn modelId="{D45EE21F-6522-4082-87E5-4A25C39B57AB}" type="presOf" srcId="{BDDAEA65-D64F-4168-B363-91B0C7E20794}" destId="{590B8436-AA65-42D9-8119-6B0167218512}" srcOrd="0" destOrd="0" presId="urn:microsoft.com/office/officeart/2018/2/layout/IconVerticalSolidList"/>
    <dgm:cxn modelId="{E58FCC26-C43C-42C4-9CEF-0E9C25FC51F4}" srcId="{B4B51B30-200D-4775-A3B0-9E96972488C5}" destId="{BDDAEA65-D64F-4168-B363-91B0C7E20794}" srcOrd="5" destOrd="0" parTransId="{3947175C-085E-48C8-A2A3-C69499AB32E4}" sibTransId="{0BB97AE4-FAE8-4343-B280-2446EB4886C1}"/>
    <dgm:cxn modelId="{C7732030-AA40-4D5F-8933-F7C43AFFC23B}" type="presOf" srcId="{1387545C-037E-4AEA-B940-33C8ABD4B4EF}" destId="{151C09C7-5B46-4202-A853-C4E9242DBC16}" srcOrd="0" destOrd="0" presId="urn:microsoft.com/office/officeart/2018/2/layout/IconVerticalSolidList"/>
    <dgm:cxn modelId="{B2663937-541E-4367-96C7-5139A4EC1900}" type="presOf" srcId="{71A3BB33-1A79-4138-B046-42A5AFFE6C29}" destId="{926C0835-E85C-4DB1-81C7-34128630EE5B}" srcOrd="0" destOrd="0" presId="urn:microsoft.com/office/officeart/2018/2/layout/IconVerticalSolidList"/>
    <dgm:cxn modelId="{52C56564-A21B-4412-BB87-C468884D75A7}" srcId="{B4B51B30-200D-4775-A3B0-9E96972488C5}" destId="{656B9B36-FFDC-40C6-97FF-C81E37B57A41}" srcOrd="1" destOrd="0" parTransId="{A0F994A9-BB12-4780-8E03-705AD9F0E83A}" sibTransId="{77E9ABA5-90A1-48C7-885A-6471408210E8}"/>
    <dgm:cxn modelId="{23C8907C-7814-4E3C-99EF-BA2842652A90}" srcId="{B4B51B30-200D-4775-A3B0-9E96972488C5}" destId="{1387545C-037E-4AEA-B940-33C8ABD4B4EF}" srcOrd="4" destOrd="0" parTransId="{974359A0-DC86-4715-8707-8F663F791B59}" sibTransId="{7DAA8A9E-27C6-457A-BC3B-52C646955B91}"/>
    <dgm:cxn modelId="{805744A6-6B37-411D-AFCD-225D301A69D9}" srcId="{B4B51B30-200D-4775-A3B0-9E96972488C5}" destId="{9450474E-9DF9-42C2-ACB9-C4041F689F8C}" srcOrd="3" destOrd="0" parTransId="{EFBC4532-3D35-45CD-B2C4-97BF879C9260}" sibTransId="{7AB8774B-FACE-4453-9A0C-8D414FD22364}"/>
    <dgm:cxn modelId="{150FDBA9-2111-4BC2-9838-CE95A85C5BC1}" srcId="{B4B51B30-200D-4775-A3B0-9E96972488C5}" destId="{71A3BB33-1A79-4138-B046-42A5AFFE6C29}" srcOrd="2" destOrd="0" parTransId="{172A962F-CD5C-4B6E-8C1B-A6B1A4A4E96C}" sibTransId="{FF6608D0-C06A-4927-A65E-FC20E2D02065}"/>
    <dgm:cxn modelId="{60318BAC-778D-4F28-89EC-D3C2643B387E}" srcId="{B4B51B30-200D-4775-A3B0-9E96972488C5}" destId="{EE07066B-FBC1-4330-BDBA-79C37A3F638B}" srcOrd="0" destOrd="0" parTransId="{C682F4C5-1B46-41FF-8298-739721F8FEA2}" sibTransId="{96188CA9-D98B-419E-969F-26C81B78BE01}"/>
    <dgm:cxn modelId="{032C11C0-C5CD-4574-BC4E-BCFADAFBD114}" type="presOf" srcId="{EE07066B-FBC1-4330-BDBA-79C37A3F638B}" destId="{0E591355-38C2-4353-883F-D2FBF777B024}" srcOrd="0" destOrd="0" presId="urn:microsoft.com/office/officeart/2018/2/layout/IconVerticalSolidList"/>
    <dgm:cxn modelId="{7BCF56D6-0296-4D7C-9395-5528D9F7D178}" type="presOf" srcId="{9450474E-9DF9-42C2-ACB9-C4041F689F8C}" destId="{60F1C558-94B2-436C-88AB-75A7D995D632}" srcOrd="0" destOrd="0" presId="urn:microsoft.com/office/officeart/2018/2/layout/IconVerticalSolidList"/>
    <dgm:cxn modelId="{AF3529FB-F559-4511-B289-F02F2B9A9692}" type="presOf" srcId="{B4B51B30-200D-4775-A3B0-9E96972488C5}" destId="{9B8B4712-2C0F-40A1-BF66-63142D509CCA}" srcOrd="0" destOrd="0" presId="urn:microsoft.com/office/officeart/2018/2/layout/IconVerticalSolidList"/>
    <dgm:cxn modelId="{8119B0A8-8162-44B6-A3D3-C44C4BB3E9CB}" type="presParOf" srcId="{9B8B4712-2C0F-40A1-BF66-63142D509CCA}" destId="{59E5396F-8F8D-483F-9179-86C096A7C4E9}" srcOrd="0" destOrd="0" presId="urn:microsoft.com/office/officeart/2018/2/layout/IconVerticalSolidList"/>
    <dgm:cxn modelId="{5BE42EA5-D568-4C68-B393-EC3CCC39A59D}" type="presParOf" srcId="{59E5396F-8F8D-483F-9179-86C096A7C4E9}" destId="{DE7C04F8-5514-49CD-AEF8-F14AFBE9016B}" srcOrd="0" destOrd="0" presId="urn:microsoft.com/office/officeart/2018/2/layout/IconVerticalSolidList"/>
    <dgm:cxn modelId="{F0CDFA17-2EBD-4844-9FDF-F8FD72326419}" type="presParOf" srcId="{59E5396F-8F8D-483F-9179-86C096A7C4E9}" destId="{81358C3F-6726-41B6-AC4C-E560239CFF71}" srcOrd="1" destOrd="0" presId="urn:microsoft.com/office/officeart/2018/2/layout/IconVerticalSolidList"/>
    <dgm:cxn modelId="{40723D3A-8DDC-4530-B2B2-C11AE5C420A4}" type="presParOf" srcId="{59E5396F-8F8D-483F-9179-86C096A7C4E9}" destId="{2C389D2B-97ED-4999-889D-EA14A768388D}" srcOrd="2" destOrd="0" presId="urn:microsoft.com/office/officeart/2018/2/layout/IconVerticalSolidList"/>
    <dgm:cxn modelId="{B0BC0F1D-FF14-44D4-AAFD-AF6133F41512}" type="presParOf" srcId="{59E5396F-8F8D-483F-9179-86C096A7C4E9}" destId="{0E591355-38C2-4353-883F-D2FBF777B024}" srcOrd="3" destOrd="0" presId="urn:microsoft.com/office/officeart/2018/2/layout/IconVerticalSolidList"/>
    <dgm:cxn modelId="{B76DABD5-AF63-415D-AC0F-227199451F2E}" type="presParOf" srcId="{9B8B4712-2C0F-40A1-BF66-63142D509CCA}" destId="{1323E215-5569-4A58-8E7A-567BFFEEA51B}" srcOrd="1" destOrd="0" presId="urn:microsoft.com/office/officeart/2018/2/layout/IconVerticalSolidList"/>
    <dgm:cxn modelId="{74312293-2108-44A4-A105-A1FA9231912B}" type="presParOf" srcId="{9B8B4712-2C0F-40A1-BF66-63142D509CCA}" destId="{B5106BA6-13F7-48BC-A600-E6F085575B4A}" srcOrd="2" destOrd="0" presId="urn:microsoft.com/office/officeart/2018/2/layout/IconVerticalSolidList"/>
    <dgm:cxn modelId="{789B0252-EF33-46EF-B64A-33ABCAB3EF97}" type="presParOf" srcId="{B5106BA6-13F7-48BC-A600-E6F085575B4A}" destId="{026D6A31-5F2A-4526-A161-B7C6C798A77E}" srcOrd="0" destOrd="0" presId="urn:microsoft.com/office/officeart/2018/2/layout/IconVerticalSolidList"/>
    <dgm:cxn modelId="{46853DEC-8A26-4A7F-86C0-86158A25780E}" type="presParOf" srcId="{B5106BA6-13F7-48BC-A600-E6F085575B4A}" destId="{8946323B-7E14-4A9D-8141-A846BF1DA1C7}" srcOrd="1" destOrd="0" presId="urn:microsoft.com/office/officeart/2018/2/layout/IconVerticalSolidList"/>
    <dgm:cxn modelId="{F7A36D3D-31ED-4D91-AC1B-495F24EFE64D}" type="presParOf" srcId="{B5106BA6-13F7-48BC-A600-E6F085575B4A}" destId="{7BD8242A-C492-46E8-B808-54E7A451116F}" srcOrd="2" destOrd="0" presId="urn:microsoft.com/office/officeart/2018/2/layout/IconVerticalSolidList"/>
    <dgm:cxn modelId="{CBF6BF89-A886-48A7-92D9-76B70CD96E93}" type="presParOf" srcId="{B5106BA6-13F7-48BC-A600-E6F085575B4A}" destId="{EE99A89C-627A-4C21-B4C8-A9CD2884A35B}" srcOrd="3" destOrd="0" presId="urn:microsoft.com/office/officeart/2018/2/layout/IconVerticalSolidList"/>
    <dgm:cxn modelId="{6BC09843-1A35-441B-889C-E7CE6D7F016A}" type="presParOf" srcId="{9B8B4712-2C0F-40A1-BF66-63142D509CCA}" destId="{2C8AE15F-9397-4A71-B4A3-78EDA3E0973E}" srcOrd="3" destOrd="0" presId="urn:microsoft.com/office/officeart/2018/2/layout/IconVerticalSolidList"/>
    <dgm:cxn modelId="{E4114F0B-159D-4ABB-A0C5-D8B73EAD3571}" type="presParOf" srcId="{9B8B4712-2C0F-40A1-BF66-63142D509CCA}" destId="{4655EBE9-06BF-4514-B17B-E7FFE1E9774A}" srcOrd="4" destOrd="0" presId="urn:microsoft.com/office/officeart/2018/2/layout/IconVerticalSolidList"/>
    <dgm:cxn modelId="{A89B67EF-2518-4048-8877-EE3C76E2D96D}" type="presParOf" srcId="{4655EBE9-06BF-4514-B17B-E7FFE1E9774A}" destId="{ED795F83-41EC-4880-BC3D-14045F62A8F9}" srcOrd="0" destOrd="0" presId="urn:microsoft.com/office/officeart/2018/2/layout/IconVerticalSolidList"/>
    <dgm:cxn modelId="{DD2AC255-E757-4E62-A776-8AF2856058D3}" type="presParOf" srcId="{4655EBE9-06BF-4514-B17B-E7FFE1E9774A}" destId="{66D2367E-1D66-4FEB-9490-AFD88F7F7D76}" srcOrd="1" destOrd="0" presId="urn:microsoft.com/office/officeart/2018/2/layout/IconVerticalSolidList"/>
    <dgm:cxn modelId="{1EDCFD80-0CAE-4E4C-955B-04F67B22DC6C}" type="presParOf" srcId="{4655EBE9-06BF-4514-B17B-E7FFE1E9774A}" destId="{7B899252-425A-4768-9F93-B729DA3E5F69}" srcOrd="2" destOrd="0" presId="urn:microsoft.com/office/officeart/2018/2/layout/IconVerticalSolidList"/>
    <dgm:cxn modelId="{DAC29CE6-EBFD-46CB-B8B4-A67596FAE4E9}" type="presParOf" srcId="{4655EBE9-06BF-4514-B17B-E7FFE1E9774A}" destId="{926C0835-E85C-4DB1-81C7-34128630EE5B}" srcOrd="3" destOrd="0" presId="urn:microsoft.com/office/officeart/2018/2/layout/IconVerticalSolidList"/>
    <dgm:cxn modelId="{3A84CC65-B3E6-407C-926D-EC9E9A1F8533}" type="presParOf" srcId="{9B8B4712-2C0F-40A1-BF66-63142D509CCA}" destId="{0CE0860C-D5E8-4701-9482-2058F0FA9D7C}" srcOrd="5" destOrd="0" presId="urn:microsoft.com/office/officeart/2018/2/layout/IconVerticalSolidList"/>
    <dgm:cxn modelId="{4964C620-F772-44D9-97EC-91CAD9F50784}" type="presParOf" srcId="{9B8B4712-2C0F-40A1-BF66-63142D509CCA}" destId="{8D84E738-B3B9-41BD-B121-F5245E10CB00}" srcOrd="6" destOrd="0" presId="urn:microsoft.com/office/officeart/2018/2/layout/IconVerticalSolidList"/>
    <dgm:cxn modelId="{7D311BF2-0CBC-4763-9B11-B33C89296299}" type="presParOf" srcId="{8D84E738-B3B9-41BD-B121-F5245E10CB00}" destId="{FFFA2465-B68F-462D-8839-D31652F162A2}" srcOrd="0" destOrd="0" presId="urn:microsoft.com/office/officeart/2018/2/layout/IconVerticalSolidList"/>
    <dgm:cxn modelId="{98778BD5-98F8-431B-AD52-1A17507B19E8}" type="presParOf" srcId="{8D84E738-B3B9-41BD-B121-F5245E10CB00}" destId="{D1C80209-4BFA-4124-ABEE-98EFF8131367}" srcOrd="1" destOrd="0" presId="urn:microsoft.com/office/officeart/2018/2/layout/IconVerticalSolidList"/>
    <dgm:cxn modelId="{850D952D-B6F1-40BD-9B2D-86AE17C9D7DF}" type="presParOf" srcId="{8D84E738-B3B9-41BD-B121-F5245E10CB00}" destId="{D5E12F1F-9542-41A9-A93D-DE7C4FB2EB5F}" srcOrd="2" destOrd="0" presId="urn:microsoft.com/office/officeart/2018/2/layout/IconVerticalSolidList"/>
    <dgm:cxn modelId="{24B1C248-E5B4-43CE-A79A-AF5470BAF6BE}" type="presParOf" srcId="{8D84E738-B3B9-41BD-B121-F5245E10CB00}" destId="{60F1C558-94B2-436C-88AB-75A7D995D632}" srcOrd="3" destOrd="0" presId="urn:microsoft.com/office/officeart/2018/2/layout/IconVerticalSolidList"/>
    <dgm:cxn modelId="{B2167740-006B-47E1-976B-6F2F14079948}" type="presParOf" srcId="{9B8B4712-2C0F-40A1-BF66-63142D509CCA}" destId="{3BE7719C-1E87-4127-A3DE-A5279F602756}" srcOrd="7" destOrd="0" presId="urn:microsoft.com/office/officeart/2018/2/layout/IconVerticalSolidList"/>
    <dgm:cxn modelId="{0EC7A0C8-E24E-4991-8C26-5593EB4D92E6}" type="presParOf" srcId="{9B8B4712-2C0F-40A1-BF66-63142D509CCA}" destId="{205A85E6-0F66-42AC-8287-328810F5F524}" srcOrd="8" destOrd="0" presId="urn:microsoft.com/office/officeart/2018/2/layout/IconVerticalSolidList"/>
    <dgm:cxn modelId="{CF9786FF-4828-4BEB-81FA-D5C6E57F7731}" type="presParOf" srcId="{205A85E6-0F66-42AC-8287-328810F5F524}" destId="{55C50AD5-C589-4570-AFEB-58BEFBEACC55}" srcOrd="0" destOrd="0" presId="urn:microsoft.com/office/officeart/2018/2/layout/IconVerticalSolidList"/>
    <dgm:cxn modelId="{62C904BB-F109-4016-B15A-DAAF764867B8}" type="presParOf" srcId="{205A85E6-0F66-42AC-8287-328810F5F524}" destId="{3AE17927-8424-4C0A-B299-C5880A55BA73}" srcOrd="1" destOrd="0" presId="urn:microsoft.com/office/officeart/2018/2/layout/IconVerticalSolidList"/>
    <dgm:cxn modelId="{068E21EF-0DF0-4CBA-9B11-027F18554D8F}" type="presParOf" srcId="{205A85E6-0F66-42AC-8287-328810F5F524}" destId="{ABEAF980-0276-41EA-884D-150BD953947A}" srcOrd="2" destOrd="0" presId="urn:microsoft.com/office/officeart/2018/2/layout/IconVerticalSolidList"/>
    <dgm:cxn modelId="{9A8BDE3B-01AA-4FCE-A4E6-6F1DD0F5577E}" type="presParOf" srcId="{205A85E6-0F66-42AC-8287-328810F5F524}" destId="{151C09C7-5B46-4202-A853-C4E9242DBC16}" srcOrd="3" destOrd="0" presId="urn:microsoft.com/office/officeart/2018/2/layout/IconVerticalSolidList"/>
    <dgm:cxn modelId="{69EB3E4A-97AB-48A5-9BBB-87381360F5FC}" type="presParOf" srcId="{9B8B4712-2C0F-40A1-BF66-63142D509CCA}" destId="{6B0E7088-B54D-4ED0-96F3-E4CC057EF6B0}" srcOrd="9" destOrd="0" presId="urn:microsoft.com/office/officeart/2018/2/layout/IconVerticalSolidList"/>
    <dgm:cxn modelId="{D4FA5E75-0DC9-4D3A-88B6-4C8E36DF1D82}" type="presParOf" srcId="{9B8B4712-2C0F-40A1-BF66-63142D509CCA}" destId="{04EF8A0F-69AF-4737-80AE-33AB4DF364E4}" srcOrd="10" destOrd="0" presId="urn:microsoft.com/office/officeart/2018/2/layout/IconVerticalSolidList"/>
    <dgm:cxn modelId="{2065B24D-1BC8-45A3-A8FA-A55F5FC7E674}" type="presParOf" srcId="{04EF8A0F-69AF-4737-80AE-33AB4DF364E4}" destId="{29651033-0D86-4091-8957-B367938446F0}" srcOrd="0" destOrd="0" presId="urn:microsoft.com/office/officeart/2018/2/layout/IconVerticalSolidList"/>
    <dgm:cxn modelId="{B5A61CDF-4088-4009-8215-E8401F9A7A85}" type="presParOf" srcId="{04EF8A0F-69AF-4737-80AE-33AB4DF364E4}" destId="{44C7A8C8-6E1B-4D44-BF3C-4708F6187BC6}" srcOrd="1" destOrd="0" presId="urn:microsoft.com/office/officeart/2018/2/layout/IconVerticalSolidList"/>
    <dgm:cxn modelId="{A2DC78B5-4940-4DCB-A6B1-FC33BA5FE396}" type="presParOf" srcId="{04EF8A0F-69AF-4737-80AE-33AB4DF364E4}" destId="{2F8AA1E3-B9A0-4197-AE09-D0007049FD3C}" srcOrd="2" destOrd="0" presId="urn:microsoft.com/office/officeart/2018/2/layout/IconVerticalSolidList"/>
    <dgm:cxn modelId="{397CED5C-BD9E-4E58-B0F6-501EDBD9DC06}" type="presParOf" srcId="{04EF8A0F-69AF-4737-80AE-33AB4DF364E4}" destId="{590B8436-AA65-42D9-8119-6B0167218512}"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1A9AC9A-996C-43D3-BA1A-F1ED4E560869}" type="doc">
      <dgm:prSet loTypeId="urn:microsoft.com/office/officeart/2018/2/layout/IconVerticalSolidList" loCatId="icon" qsTypeId="urn:microsoft.com/office/officeart/2005/8/quickstyle/simple1" qsCatId="simple" csTypeId="urn:microsoft.com/office/officeart/2005/8/colors/accent1_1" csCatId="accent1" phldr="1"/>
      <dgm:spPr/>
      <dgm:t>
        <a:bodyPr/>
        <a:lstStyle/>
        <a:p>
          <a:endParaRPr lang="en-US"/>
        </a:p>
      </dgm:t>
    </dgm:pt>
    <dgm:pt modelId="{6B4C10F8-0080-4C7F-B183-51DF5A3A5718}">
      <dgm:prSet/>
      <dgm:spPr/>
      <dgm:t>
        <a:bodyPr/>
        <a:lstStyle/>
        <a:p>
          <a:pPr>
            <a:lnSpc>
              <a:spcPct val="100000"/>
            </a:lnSpc>
          </a:pPr>
          <a:r>
            <a:rPr lang="en-GB"/>
            <a:t>Published guidance and case studies</a:t>
          </a:r>
          <a:endParaRPr lang="en-US"/>
        </a:p>
      </dgm:t>
    </dgm:pt>
    <dgm:pt modelId="{750CD576-7958-4547-89BB-B1B7E6C198DB}" type="parTrans" cxnId="{17FB12D1-CA63-4DE0-8C56-4DA1ADB9038A}">
      <dgm:prSet/>
      <dgm:spPr/>
      <dgm:t>
        <a:bodyPr/>
        <a:lstStyle/>
        <a:p>
          <a:endParaRPr lang="en-US"/>
        </a:p>
      </dgm:t>
    </dgm:pt>
    <dgm:pt modelId="{A273E1CE-78C9-465E-AC77-3328CF5890DE}" type="sibTrans" cxnId="{17FB12D1-CA63-4DE0-8C56-4DA1ADB9038A}">
      <dgm:prSet/>
      <dgm:spPr/>
      <dgm:t>
        <a:bodyPr/>
        <a:lstStyle/>
        <a:p>
          <a:endParaRPr lang="en-US"/>
        </a:p>
      </dgm:t>
    </dgm:pt>
    <dgm:pt modelId="{7E4A832D-20CD-434A-934A-2A919F781BA5}">
      <dgm:prSet/>
      <dgm:spPr/>
      <dgm:t>
        <a:bodyPr/>
        <a:lstStyle/>
        <a:p>
          <a:pPr>
            <a:lnSpc>
              <a:spcPct val="100000"/>
            </a:lnSpc>
          </a:pPr>
          <a:r>
            <a:rPr lang="en-GB"/>
            <a:t>FAQs and client-facing literature</a:t>
          </a:r>
          <a:endParaRPr lang="en-US"/>
        </a:p>
      </dgm:t>
    </dgm:pt>
    <dgm:pt modelId="{26EC8529-DF94-4403-900E-EFA8C5512616}" type="parTrans" cxnId="{E0E10505-666E-4765-93C3-608FAE050FC0}">
      <dgm:prSet/>
      <dgm:spPr/>
      <dgm:t>
        <a:bodyPr/>
        <a:lstStyle/>
        <a:p>
          <a:endParaRPr lang="en-US"/>
        </a:p>
      </dgm:t>
    </dgm:pt>
    <dgm:pt modelId="{9CDA6108-7C71-4858-9E59-0D07A92E34F0}" type="sibTrans" cxnId="{E0E10505-666E-4765-93C3-608FAE050FC0}">
      <dgm:prSet/>
      <dgm:spPr/>
      <dgm:t>
        <a:bodyPr/>
        <a:lstStyle/>
        <a:p>
          <a:endParaRPr lang="en-US"/>
        </a:p>
      </dgm:t>
    </dgm:pt>
    <dgm:pt modelId="{BC43CB09-CB57-45E1-AABF-60AB81C8CA31}">
      <dgm:prSet/>
      <dgm:spPr/>
      <dgm:t>
        <a:bodyPr/>
        <a:lstStyle/>
        <a:p>
          <a:pPr>
            <a:lnSpc>
              <a:spcPct val="100000"/>
            </a:lnSpc>
          </a:pPr>
          <a:r>
            <a:rPr lang="en-GB"/>
            <a:t>Internal and client forms for documentation</a:t>
          </a:r>
          <a:endParaRPr lang="en-US"/>
        </a:p>
      </dgm:t>
    </dgm:pt>
    <dgm:pt modelId="{BF746C7F-9B0E-4615-B934-71513D3CF1B2}" type="parTrans" cxnId="{10357160-E1C3-4348-8875-B49AE508C244}">
      <dgm:prSet/>
      <dgm:spPr/>
      <dgm:t>
        <a:bodyPr/>
        <a:lstStyle/>
        <a:p>
          <a:endParaRPr lang="en-US"/>
        </a:p>
      </dgm:t>
    </dgm:pt>
    <dgm:pt modelId="{A43B52EB-637C-467E-9EDA-685A831F3A77}" type="sibTrans" cxnId="{10357160-E1C3-4348-8875-B49AE508C244}">
      <dgm:prSet/>
      <dgm:spPr/>
      <dgm:t>
        <a:bodyPr/>
        <a:lstStyle/>
        <a:p>
          <a:endParaRPr lang="en-US"/>
        </a:p>
      </dgm:t>
    </dgm:pt>
    <dgm:pt modelId="{0DBB6379-16A2-4211-A8CB-3D79E4169A41}">
      <dgm:prSet/>
      <dgm:spPr/>
      <dgm:t>
        <a:bodyPr/>
        <a:lstStyle/>
        <a:p>
          <a:pPr>
            <a:lnSpc>
              <a:spcPct val="100000"/>
            </a:lnSpc>
          </a:pPr>
          <a:r>
            <a:rPr lang="en-GB"/>
            <a:t>Clarified cost recovery in terms and conditions </a:t>
          </a:r>
          <a:endParaRPr lang="en-US"/>
        </a:p>
      </dgm:t>
    </dgm:pt>
    <dgm:pt modelId="{C38F8B1F-C87F-46B5-B969-779AF19C3D64}" type="parTrans" cxnId="{D30D40EF-9104-47EA-98BB-2D98CB107B07}">
      <dgm:prSet/>
      <dgm:spPr/>
      <dgm:t>
        <a:bodyPr/>
        <a:lstStyle/>
        <a:p>
          <a:endParaRPr lang="en-US"/>
        </a:p>
      </dgm:t>
    </dgm:pt>
    <dgm:pt modelId="{A8FCFB22-DA65-4DA9-84D3-2D26F11EE7E6}" type="sibTrans" cxnId="{D30D40EF-9104-47EA-98BB-2D98CB107B07}">
      <dgm:prSet/>
      <dgm:spPr/>
      <dgm:t>
        <a:bodyPr/>
        <a:lstStyle/>
        <a:p>
          <a:endParaRPr lang="en-US"/>
        </a:p>
      </dgm:t>
    </dgm:pt>
    <dgm:pt modelId="{EF24E8F0-0EFB-4E81-A887-E1E1D7445B04}" type="pres">
      <dgm:prSet presAssocID="{31A9AC9A-996C-43D3-BA1A-F1ED4E560869}" presName="root" presStyleCnt="0">
        <dgm:presLayoutVars>
          <dgm:dir/>
          <dgm:resizeHandles val="exact"/>
        </dgm:presLayoutVars>
      </dgm:prSet>
      <dgm:spPr/>
    </dgm:pt>
    <dgm:pt modelId="{009EE875-1EC6-4A46-BD64-FB2616897041}" type="pres">
      <dgm:prSet presAssocID="{6B4C10F8-0080-4C7F-B183-51DF5A3A5718}" presName="compNode" presStyleCnt="0"/>
      <dgm:spPr/>
    </dgm:pt>
    <dgm:pt modelId="{AEEB953E-E8EE-4AB9-AE8F-35F97A598C33}" type="pres">
      <dgm:prSet presAssocID="{6B4C10F8-0080-4C7F-B183-51DF5A3A5718}" presName="bgRect" presStyleLbl="bgShp" presStyleIdx="0" presStyleCnt="4"/>
      <dgm:spPr/>
    </dgm:pt>
    <dgm:pt modelId="{6FFBA112-70FC-4B90-8D4B-8AC4F39A7A87}" type="pres">
      <dgm:prSet presAssocID="{6B4C10F8-0080-4C7F-B183-51DF5A3A5718}" presName="iconRect" presStyleLbl="node1" presStyleIdx="0" presStyleCnt="4"/>
      <dgm:spPr>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dgm:spPr>
      <dgm:extLst>
        <a:ext uri="{E40237B7-FDA0-4F09-8148-C483321AD2D9}">
          <dgm14:cNvPr xmlns:dgm14="http://schemas.microsoft.com/office/drawing/2010/diagram" id="0" name="" descr="Books"/>
        </a:ext>
      </dgm:extLst>
    </dgm:pt>
    <dgm:pt modelId="{364A8749-B685-4E66-AC24-20588D4EB4D6}" type="pres">
      <dgm:prSet presAssocID="{6B4C10F8-0080-4C7F-B183-51DF5A3A5718}" presName="spaceRect" presStyleCnt="0"/>
      <dgm:spPr/>
    </dgm:pt>
    <dgm:pt modelId="{6599F173-27F7-4D26-AFF5-337B1D1CDBBE}" type="pres">
      <dgm:prSet presAssocID="{6B4C10F8-0080-4C7F-B183-51DF5A3A5718}" presName="parTx" presStyleLbl="revTx" presStyleIdx="0" presStyleCnt="4">
        <dgm:presLayoutVars>
          <dgm:chMax val="0"/>
          <dgm:chPref val="0"/>
        </dgm:presLayoutVars>
      </dgm:prSet>
      <dgm:spPr/>
    </dgm:pt>
    <dgm:pt modelId="{1C871373-3BC3-4606-94D5-48B18FEDBA5E}" type="pres">
      <dgm:prSet presAssocID="{A273E1CE-78C9-465E-AC77-3328CF5890DE}" presName="sibTrans" presStyleCnt="0"/>
      <dgm:spPr/>
    </dgm:pt>
    <dgm:pt modelId="{C8DE9FBB-5FC2-44C2-B257-1A1A14A5453F}" type="pres">
      <dgm:prSet presAssocID="{7E4A832D-20CD-434A-934A-2A919F781BA5}" presName="compNode" presStyleCnt="0"/>
      <dgm:spPr/>
    </dgm:pt>
    <dgm:pt modelId="{1629E90C-FCCD-4C61-8CAD-669C7943B762}" type="pres">
      <dgm:prSet presAssocID="{7E4A832D-20CD-434A-934A-2A919F781BA5}" presName="bgRect" presStyleLbl="bgShp" presStyleIdx="1" presStyleCnt="4"/>
      <dgm:spPr/>
    </dgm:pt>
    <dgm:pt modelId="{297F90AC-6705-4AD8-8C79-318425C113CF}" type="pres">
      <dgm:prSet presAssocID="{7E4A832D-20CD-434A-934A-2A919F781BA5}" presName="iconRect" presStyleLbl="node1" presStyleIdx="1" presStyleCnt="4"/>
      <dgm:spPr>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dgm:spPr>
      <dgm:extLst>
        <a:ext uri="{E40237B7-FDA0-4F09-8148-C483321AD2D9}">
          <dgm14:cNvPr xmlns:dgm14="http://schemas.microsoft.com/office/drawing/2010/diagram" id="0" name="" descr="Books on Shelf"/>
        </a:ext>
      </dgm:extLst>
    </dgm:pt>
    <dgm:pt modelId="{C1C96A9A-24DE-46B7-8D1B-BBAAB5989848}" type="pres">
      <dgm:prSet presAssocID="{7E4A832D-20CD-434A-934A-2A919F781BA5}" presName="spaceRect" presStyleCnt="0"/>
      <dgm:spPr/>
    </dgm:pt>
    <dgm:pt modelId="{02D72EF5-939F-402C-9662-817FCC37229B}" type="pres">
      <dgm:prSet presAssocID="{7E4A832D-20CD-434A-934A-2A919F781BA5}" presName="parTx" presStyleLbl="revTx" presStyleIdx="1" presStyleCnt="4">
        <dgm:presLayoutVars>
          <dgm:chMax val="0"/>
          <dgm:chPref val="0"/>
        </dgm:presLayoutVars>
      </dgm:prSet>
      <dgm:spPr/>
    </dgm:pt>
    <dgm:pt modelId="{7237B455-D83B-4FD7-A858-CFA9551256E2}" type="pres">
      <dgm:prSet presAssocID="{9CDA6108-7C71-4858-9E59-0D07A92E34F0}" presName="sibTrans" presStyleCnt="0"/>
      <dgm:spPr/>
    </dgm:pt>
    <dgm:pt modelId="{544D3B4B-FFC3-4530-9509-8D6CCF1F4BEA}" type="pres">
      <dgm:prSet presAssocID="{BC43CB09-CB57-45E1-AABF-60AB81C8CA31}" presName="compNode" presStyleCnt="0"/>
      <dgm:spPr/>
    </dgm:pt>
    <dgm:pt modelId="{D9DE17D0-6466-4237-8EC9-324DB018365D}" type="pres">
      <dgm:prSet presAssocID="{BC43CB09-CB57-45E1-AABF-60AB81C8CA31}" presName="bgRect" presStyleLbl="bgShp" presStyleIdx="2" presStyleCnt="4"/>
      <dgm:spPr/>
    </dgm:pt>
    <dgm:pt modelId="{25E8B52F-1F79-45E1-B6CB-D3020D915D53}" type="pres">
      <dgm:prSet presAssocID="{BC43CB09-CB57-45E1-AABF-60AB81C8CA31}" presName="iconRect" presStyleLbl="node1" presStyleIdx="2" presStyleCnt="4"/>
      <dgm:spPr>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dgm:spPr>
      <dgm:extLst>
        <a:ext uri="{E40237B7-FDA0-4F09-8148-C483321AD2D9}">
          <dgm14:cNvPr xmlns:dgm14="http://schemas.microsoft.com/office/drawing/2010/diagram" id="0" name="" descr="Document"/>
        </a:ext>
      </dgm:extLst>
    </dgm:pt>
    <dgm:pt modelId="{45E273D5-1AD7-4AEF-B8BF-5FBA6874C6E5}" type="pres">
      <dgm:prSet presAssocID="{BC43CB09-CB57-45E1-AABF-60AB81C8CA31}" presName="spaceRect" presStyleCnt="0"/>
      <dgm:spPr/>
    </dgm:pt>
    <dgm:pt modelId="{2649D665-FF79-421D-8962-CAC88F87B277}" type="pres">
      <dgm:prSet presAssocID="{BC43CB09-CB57-45E1-AABF-60AB81C8CA31}" presName="parTx" presStyleLbl="revTx" presStyleIdx="2" presStyleCnt="4">
        <dgm:presLayoutVars>
          <dgm:chMax val="0"/>
          <dgm:chPref val="0"/>
        </dgm:presLayoutVars>
      </dgm:prSet>
      <dgm:spPr/>
    </dgm:pt>
    <dgm:pt modelId="{C9D7A2EA-BF3A-455A-84AD-3EE538B0C3CA}" type="pres">
      <dgm:prSet presAssocID="{A43B52EB-637C-467E-9EDA-685A831F3A77}" presName="sibTrans" presStyleCnt="0"/>
      <dgm:spPr/>
    </dgm:pt>
    <dgm:pt modelId="{B9EFA8D2-10B1-45CF-9660-C6AF2F88FA88}" type="pres">
      <dgm:prSet presAssocID="{0DBB6379-16A2-4211-A8CB-3D79E4169A41}" presName="compNode" presStyleCnt="0"/>
      <dgm:spPr/>
    </dgm:pt>
    <dgm:pt modelId="{7676CBC2-BBEE-4434-8C34-D3EFBF87E920}" type="pres">
      <dgm:prSet presAssocID="{0DBB6379-16A2-4211-A8CB-3D79E4169A41}" presName="bgRect" presStyleLbl="bgShp" presStyleIdx="3" presStyleCnt="4"/>
      <dgm:spPr/>
    </dgm:pt>
    <dgm:pt modelId="{1871CA05-DACA-49AB-B81D-F5A1F87E66ED}" type="pres">
      <dgm:prSet presAssocID="{0DBB6379-16A2-4211-A8CB-3D79E4169A41}" presName="iconRect" presStyleLbl="node1" presStyleIdx="3" presStyleCnt="4"/>
      <dgm:spPr>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dgm:spPr>
      <dgm:extLst>
        <a:ext uri="{E40237B7-FDA0-4F09-8148-C483321AD2D9}">
          <dgm14:cNvPr xmlns:dgm14="http://schemas.microsoft.com/office/drawing/2010/diagram" id="0" name="" descr="Money"/>
        </a:ext>
      </dgm:extLst>
    </dgm:pt>
    <dgm:pt modelId="{4AE75F77-1D6E-413F-B771-B45DEE426775}" type="pres">
      <dgm:prSet presAssocID="{0DBB6379-16A2-4211-A8CB-3D79E4169A41}" presName="spaceRect" presStyleCnt="0"/>
      <dgm:spPr/>
    </dgm:pt>
    <dgm:pt modelId="{B9087791-DC74-40D7-92C2-4C4CF6EA13B9}" type="pres">
      <dgm:prSet presAssocID="{0DBB6379-16A2-4211-A8CB-3D79E4169A41}" presName="parTx" presStyleLbl="revTx" presStyleIdx="3" presStyleCnt="4">
        <dgm:presLayoutVars>
          <dgm:chMax val="0"/>
          <dgm:chPref val="0"/>
        </dgm:presLayoutVars>
      </dgm:prSet>
      <dgm:spPr/>
    </dgm:pt>
  </dgm:ptLst>
  <dgm:cxnLst>
    <dgm:cxn modelId="{E0E10505-666E-4765-93C3-608FAE050FC0}" srcId="{31A9AC9A-996C-43D3-BA1A-F1ED4E560869}" destId="{7E4A832D-20CD-434A-934A-2A919F781BA5}" srcOrd="1" destOrd="0" parTransId="{26EC8529-DF94-4403-900E-EFA8C5512616}" sibTransId="{9CDA6108-7C71-4858-9E59-0D07A92E34F0}"/>
    <dgm:cxn modelId="{10357160-E1C3-4348-8875-B49AE508C244}" srcId="{31A9AC9A-996C-43D3-BA1A-F1ED4E560869}" destId="{BC43CB09-CB57-45E1-AABF-60AB81C8CA31}" srcOrd="2" destOrd="0" parTransId="{BF746C7F-9B0E-4615-B934-71513D3CF1B2}" sibTransId="{A43B52EB-637C-467E-9EDA-685A831F3A77}"/>
    <dgm:cxn modelId="{6D5E8565-1BA3-477A-82D3-888D2DD88D9B}" type="presOf" srcId="{0DBB6379-16A2-4211-A8CB-3D79E4169A41}" destId="{B9087791-DC74-40D7-92C2-4C4CF6EA13B9}" srcOrd="0" destOrd="0" presId="urn:microsoft.com/office/officeart/2018/2/layout/IconVerticalSolidList"/>
    <dgm:cxn modelId="{5DED6D4D-DF0A-4833-95E0-F8DE8319AF79}" type="presOf" srcId="{7E4A832D-20CD-434A-934A-2A919F781BA5}" destId="{02D72EF5-939F-402C-9662-817FCC37229B}" srcOrd="0" destOrd="0" presId="urn:microsoft.com/office/officeart/2018/2/layout/IconVerticalSolidList"/>
    <dgm:cxn modelId="{E796B1AB-E913-44B0-BB8D-4A564AEA63CC}" type="presOf" srcId="{BC43CB09-CB57-45E1-AABF-60AB81C8CA31}" destId="{2649D665-FF79-421D-8962-CAC88F87B277}" srcOrd="0" destOrd="0" presId="urn:microsoft.com/office/officeart/2018/2/layout/IconVerticalSolidList"/>
    <dgm:cxn modelId="{92A959C6-5A78-41E4-9950-3C2D6774922E}" type="presOf" srcId="{31A9AC9A-996C-43D3-BA1A-F1ED4E560869}" destId="{EF24E8F0-0EFB-4E81-A887-E1E1D7445B04}" srcOrd="0" destOrd="0" presId="urn:microsoft.com/office/officeart/2018/2/layout/IconVerticalSolidList"/>
    <dgm:cxn modelId="{17FB12D1-CA63-4DE0-8C56-4DA1ADB9038A}" srcId="{31A9AC9A-996C-43D3-BA1A-F1ED4E560869}" destId="{6B4C10F8-0080-4C7F-B183-51DF5A3A5718}" srcOrd="0" destOrd="0" parTransId="{750CD576-7958-4547-89BB-B1B7E6C198DB}" sibTransId="{A273E1CE-78C9-465E-AC77-3328CF5890DE}"/>
    <dgm:cxn modelId="{BCEB65DA-84C0-4C55-A1D0-299F4058302E}" type="presOf" srcId="{6B4C10F8-0080-4C7F-B183-51DF5A3A5718}" destId="{6599F173-27F7-4D26-AFF5-337B1D1CDBBE}" srcOrd="0" destOrd="0" presId="urn:microsoft.com/office/officeart/2018/2/layout/IconVerticalSolidList"/>
    <dgm:cxn modelId="{D30D40EF-9104-47EA-98BB-2D98CB107B07}" srcId="{31A9AC9A-996C-43D3-BA1A-F1ED4E560869}" destId="{0DBB6379-16A2-4211-A8CB-3D79E4169A41}" srcOrd="3" destOrd="0" parTransId="{C38F8B1F-C87F-46B5-B969-779AF19C3D64}" sibTransId="{A8FCFB22-DA65-4DA9-84D3-2D26F11EE7E6}"/>
    <dgm:cxn modelId="{9E672FE0-A5A7-4115-A983-B4FC3EC4BCA4}" type="presParOf" srcId="{EF24E8F0-0EFB-4E81-A887-E1E1D7445B04}" destId="{009EE875-1EC6-4A46-BD64-FB2616897041}" srcOrd="0" destOrd="0" presId="urn:microsoft.com/office/officeart/2018/2/layout/IconVerticalSolidList"/>
    <dgm:cxn modelId="{36C898C0-4C27-4C29-B938-72ACDEEC7AD2}" type="presParOf" srcId="{009EE875-1EC6-4A46-BD64-FB2616897041}" destId="{AEEB953E-E8EE-4AB9-AE8F-35F97A598C33}" srcOrd="0" destOrd="0" presId="urn:microsoft.com/office/officeart/2018/2/layout/IconVerticalSolidList"/>
    <dgm:cxn modelId="{E403C6CE-2C2D-48AE-883A-5A6306323C9B}" type="presParOf" srcId="{009EE875-1EC6-4A46-BD64-FB2616897041}" destId="{6FFBA112-70FC-4B90-8D4B-8AC4F39A7A87}" srcOrd="1" destOrd="0" presId="urn:microsoft.com/office/officeart/2018/2/layout/IconVerticalSolidList"/>
    <dgm:cxn modelId="{7BA8A51E-927A-40E8-A1B6-C1F7AF62A6C8}" type="presParOf" srcId="{009EE875-1EC6-4A46-BD64-FB2616897041}" destId="{364A8749-B685-4E66-AC24-20588D4EB4D6}" srcOrd="2" destOrd="0" presId="urn:microsoft.com/office/officeart/2018/2/layout/IconVerticalSolidList"/>
    <dgm:cxn modelId="{58529A37-B1D7-44D2-95E5-9F42F3D3C169}" type="presParOf" srcId="{009EE875-1EC6-4A46-BD64-FB2616897041}" destId="{6599F173-27F7-4D26-AFF5-337B1D1CDBBE}" srcOrd="3" destOrd="0" presId="urn:microsoft.com/office/officeart/2018/2/layout/IconVerticalSolidList"/>
    <dgm:cxn modelId="{CDC9D81E-79D7-4296-AD93-266E473A8333}" type="presParOf" srcId="{EF24E8F0-0EFB-4E81-A887-E1E1D7445B04}" destId="{1C871373-3BC3-4606-94D5-48B18FEDBA5E}" srcOrd="1" destOrd="0" presId="urn:microsoft.com/office/officeart/2018/2/layout/IconVerticalSolidList"/>
    <dgm:cxn modelId="{159C0C00-FA78-4027-A168-0A951F3B7E6F}" type="presParOf" srcId="{EF24E8F0-0EFB-4E81-A887-E1E1D7445B04}" destId="{C8DE9FBB-5FC2-44C2-B257-1A1A14A5453F}" srcOrd="2" destOrd="0" presId="urn:microsoft.com/office/officeart/2018/2/layout/IconVerticalSolidList"/>
    <dgm:cxn modelId="{17A394FA-9713-4FA6-8D90-6E3BB2043D6E}" type="presParOf" srcId="{C8DE9FBB-5FC2-44C2-B257-1A1A14A5453F}" destId="{1629E90C-FCCD-4C61-8CAD-669C7943B762}" srcOrd="0" destOrd="0" presId="urn:microsoft.com/office/officeart/2018/2/layout/IconVerticalSolidList"/>
    <dgm:cxn modelId="{86B47019-7F30-4C77-B0C5-A31E505CAFA8}" type="presParOf" srcId="{C8DE9FBB-5FC2-44C2-B257-1A1A14A5453F}" destId="{297F90AC-6705-4AD8-8C79-318425C113CF}" srcOrd="1" destOrd="0" presId="urn:microsoft.com/office/officeart/2018/2/layout/IconVerticalSolidList"/>
    <dgm:cxn modelId="{7D9829DA-7C2F-44C8-AE46-C2CB6AC40FCF}" type="presParOf" srcId="{C8DE9FBB-5FC2-44C2-B257-1A1A14A5453F}" destId="{C1C96A9A-24DE-46B7-8D1B-BBAAB5989848}" srcOrd="2" destOrd="0" presId="urn:microsoft.com/office/officeart/2018/2/layout/IconVerticalSolidList"/>
    <dgm:cxn modelId="{1AC19D96-0728-4A34-A80C-7928C8215188}" type="presParOf" srcId="{C8DE9FBB-5FC2-44C2-B257-1A1A14A5453F}" destId="{02D72EF5-939F-402C-9662-817FCC37229B}" srcOrd="3" destOrd="0" presId="urn:microsoft.com/office/officeart/2018/2/layout/IconVerticalSolidList"/>
    <dgm:cxn modelId="{67B0182F-3BF2-47D9-837B-4D4BD6A5950B}" type="presParOf" srcId="{EF24E8F0-0EFB-4E81-A887-E1E1D7445B04}" destId="{7237B455-D83B-4FD7-A858-CFA9551256E2}" srcOrd="3" destOrd="0" presId="urn:microsoft.com/office/officeart/2018/2/layout/IconVerticalSolidList"/>
    <dgm:cxn modelId="{0EC2C872-D354-413C-8351-E48BD1727308}" type="presParOf" srcId="{EF24E8F0-0EFB-4E81-A887-E1E1D7445B04}" destId="{544D3B4B-FFC3-4530-9509-8D6CCF1F4BEA}" srcOrd="4" destOrd="0" presId="urn:microsoft.com/office/officeart/2018/2/layout/IconVerticalSolidList"/>
    <dgm:cxn modelId="{DCFBCC69-9A7A-435A-89B2-677063B12355}" type="presParOf" srcId="{544D3B4B-FFC3-4530-9509-8D6CCF1F4BEA}" destId="{D9DE17D0-6466-4237-8EC9-324DB018365D}" srcOrd="0" destOrd="0" presId="urn:microsoft.com/office/officeart/2018/2/layout/IconVerticalSolidList"/>
    <dgm:cxn modelId="{0EA8487A-19B0-40D0-9F52-A5B8989D651E}" type="presParOf" srcId="{544D3B4B-FFC3-4530-9509-8D6CCF1F4BEA}" destId="{25E8B52F-1F79-45E1-B6CB-D3020D915D53}" srcOrd="1" destOrd="0" presId="urn:microsoft.com/office/officeart/2018/2/layout/IconVerticalSolidList"/>
    <dgm:cxn modelId="{B394389C-B52B-4192-B6B0-B05CBCE0D420}" type="presParOf" srcId="{544D3B4B-FFC3-4530-9509-8D6CCF1F4BEA}" destId="{45E273D5-1AD7-4AEF-B8BF-5FBA6874C6E5}" srcOrd="2" destOrd="0" presId="urn:microsoft.com/office/officeart/2018/2/layout/IconVerticalSolidList"/>
    <dgm:cxn modelId="{0CB80842-D23C-4432-9520-021C93933ECD}" type="presParOf" srcId="{544D3B4B-FFC3-4530-9509-8D6CCF1F4BEA}" destId="{2649D665-FF79-421D-8962-CAC88F87B277}" srcOrd="3" destOrd="0" presId="urn:microsoft.com/office/officeart/2018/2/layout/IconVerticalSolidList"/>
    <dgm:cxn modelId="{CC4A4C55-E4C1-40BA-8B71-DB2467220797}" type="presParOf" srcId="{EF24E8F0-0EFB-4E81-A887-E1E1D7445B04}" destId="{C9D7A2EA-BF3A-455A-84AD-3EE538B0C3CA}" srcOrd="5" destOrd="0" presId="urn:microsoft.com/office/officeart/2018/2/layout/IconVerticalSolidList"/>
    <dgm:cxn modelId="{09024A07-2DAC-4275-9F83-54DF44E45E41}" type="presParOf" srcId="{EF24E8F0-0EFB-4E81-A887-E1E1D7445B04}" destId="{B9EFA8D2-10B1-45CF-9660-C6AF2F88FA88}" srcOrd="6" destOrd="0" presId="urn:microsoft.com/office/officeart/2018/2/layout/IconVerticalSolidList"/>
    <dgm:cxn modelId="{24686D41-A047-425F-BDAE-BF0C8DA1C1AB}" type="presParOf" srcId="{B9EFA8D2-10B1-45CF-9660-C6AF2F88FA88}" destId="{7676CBC2-BBEE-4434-8C34-D3EFBF87E920}" srcOrd="0" destOrd="0" presId="urn:microsoft.com/office/officeart/2018/2/layout/IconVerticalSolidList"/>
    <dgm:cxn modelId="{22E95FC1-24B4-49DD-AC09-290ABD5DD25F}" type="presParOf" srcId="{B9EFA8D2-10B1-45CF-9660-C6AF2F88FA88}" destId="{1871CA05-DACA-49AB-B81D-F5A1F87E66ED}" srcOrd="1" destOrd="0" presId="urn:microsoft.com/office/officeart/2018/2/layout/IconVerticalSolidList"/>
    <dgm:cxn modelId="{869AC87B-3DEB-41F1-AE0D-A8DD98062865}" type="presParOf" srcId="{B9EFA8D2-10B1-45CF-9660-C6AF2F88FA88}" destId="{4AE75F77-1D6E-413F-B771-B45DEE426775}" srcOrd="2" destOrd="0" presId="urn:microsoft.com/office/officeart/2018/2/layout/IconVerticalSolidList"/>
    <dgm:cxn modelId="{085CD46F-0B3C-4348-9405-5DAF07EDF280}" type="presParOf" srcId="{B9EFA8D2-10B1-45CF-9660-C6AF2F88FA88}" destId="{B9087791-DC74-40D7-92C2-4C4CF6EA13B9}" srcOrd="3" destOrd="0" presId="urn:microsoft.com/office/officeart/2018/2/layout/IconVerticalSolid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1E3C614-1704-44CF-BD6D-28973CB791F0}" type="doc">
      <dgm:prSet loTypeId="urn:microsoft.com/office/officeart/2016/7/layout/VerticalHollowActionList" loCatId="List" qsTypeId="urn:microsoft.com/office/officeart/2005/8/quickstyle/simple4" qsCatId="simple" csTypeId="urn:microsoft.com/office/officeart/2005/8/colors/accent1_1" csCatId="accent1" phldr="1"/>
      <dgm:spPr/>
      <dgm:t>
        <a:bodyPr/>
        <a:lstStyle/>
        <a:p>
          <a:endParaRPr lang="en-US"/>
        </a:p>
      </dgm:t>
    </dgm:pt>
    <dgm:pt modelId="{9529E494-5CD9-43B0-B630-896DFDAA199E}">
      <dgm:prSet/>
      <dgm:spPr/>
      <dgm:t>
        <a:bodyPr/>
        <a:lstStyle/>
        <a:p>
          <a:r>
            <a:rPr lang="en-US"/>
            <a:t>Read</a:t>
          </a:r>
        </a:p>
      </dgm:t>
    </dgm:pt>
    <dgm:pt modelId="{F1EB635F-F742-41C0-9037-B61AB5055D55}" type="parTrans" cxnId="{820FA19A-291F-4C59-961B-4C261F1B7816}">
      <dgm:prSet/>
      <dgm:spPr/>
      <dgm:t>
        <a:bodyPr/>
        <a:lstStyle/>
        <a:p>
          <a:endParaRPr lang="en-US"/>
        </a:p>
      </dgm:t>
    </dgm:pt>
    <dgm:pt modelId="{F842C603-D188-415C-91C5-AAAADB4AFBE9}" type="sibTrans" cxnId="{820FA19A-291F-4C59-961B-4C261F1B7816}">
      <dgm:prSet/>
      <dgm:spPr/>
      <dgm:t>
        <a:bodyPr/>
        <a:lstStyle/>
        <a:p>
          <a:endParaRPr lang="en-US"/>
        </a:p>
      </dgm:t>
    </dgm:pt>
    <dgm:pt modelId="{986DB7F8-D5B2-4EBD-9D9F-40AD046A1613}">
      <dgm:prSet/>
      <dgm:spPr/>
      <dgm:t>
        <a:bodyPr/>
        <a:lstStyle/>
        <a:p>
          <a:r>
            <a:rPr lang="en-US"/>
            <a:t>Read our thematic report and guidance</a:t>
          </a:r>
        </a:p>
      </dgm:t>
    </dgm:pt>
    <dgm:pt modelId="{58738062-7A2F-4651-8B71-67DD7E296EBD}" type="parTrans" cxnId="{FB9A5BB0-98AE-462E-82E5-EA2D66B1C2FF}">
      <dgm:prSet/>
      <dgm:spPr/>
      <dgm:t>
        <a:bodyPr/>
        <a:lstStyle/>
        <a:p>
          <a:endParaRPr lang="en-US"/>
        </a:p>
      </dgm:t>
    </dgm:pt>
    <dgm:pt modelId="{28D23AA8-383B-43DB-B511-DC3DAE6B559D}" type="sibTrans" cxnId="{FB9A5BB0-98AE-462E-82E5-EA2D66B1C2FF}">
      <dgm:prSet/>
      <dgm:spPr/>
      <dgm:t>
        <a:bodyPr/>
        <a:lstStyle/>
        <a:p>
          <a:endParaRPr lang="en-US"/>
        </a:p>
      </dgm:t>
    </dgm:pt>
    <dgm:pt modelId="{F7C7472C-53DC-4D48-BB1A-7D02D8091E15}">
      <dgm:prSet/>
      <dgm:spPr/>
      <dgm:t>
        <a:bodyPr/>
        <a:lstStyle/>
        <a:p>
          <a:r>
            <a:rPr lang="en-US"/>
            <a:t>Review</a:t>
          </a:r>
        </a:p>
      </dgm:t>
    </dgm:pt>
    <dgm:pt modelId="{299DB8EA-2A5D-419D-B96C-39742C76C770}" type="parTrans" cxnId="{5269D744-C37D-453F-A956-3C0AEBE7F96C}">
      <dgm:prSet/>
      <dgm:spPr/>
      <dgm:t>
        <a:bodyPr/>
        <a:lstStyle/>
        <a:p>
          <a:endParaRPr lang="en-US"/>
        </a:p>
      </dgm:t>
    </dgm:pt>
    <dgm:pt modelId="{BF6A0B4E-3EF5-45D5-A360-3BE06BAAC6F1}" type="sibTrans" cxnId="{5269D744-C37D-453F-A956-3C0AEBE7F96C}">
      <dgm:prSet/>
      <dgm:spPr/>
      <dgm:t>
        <a:bodyPr/>
        <a:lstStyle/>
        <a:p>
          <a:endParaRPr lang="en-US"/>
        </a:p>
      </dgm:t>
    </dgm:pt>
    <dgm:pt modelId="{9C9DD3D3-25E0-4B83-A134-B675AA791734}">
      <dgm:prSet/>
      <dgm:spPr/>
      <dgm:t>
        <a:bodyPr/>
        <a:lstStyle/>
        <a:p>
          <a:r>
            <a:rPr lang="en-US"/>
            <a:t>Review your training material </a:t>
          </a:r>
        </a:p>
      </dgm:t>
    </dgm:pt>
    <dgm:pt modelId="{BE5FBCB5-D695-4158-8742-75C6EA7940EC}" type="parTrans" cxnId="{27B70811-076E-42C1-BE4A-ECAC468864E4}">
      <dgm:prSet/>
      <dgm:spPr/>
      <dgm:t>
        <a:bodyPr/>
        <a:lstStyle/>
        <a:p>
          <a:endParaRPr lang="en-US"/>
        </a:p>
      </dgm:t>
    </dgm:pt>
    <dgm:pt modelId="{E7B7D0F9-F4FE-440C-952E-B9C93948B3D6}" type="sibTrans" cxnId="{27B70811-076E-42C1-BE4A-ECAC468864E4}">
      <dgm:prSet/>
      <dgm:spPr/>
      <dgm:t>
        <a:bodyPr/>
        <a:lstStyle/>
        <a:p>
          <a:endParaRPr lang="en-US"/>
        </a:p>
      </dgm:t>
    </dgm:pt>
    <dgm:pt modelId="{D95776F1-150C-4892-95AE-C8032B825A7C}">
      <dgm:prSet/>
      <dgm:spPr/>
      <dgm:t>
        <a:bodyPr/>
        <a:lstStyle/>
        <a:p>
          <a:r>
            <a:rPr lang="en-US"/>
            <a:t>Integrate</a:t>
          </a:r>
        </a:p>
      </dgm:t>
    </dgm:pt>
    <dgm:pt modelId="{608B5646-6AC5-4775-9F26-87276579670A}" type="parTrans" cxnId="{B29DE4AF-ADBE-43A4-AEAC-1C884CA2363A}">
      <dgm:prSet/>
      <dgm:spPr/>
      <dgm:t>
        <a:bodyPr/>
        <a:lstStyle/>
        <a:p>
          <a:endParaRPr lang="en-US"/>
        </a:p>
      </dgm:t>
    </dgm:pt>
    <dgm:pt modelId="{62503A53-AA67-41CE-B061-F29231C5FCC6}" type="sibTrans" cxnId="{B29DE4AF-ADBE-43A4-AEAC-1C884CA2363A}">
      <dgm:prSet/>
      <dgm:spPr/>
      <dgm:t>
        <a:bodyPr/>
        <a:lstStyle/>
        <a:p>
          <a:endParaRPr lang="en-US"/>
        </a:p>
      </dgm:t>
    </dgm:pt>
    <dgm:pt modelId="{CE8B8F39-29AA-4C2E-BDEC-E798600F71A4}">
      <dgm:prSet/>
      <dgm:spPr/>
      <dgm:t>
        <a:bodyPr/>
        <a:lstStyle/>
        <a:p>
          <a:r>
            <a:rPr lang="en-US" dirty="0"/>
            <a:t>Integrate AML into strategic decision-making</a:t>
          </a:r>
        </a:p>
      </dgm:t>
    </dgm:pt>
    <dgm:pt modelId="{50A40386-0006-41EC-96F0-2966E33A55DF}" type="parTrans" cxnId="{77C89247-B9FC-483F-BDF6-DA599EB1F127}">
      <dgm:prSet/>
      <dgm:spPr/>
      <dgm:t>
        <a:bodyPr/>
        <a:lstStyle/>
        <a:p>
          <a:endParaRPr lang="en-US"/>
        </a:p>
      </dgm:t>
    </dgm:pt>
    <dgm:pt modelId="{B8971E22-7E09-43A5-A135-7314405E3328}" type="sibTrans" cxnId="{77C89247-B9FC-483F-BDF6-DA599EB1F127}">
      <dgm:prSet/>
      <dgm:spPr/>
      <dgm:t>
        <a:bodyPr/>
        <a:lstStyle/>
        <a:p>
          <a:endParaRPr lang="en-US"/>
        </a:p>
      </dgm:t>
    </dgm:pt>
    <dgm:pt modelId="{0D901533-AA90-4E0D-A216-210EDE386B47}">
      <dgm:prSet/>
      <dgm:spPr/>
      <dgm:t>
        <a:bodyPr/>
        <a:lstStyle/>
        <a:p>
          <a:r>
            <a:rPr lang="en-US"/>
            <a:t>Strengthen</a:t>
          </a:r>
        </a:p>
      </dgm:t>
    </dgm:pt>
    <dgm:pt modelId="{F4D878A7-A434-4C1F-A6C8-8B3E27F4C597}" type="parTrans" cxnId="{D56CC3E7-8A72-46FF-8860-AB03E549021A}">
      <dgm:prSet/>
      <dgm:spPr/>
      <dgm:t>
        <a:bodyPr/>
        <a:lstStyle/>
        <a:p>
          <a:endParaRPr lang="en-US"/>
        </a:p>
      </dgm:t>
    </dgm:pt>
    <dgm:pt modelId="{2D3841F9-6074-477B-817A-550F60FE74BA}" type="sibTrans" cxnId="{D56CC3E7-8A72-46FF-8860-AB03E549021A}">
      <dgm:prSet/>
      <dgm:spPr/>
      <dgm:t>
        <a:bodyPr/>
        <a:lstStyle/>
        <a:p>
          <a:endParaRPr lang="en-US"/>
        </a:p>
      </dgm:t>
    </dgm:pt>
    <dgm:pt modelId="{741111A1-7C13-45DD-ACCB-084BCC14CA67}">
      <dgm:prSet/>
      <dgm:spPr/>
      <dgm:t>
        <a:bodyPr/>
        <a:lstStyle/>
        <a:p>
          <a:r>
            <a:rPr lang="en-US" dirty="0"/>
            <a:t>Strengthen collaboration and intelligence sharing</a:t>
          </a:r>
        </a:p>
      </dgm:t>
    </dgm:pt>
    <dgm:pt modelId="{CAC01490-3A0F-4DC9-B6C1-840EEDC84165}" type="parTrans" cxnId="{2EB542F5-3A1D-4B63-ADB5-44E65D2BD216}">
      <dgm:prSet/>
      <dgm:spPr/>
      <dgm:t>
        <a:bodyPr/>
        <a:lstStyle/>
        <a:p>
          <a:endParaRPr lang="en-US"/>
        </a:p>
      </dgm:t>
    </dgm:pt>
    <dgm:pt modelId="{D510E98D-FCD0-4658-9DD4-65ABF94AC301}" type="sibTrans" cxnId="{2EB542F5-3A1D-4B63-ADB5-44E65D2BD216}">
      <dgm:prSet/>
      <dgm:spPr/>
      <dgm:t>
        <a:bodyPr/>
        <a:lstStyle/>
        <a:p>
          <a:endParaRPr lang="en-US"/>
        </a:p>
      </dgm:t>
    </dgm:pt>
    <dgm:pt modelId="{F94C6981-AF49-4C67-A91D-01B0E042A372}">
      <dgm:prSet/>
      <dgm:spPr/>
      <dgm:t>
        <a:bodyPr/>
        <a:lstStyle/>
        <a:p>
          <a:r>
            <a:rPr lang="en-US"/>
            <a:t>Audit and Test</a:t>
          </a:r>
        </a:p>
      </dgm:t>
    </dgm:pt>
    <dgm:pt modelId="{180C28B0-61D3-4A84-A6E9-56DB4B479A6D}" type="parTrans" cxnId="{1DC18681-D279-42DD-AE62-A745A3F36069}">
      <dgm:prSet/>
      <dgm:spPr/>
      <dgm:t>
        <a:bodyPr/>
        <a:lstStyle/>
        <a:p>
          <a:endParaRPr lang="en-US"/>
        </a:p>
      </dgm:t>
    </dgm:pt>
    <dgm:pt modelId="{3F6266B9-23C7-4F51-8A97-D14F10A9CB46}" type="sibTrans" cxnId="{1DC18681-D279-42DD-AE62-A745A3F36069}">
      <dgm:prSet/>
      <dgm:spPr/>
      <dgm:t>
        <a:bodyPr/>
        <a:lstStyle/>
        <a:p>
          <a:endParaRPr lang="en-US"/>
        </a:p>
      </dgm:t>
    </dgm:pt>
    <dgm:pt modelId="{96C9453F-C7FB-43CC-A60F-D0E1FCE389B5}">
      <dgm:prSet/>
      <dgm:spPr/>
      <dgm:t>
        <a:bodyPr/>
        <a:lstStyle/>
        <a:p>
          <a:r>
            <a:rPr lang="en-US" dirty="0"/>
            <a:t>Audit and test your controls</a:t>
          </a:r>
        </a:p>
      </dgm:t>
    </dgm:pt>
    <dgm:pt modelId="{2CDC48AD-4D77-4C67-9732-2FB493089882}" type="parTrans" cxnId="{C3FB8DCF-E256-4AF1-B991-874A76D8150B}">
      <dgm:prSet/>
      <dgm:spPr/>
      <dgm:t>
        <a:bodyPr/>
        <a:lstStyle/>
        <a:p>
          <a:endParaRPr lang="en-US"/>
        </a:p>
      </dgm:t>
    </dgm:pt>
    <dgm:pt modelId="{E12C29CE-A76A-4BA6-9B3F-247A3774B083}" type="sibTrans" cxnId="{C3FB8DCF-E256-4AF1-B991-874A76D8150B}">
      <dgm:prSet/>
      <dgm:spPr/>
      <dgm:t>
        <a:bodyPr/>
        <a:lstStyle/>
        <a:p>
          <a:endParaRPr lang="en-US"/>
        </a:p>
      </dgm:t>
    </dgm:pt>
    <dgm:pt modelId="{4FA37ADF-947E-491B-8471-D024073799D1}">
      <dgm:prSet/>
      <dgm:spPr/>
      <dgm:t>
        <a:bodyPr/>
        <a:lstStyle/>
        <a:p>
          <a:r>
            <a:rPr lang="en-US" dirty="0"/>
            <a:t>Embed</a:t>
          </a:r>
        </a:p>
      </dgm:t>
    </dgm:pt>
    <dgm:pt modelId="{E51961AA-9E54-4F02-B984-C7CEB3EE00F1}" type="parTrans" cxnId="{873F7DC8-DDCF-45F9-AD7E-B20FCB0A7AA9}">
      <dgm:prSet/>
      <dgm:spPr/>
      <dgm:t>
        <a:bodyPr/>
        <a:lstStyle/>
        <a:p>
          <a:endParaRPr lang="en-US"/>
        </a:p>
      </dgm:t>
    </dgm:pt>
    <dgm:pt modelId="{47CCC13C-ECAB-4AEF-ABC7-44B52560D49D}" type="sibTrans" cxnId="{873F7DC8-DDCF-45F9-AD7E-B20FCB0A7AA9}">
      <dgm:prSet/>
      <dgm:spPr/>
      <dgm:t>
        <a:bodyPr/>
        <a:lstStyle/>
        <a:p>
          <a:endParaRPr lang="en-US"/>
        </a:p>
      </dgm:t>
    </dgm:pt>
    <dgm:pt modelId="{84728DF8-CEED-4D3A-B810-8237D1E3EF45}">
      <dgm:prSet/>
      <dgm:spPr/>
      <dgm:t>
        <a:bodyPr/>
        <a:lstStyle/>
        <a:p>
          <a:r>
            <a:rPr lang="en-US" dirty="0"/>
            <a:t>Embed robust procedures and stay updated with AML guidance</a:t>
          </a:r>
        </a:p>
      </dgm:t>
    </dgm:pt>
    <dgm:pt modelId="{C4BE2520-0BE5-4944-98D3-4766D6283889}" type="parTrans" cxnId="{5F782C39-B8A0-4F46-BBC0-7E91CA4A5EFA}">
      <dgm:prSet/>
      <dgm:spPr/>
      <dgm:t>
        <a:bodyPr/>
        <a:lstStyle/>
        <a:p>
          <a:endParaRPr lang="en-US"/>
        </a:p>
      </dgm:t>
    </dgm:pt>
    <dgm:pt modelId="{C6BBC578-7357-4885-8C46-7A2A08B783F1}" type="sibTrans" cxnId="{5F782C39-B8A0-4F46-BBC0-7E91CA4A5EFA}">
      <dgm:prSet/>
      <dgm:spPr/>
      <dgm:t>
        <a:bodyPr/>
        <a:lstStyle/>
        <a:p>
          <a:endParaRPr lang="en-US"/>
        </a:p>
      </dgm:t>
    </dgm:pt>
    <dgm:pt modelId="{FE1FFD62-7E64-44D6-83B9-0B3CA5DF10FD}" type="pres">
      <dgm:prSet presAssocID="{31E3C614-1704-44CF-BD6D-28973CB791F0}" presName="Name0" presStyleCnt="0">
        <dgm:presLayoutVars>
          <dgm:dir/>
          <dgm:animLvl val="lvl"/>
          <dgm:resizeHandles val="exact"/>
        </dgm:presLayoutVars>
      </dgm:prSet>
      <dgm:spPr/>
    </dgm:pt>
    <dgm:pt modelId="{5BB7EB87-F28D-47BB-88A2-D4F8890B1ABD}" type="pres">
      <dgm:prSet presAssocID="{9529E494-5CD9-43B0-B630-896DFDAA199E}" presName="linNode" presStyleCnt="0"/>
      <dgm:spPr/>
    </dgm:pt>
    <dgm:pt modelId="{94B58F28-09E6-44F8-8DA2-02751CC4C5AF}" type="pres">
      <dgm:prSet presAssocID="{9529E494-5CD9-43B0-B630-896DFDAA199E}" presName="parentText" presStyleLbl="solidFgAcc1" presStyleIdx="0" presStyleCnt="6">
        <dgm:presLayoutVars>
          <dgm:chMax val="1"/>
          <dgm:bulletEnabled/>
        </dgm:presLayoutVars>
      </dgm:prSet>
      <dgm:spPr/>
    </dgm:pt>
    <dgm:pt modelId="{B559C263-89D1-46AF-8592-672F46C40613}" type="pres">
      <dgm:prSet presAssocID="{9529E494-5CD9-43B0-B630-896DFDAA199E}" presName="descendantText" presStyleLbl="alignNode1" presStyleIdx="0" presStyleCnt="6">
        <dgm:presLayoutVars>
          <dgm:bulletEnabled/>
        </dgm:presLayoutVars>
      </dgm:prSet>
      <dgm:spPr/>
    </dgm:pt>
    <dgm:pt modelId="{2FDE86D1-7D7D-426D-9976-567A7C8199E1}" type="pres">
      <dgm:prSet presAssocID="{F842C603-D188-415C-91C5-AAAADB4AFBE9}" presName="sp" presStyleCnt="0"/>
      <dgm:spPr/>
    </dgm:pt>
    <dgm:pt modelId="{F7F69F2A-4383-4A8D-AA6D-FA1CAC0A1B88}" type="pres">
      <dgm:prSet presAssocID="{F7C7472C-53DC-4D48-BB1A-7D02D8091E15}" presName="linNode" presStyleCnt="0"/>
      <dgm:spPr/>
    </dgm:pt>
    <dgm:pt modelId="{50A083F0-F410-4A66-B3F9-34D8289F6C77}" type="pres">
      <dgm:prSet presAssocID="{F7C7472C-53DC-4D48-BB1A-7D02D8091E15}" presName="parentText" presStyleLbl="solidFgAcc1" presStyleIdx="1" presStyleCnt="6">
        <dgm:presLayoutVars>
          <dgm:chMax val="1"/>
          <dgm:bulletEnabled/>
        </dgm:presLayoutVars>
      </dgm:prSet>
      <dgm:spPr/>
    </dgm:pt>
    <dgm:pt modelId="{ADFF441C-6E63-475B-865F-4B62F8B7EF10}" type="pres">
      <dgm:prSet presAssocID="{F7C7472C-53DC-4D48-BB1A-7D02D8091E15}" presName="descendantText" presStyleLbl="alignNode1" presStyleIdx="1" presStyleCnt="6">
        <dgm:presLayoutVars>
          <dgm:bulletEnabled/>
        </dgm:presLayoutVars>
      </dgm:prSet>
      <dgm:spPr/>
    </dgm:pt>
    <dgm:pt modelId="{AF92B33F-A03D-455F-882C-3B43CF51199D}" type="pres">
      <dgm:prSet presAssocID="{BF6A0B4E-3EF5-45D5-A360-3BE06BAAC6F1}" presName="sp" presStyleCnt="0"/>
      <dgm:spPr/>
    </dgm:pt>
    <dgm:pt modelId="{01A574B9-682B-4894-93B3-35A52B6B3578}" type="pres">
      <dgm:prSet presAssocID="{D95776F1-150C-4892-95AE-C8032B825A7C}" presName="linNode" presStyleCnt="0"/>
      <dgm:spPr/>
    </dgm:pt>
    <dgm:pt modelId="{14987076-94E1-4E2C-ADE8-AC79FF7FCCD3}" type="pres">
      <dgm:prSet presAssocID="{D95776F1-150C-4892-95AE-C8032B825A7C}" presName="parentText" presStyleLbl="solidFgAcc1" presStyleIdx="2" presStyleCnt="6">
        <dgm:presLayoutVars>
          <dgm:chMax val="1"/>
          <dgm:bulletEnabled/>
        </dgm:presLayoutVars>
      </dgm:prSet>
      <dgm:spPr/>
    </dgm:pt>
    <dgm:pt modelId="{DC452BCD-A145-49C4-8C00-B608379312A8}" type="pres">
      <dgm:prSet presAssocID="{D95776F1-150C-4892-95AE-C8032B825A7C}" presName="descendantText" presStyleLbl="alignNode1" presStyleIdx="2" presStyleCnt="6">
        <dgm:presLayoutVars>
          <dgm:bulletEnabled/>
        </dgm:presLayoutVars>
      </dgm:prSet>
      <dgm:spPr/>
    </dgm:pt>
    <dgm:pt modelId="{56A702D2-1900-4170-8CDA-D0B277B44D97}" type="pres">
      <dgm:prSet presAssocID="{62503A53-AA67-41CE-B061-F29231C5FCC6}" presName="sp" presStyleCnt="0"/>
      <dgm:spPr/>
    </dgm:pt>
    <dgm:pt modelId="{8357FB9F-49D0-47E4-B2CD-3305B81EC5AC}" type="pres">
      <dgm:prSet presAssocID="{0D901533-AA90-4E0D-A216-210EDE386B47}" presName="linNode" presStyleCnt="0"/>
      <dgm:spPr/>
    </dgm:pt>
    <dgm:pt modelId="{7693AF17-795F-474C-A63B-F452FA0DA9F2}" type="pres">
      <dgm:prSet presAssocID="{0D901533-AA90-4E0D-A216-210EDE386B47}" presName="parentText" presStyleLbl="solidFgAcc1" presStyleIdx="3" presStyleCnt="6">
        <dgm:presLayoutVars>
          <dgm:chMax val="1"/>
          <dgm:bulletEnabled/>
        </dgm:presLayoutVars>
      </dgm:prSet>
      <dgm:spPr/>
    </dgm:pt>
    <dgm:pt modelId="{C0927A4C-F958-409A-8416-B24F77BABDB4}" type="pres">
      <dgm:prSet presAssocID="{0D901533-AA90-4E0D-A216-210EDE386B47}" presName="descendantText" presStyleLbl="alignNode1" presStyleIdx="3" presStyleCnt="6">
        <dgm:presLayoutVars>
          <dgm:bulletEnabled/>
        </dgm:presLayoutVars>
      </dgm:prSet>
      <dgm:spPr/>
    </dgm:pt>
    <dgm:pt modelId="{B4D8EC2D-DF32-49AF-8A9A-CFC14964FCB1}" type="pres">
      <dgm:prSet presAssocID="{2D3841F9-6074-477B-817A-550F60FE74BA}" presName="sp" presStyleCnt="0"/>
      <dgm:spPr/>
    </dgm:pt>
    <dgm:pt modelId="{62BFC605-F8C8-459A-B35A-BA7DA9C8F30F}" type="pres">
      <dgm:prSet presAssocID="{F94C6981-AF49-4C67-A91D-01B0E042A372}" presName="linNode" presStyleCnt="0"/>
      <dgm:spPr/>
    </dgm:pt>
    <dgm:pt modelId="{F2225A25-B196-46D3-80C7-B42145D8EDBC}" type="pres">
      <dgm:prSet presAssocID="{F94C6981-AF49-4C67-A91D-01B0E042A372}" presName="parentText" presStyleLbl="solidFgAcc1" presStyleIdx="4" presStyleCnt="6">
        <dgm:presLayoutVars>
          <dgm:chMax val="1"/>
          <dgm:bulletEnabled/>
        </dgm:presLayoutVars>
      </dgm:prSet>
      <dgm:spPr/>
    </dgm:pt>
    <dgm:pt modelId="{E60EF090-CCCF-4447-8A96-5ED362405873}" type="pres">
      <dgm:prSet presAssocID="{F94C6981-AF49-4C67-A91D-01B0E042A372}" presName="descendantText" presStyleLbl="alignNode1" presStyleIdx="4" presStyleCnt="6">
        <dgm:presLayoutVars>
          <dgm:bulletEnabled/>
        </dgm:presLayoutVars>
      </dgm:prSet>
      <dgm:spPr/>
    </dgm:pt>
    <dgm:pt modelId="{9073EADA-4409-47CC-AE49-E4FF5FF5E745}" type="pres">
      <dgm:prSet presAssocID="{3F6266B9-23C7-4F51-8A97-D14F10A9CB46}" presName="sp" presStyleCnt="0"/>
      <dgm:spPr/>
    </dgm:pt>
    <dgm:pt modelId="{0E124226-1B34-4435-A913-0A3627664766}" type="pres">
      <dgm:prSet presAssocID="{4FA37ADF-947E-491B-8471-D024073799D1}" presName="linNode" presStyleCnt="0"/>
      <dgm:spPr/>
    </dgm:pt>
    <dgm:pt modelId="{8E1189D1-6CD7-491E-B137-86768FB216D2}" type="pres">
      <dgm:prSet presAssocID="{4FA37ADF-947E-491B-8471-D024073799D1}" presName="parentText" presStyleLbl="solidFgAcc1" presStyleIdx="5" presStyleCnt="6">
        <dgm:presLayoutVars>
          <dgm:chMax val="1"/>
          <dgm:bulletEnabled/>
        </dgm:presLayoutVars>
      </dgm:prSet>
      <dgm:spPr/>
    </dgm:pt>
    <dgm:pt modelId="{E97F190F-55FE-4429-B2B7-0C492950D7BA}" type="pres">
      <dgm:prSet presAssocID="{4FA37ADF-947E-491B-8471-D024073799D1}" presName="descendantText" presStyleLbl="alignNode1" presStyleIdx="5" presStyleCnt="6">
        <dgm:presLayoutVars>
          <dgm:bulletEnabled/>
        </dgm:presLayoutVars>
      </dgm:prSet>
      <dgm:spPr/>
    </dgm:pt>
  </dgm:ptLst>
  <dgm:cxnLst>
    <dgm:cxn modelId="{EA4C0C06-924A-42B2-A69F-04A88D6FD546}" type="presOf" srcId="{741111A1-7C13-45DD-ACCB-084BCC14CA67}" destId="{C0927A4C-F958-409A-8416-B24F77BABDB4}" srcOrd="0" destOrd="0" presId="urn:microsoft.com/office/officeart/2016/7/layout/VerticalHollowActionList"/>
    <dgm:cxn modelId="{27B70811-076E-42C1-BE4A-ECAC468864E4}" srcId="{F7C7472C-53DC-4D48-BB1A-7D02D8091E15}" destId="{9C9DD3D3-25E0-4B83-A134-B675AA791734}" srcOrd="0" destOrd="0" parTransId="{BE5FBCB5-D695-4158-8742-75C6EA7940EC}" sibTransId="{E7B7D0F9-F4FE-440C-952E-B9C93948B3D6}"/>
    <dgm:cxn modelId="{A4451613-E83A-4E68-8E51-15E4AC025C40}" type="presOf" srcId="{9C9DD3D3-25E0-4B83-A134-B675AA791734}" destId="{ADFF441C-6E63-475B-865F-4B62F8B7EF10}" srcOrd="0" destOrd="0" presId="urn:microsoft.com/office/officeart/2016/7/layout/VerticalHollowActionList"/>
    <dgm:cxn modelId="{5F782C39-B8A0-4F46-BBC0-7E91CA4A5EFA}" srcId="{4FA37ADF-947E-491B-8471-D024073799D1}" destId="{84728DF8-CEED-4D3A-B810-8237D1E3EF45}" srcOrd="0" destOrd="0" parTransId="{C4BE2520-0BE5-4944-98D3-4766D6283889}" sibTransId="{C6BBC578-7357-4885-8C46-7A2A08B783F1}"/>
    <dgm:cxn modelId="{91BD375C-9092-48ED-8DB7-8A4C2775EDED}" type="presOf" srcId="{F94C6981-AF49-4C67-A91D-01B0E042A372}" destId="{F2225A25-B196-46D3-80C7-B42145D8EDBC}" srcOrd="0" destOrd="0" presId="urn:microsoft.com/office/officeart/2016/7/layout/VerticalHollowActionList"/>
    <dgm:cxn modelId="{5269D744-C37D-453F-A956-3C0AEBE7F96C}" srcId="{31E3C614-1704-44CF-BD6D-28973CB791F0}" destId="{F7C7472C-53DC-4D48-BB1A-7D02D8091E15}" srcOrd="1" destOrd="0" parTransId="{299DB8EA-2A5D-419D-B96C-39742C76C770}" sibTransId="{BF6A0B4E-3EF5-45D5-A360-3BE06BAAC6F1}"/>
    <dgm:cxn modelId="{77C89247-B9FC-483F-BDF6-DA599EB1F127}" srcId="{D95776F1-150C-4892-95AE-C8032B825A7C}" destId="{CE8B8F39-29AA-4C2E-BDEC-E798600F71A4}" srcOrd="0" destOrd="0" parTransId="{50A40386-0006-41EC-96F0-2966E33A55DF}" sibTransId="{B8971E22-7E09-43A5-A135-7314405E3328}"/>
    <dgm:cxn modelId="{DDE9F751-4898-4409-88C6-76C244564BE0}" type="presOf" srcId="{84728DF8-CEED-4D3A-B810-8237D1E3EF45}" destId="{E97F190F-55FE-4429-B2B7-0C492950D7BA}" srcOrd="0" destOrd="0" presId="urn:microsoft.com/office/officeart/2016/7/layout/VerticalHollowActionList"/>
    <dgm:cxn modelId="{2F7B5072-E4FA-47D1-9FA6-F622033902B1}" type="presOf" srcId="{CE8B8F39-29AA-4C2E-BDEC-E798600F71A4}" destId="{DC452BCD-A145-49C4-8C00-B608379312A8}" srcOrd="0" destOrd="0" presId="urn:microsoft.com/office/officeart/2016/7/layout/VerticalHollowActionList"/>
    <dgm:cxn modelId="{5723E078-65CC-495E-8A4E-9B8A6B724FEB}" type="presOf" srcId="{986DB7F8-D5B2-4EBD-9D9F-40AD046A1613}" destId="{B559C263-89D1-46AF-8592-672F46C40613}" srcOrd="0" destOrd="0" presId="urn:microsoft.com/office/officeart/2016/7/layout/VerticalHollowActionList"/>
    <dgm:cxn modelId="{1DC18681-D279-42DD-AE62-A745A3F36069}" srcId="{31E3C614-1704-44CF-BD6D-28973CB791F0}" destId="{F94C6981-AF49-4C67-A91D-01B0E042A372}" srcOrd="4" destOrd="0" parTransId="{180C28B0-61D3-4A84-A6E9-56DB4B479A6D}" sibTransId="{3F6266B9-23C7-4F51-8A97-D14F10A9CB46}"/>
    <dgm:cxn modelId="{4D0E8092-ACAB-48A0-A4BF-D8AD337B7408}" type="presOf" srcId="{0D901533-AA90-4E0D-A216-210EDE386B47}" destId="{7693AF17-795F-474C-A63B-F452FA0DA9F2}" srcOrd="0" destOrd="0" presId="urn:microsoft.com/office/officeart/2016/7/layout/VerticalHollowActionList"/>
    <dgm:cxn modelId="{820FA19A-291F-4C59-961B-4C261F1B7816}" srcId="{31E3C614-1704-44CF-BD6D-28973CB791F0}" destId="{9529E494-5CD9-43B0-B630-896DFDAA199E}" srcOrd="0" destOrd="0" parTransId="{F1EB635F-F742-41C0-9037-B61AB5055D55}" sibTransId="{F842C603-D188-415C-91C5-AAAADB4AFBE9}"/>
    <dgm:cxn modelId="{48888FAA-F014-4344-AAEE-D426F0639AC9}" type="presOf" srcId="{96C9453F-C7FB-43CC-A60F-D0E1FCE389B5}" destId="{E60EF090-CCCF-4447-8A96-5ED362405873}" srcOrd="0" destOrd="0" presId="urn:microsoft.com/office/officeart/2016/7/layout/VerticalHollowActionList"/>
    <dgm:cxn modelId="{B29DE4AF-ADBE-43A4-AEAC-1C884CA2363A}" srcId="{31E3C614-1704-44CF-BD6D-28973CB791F0}" destId="{D95776F1-150C-4892-95AE-C8032B825A7C}" srcOrd="2" destOrd="0" parTransId="{608B5646-6AC5-4775-9F26-87276579670A}" sibTransId="{62503A53-AA67-41CE-B061-F29231C5FCC6}"/>
    <dgm:cxn modelId="{FB9A5BB0-98AE-462E-82E5-EA2D66B1C2FF}" srcId="{9529E494-5CD9-43B0-B630-896DFDAA199E}" destId="{986DB7F8-D5B2-4EBD-9D9F-40AD046A1613}" srcOrd="0" destOrd="0" parTransId="{58738062-7A2F-4651-8B71-67DD7E296EBD}" sibTransId="{28D23AA8-383B-43DB-B511-DC3DAE6B559D}"/>
    <dgm:cxn modelId="{873F7DC8-DDCF-45F9-AD7E-B20FCB0A7AA9}" srcId="{31E3C614-1704-44CF-BD6D-28973CB791F0}" destId="{4FA37ADF-947E-491B-8471-D024073799D1}" srcOrd="5" destOrd="0" parTransId="{E51961AA-9E54-4F02-B984-C7CEB3EE00F1}" sibTransId="{47CCC13C-ECAB-4AEF-ABC7-44B52560D49D}"/>
    <dgm:cxn modelId="{EE412CCB-71F1-423C-9D66-AF3D787F5D68}" type="presOf" srcId="{9529E494-5CD9-43B0-B630-896DFDAA199E}" destId="{94B58F28-09E6-44F8-8DA2-02751CC4C5AF}" srcOrd="0" destOrd="0" presId="urn:microsoft.com/office/officeart/2016/7/layout/VerticalHollowActionList"/>
    <dgm:cxn modelId="{3A0A88CD-1644-46F3-98A1-6B16127930E0}" type="presOf" srcId="{4FA37ADF-947E-491B-8471-D024073799D1}" destId="{8E1189D1-6CD7-491E-B137-86768FB216D2}" srcOrd="0" destOrd="0" presId="urn:microsoft.com/office/officeart/2016/7/layout/VerticalHollowActionList"/>
    <dgm:cxn modelId="{C3FB8DCF-E256-4AF1-B991-874A76D8150B}" srcId="{F94C6981-AF49-4C67-A91D-01B0E042A372}" destId="{96C9453F-C7FB-43CC-A60F-D0E1FCE389B5}" srcOrd="0" destOrd="0" parTransId="{2CDC48AD-4D77-4C67-9732-2FB493089882}" sibTransId="{E12C29CE-A76A-4BA6-9B3F-247A3774B083}"/>
    <dgm:cxn modelId="{7CAAA0CF-91D3-4444-827F-700333C7977A}" type="presOf" srcId="{D95776F1-150C-4892-95AE-C8032B825A7C}" destId="{14987076-94E1-4E2C-ADE8-AC79FF7FCCD3}" srcOrd="0" destOrd="0" presId="urn:microsoft.com/office/officeart/2016/7/layout/VerticalHollowActionList"/>
    <dgm:cxn modelId="{DC35EADF-152A-40CB-91DF-F6507E4C9BC7}" type="presOf" srcId="{31E3C614-1704-44CF-BD6D-28973CB791F0}" destId="{FE1FFD62-7E64-44D6-83B9-0B3CA5DF10FD}" srcOrd="0" destOrd="0" presId="urn:microsoft.com/office/officeart/2016/7/layout/VerticalHollowActionList"/>
    <dgm:cxn modelId="{D56CC3E7-8A72-46FF-8860-AB03E549021A}" srcId="{31E3C614-1704-44CF-BD6D-28973CB791F0}" destId="{0D901533-AA90-4E0D-A216-210EDE386B47}" srcOrd="3" destOrd="0" parTransId="{F4D878A7-A434-4C1F-A6C8-8B3E27F4C597}" sibTransId="{2D3841F9-6074-477B-817A-550F60FE74BA}"/>
    <dgm:cxn modelId="{2EB542F5-3A1D-4B63-ADB5-44E65D2BD216}" srcId="{0D901533-AA90-4E0D-A216-210EDE386B47}" destId="{741111A1-7C13-45DD-ACCB-084BCC14CA67}" srcOrd="0" destOrd="0" parTransId="{CAC01490-3A0F-4DC9-B6C1-840EEDC84165}" sibTransId="{D510E98D-FCD0-4658-9DD4-65ABF94AC301}"/>
    <dgm:cxn modelId="{B1D5C4F9-994F-4017-9E2F-7062FE9F04D8}" type="presOf" srcId="{F7C7472C-53DC-4D48-BB1A-7D02D8091E15}" destId="{50A083F0-F410-4A66-B3F9-34D8289F6C77}" srcOrd="0" destOrd="0" presId="urn:microsoft.com/office/officeart/2016/7/layout/VerticalHollowActionList"/>
    <dgm:cxn modelId="{A11B1BFF-F6A3-4AEF-87B7-019B620B6AFD}" type="presParOf" srcId="{FE1FFD62-7E64-44D6-83B9-0B3CA5DF10FD}" destId="{5BB7EB87-F28D-47BB-88A2-D4F8890B1ABD}" srcOrd="0" destOrd="0" presId="urn:microsoft.com/office/officeart/2016/7/layout/VerticalHollowActionList"/>
    <dgm:cxn modelId="{0A008366-F664-48AD-803F-2F28D5DBE829}" type="presParOf" srcId="{5BB7EB87-F28D-47BB-88A2-D4F8890B1ABD}" destId="{94B58F28-09E6-44F8-8DA2-02751CC4C5AF}" srcOrd="0" destOrd="0" presId="urn:microsoft.com/office/officeart/2016/7/layout/VerticalHollowActionList"/>
    <dgm:cxn modelId="{ABE4719D-A5C0-47DC-949B-9AC5311E9A60}" type="presParOf" srcId="{5BB7EB87-F28D-47BB-88A2-D4F8890B1ABD}" destId="{B559C263-89D1-46AF-8592-672F46C40613}" srcOrd="1" destOrd="0" presId="urn:microsoft.com/office/officeart/2016/7/layout/VerticalHollowActionList"/>
    <dgm:cxn modelId="{4C0726B7-B775-4AE2-87C9-5B2D8B57CEFB}" type="presParOf" srcId="{FE1FFD62-7E64-44D6-83B9-0B3CA5DF10FD}" destId="{2FDE86D1-7D7D-426D-9976-567A7C8199E1}" srcOrd="1" destOrd="0" presId="urn:microsoft.com/office/officeart/2016/7/layout/VerticalHollowActionList"/>
    <dgm:cxn modelId="{D45BFF44-61FA-4979-85B2-BBD2407F8E8A}" type="presParOf" srcId="{FE1FFD62-7E64-44D6-83B9-0B3CA5DF10FD}" destId="{F7F69F2A-4383-4A8D-AA6D-FA1CAC0A1B88}" srcOrd="2" destOrd="0" presId="urn:microsoft.com/office/officeart/2016/7/layout/VerticalHollowActionList"/>
    <dgm:cxn modelId="{E0F21E60-DAA3-4514-8C40-16D6D873EBE4}" type="presParOf" srcId="{F7F69F2A-4383-4A8D-AA6D-FA1CAC0A1B88}" destId="{50A083F0-F410-4A66-B3F9-34D8289F6C77}" srcOrd="0" destOrd="0" presId="urn:microsoft.com/office/officeart/2016/7/layout/VerticalHollowActionList"/>
    <dgm:cxn modelId="{F0DD41D2-0506-4915-9C3A-95781A6DBAB1}" type="presParOf" srcId="{F7F69F2A-4383-4A8D-AA6D-FA1CAC0A1B88}" destId="{ADFF441C-6E63-475B-865F-4B62F8B7EF10}" srcOrd="1" destOrd="0" presId="urn:microsoft.com/office/officeart/2016/7/layout/VerticalHollowActionList"/>
    <dgm:cxn modelId="{628718AF-97B1-4EF9-9813-C29F9C22ECED}" type="presParOf" srcId="{FE1FFD62-7E64-44D6-83B9-0B3CA5DF10FD}" destId="{AF92B33F-A03D-455F-882C-3B43CF51199D}" srcOrd="3" destOrd="0" presId="urn:microsoft.com/office/officeart/2016/7/layout/VerticalHollowActionList"/>
    <dgm:cxn modelId="{5F02EF07-D4BA-466B-8721-B0ED22F486E9}" type="presParOf" srcId="{FE1FFD62-7E64-44D6-83B9-0B3CA5DF10FD}" destId="{01A574B9-682B-4894-93B3-35A52B6B3578}" srcOrd="4" destOrd="0" presId="urn:microsoft.com/office/officeart/2016/7/layout/VerticalHollowActionList"/>
    <dgm:cxn modelId="{D46CC3A5-05B4-4185-B721-CE0F4D8DCD37}" type="presParOf" srcId="{01A574B9-682B-4894-93B3-35A52B6B3578}" destId="{14987076-94E1-4E2C-ADE8-AC79FF7FCCD3}" srcOrd="0" destOrd="0" presId="urn:microsoft.com/office/officeart/2016/7/layout/VerticalHollowActionList"/>
    <dgm:cxn modelId="{BB720843-0567-4266-8924-730166E45958}" type="presParOf" srcId="{01A574B9-682B-4894-93B3-35A52B6B3578}" destId="{DC452BCD-A145-49C4-8C00-B608379312A8}" srcOrd="1" destOrd="0" presId="urn:microsoft.com/office/officeart/2016/7/layout/VerticalHollowActionList"/>
    <dgm:cxn modelId="{61EC80C3-767D-4120-A92F-26387E7E7359}" type="presParOf" srcId="{FE1FFD62-7E64-44D6-83B9-0B3CA5DF10FD}" destId="{56A702D2-1900-4170-8CDA-D0B277B44D97}" srcOrd="5" destOrd="0" presId="urn:microsoft.com/office/officeart/2016/7/layout/VerticalHollowActionList"/>
    <dgm:cxn modelId="{927B64D1-9317-4007-A350-03C86FDE57A9}" type="presParOf" srcId="{FE1FFD62-7E64-44D6-83B9-0B3CA5DF10FD}" destId="{8357FB9F-49D0-47E4-B2CD-3305B81EC5AC}" srcOrd="6" destOrd="0" presId="urn:microsoft.com/office/officeart/2016/7/layout/VerticalHollowActionList"/>
    <dgm:cxn modelId="{BAEC2054-67FF-4801-9EB2-01E7EA46E6DA}" type="presParOf" srcId="{8357FB9F-49D0-47E4-B2CD-3305B81EC5AC}" destId="{7693AF17-795F-474C-A63B-F452FA0DA9F2}" srcOrd="0" destOrd="0" presId="urn:microsoft.com/office/officeart/2016/7/layout/VerticalHollowActionList"/>
    <dgm:cxn modelId="{DC0E34D7-A67D-428F-8939-B0C95407A650}" type="presParOf" srcId="{8357FB9F-49D0-47E4-B2CD-3305B81EC5AC}" destId="{C0927A4C-F958-409A-8416-B24F77BABDB4}" srcOrd="1" destOrd="0" presId="urn:microsoft.com/office/officeart/2016/7/layout/VerticalHollowActionList"/>
    <dgm:cxn modelId="{F66E0E98-2F77-4669-A982-E8F1901D23A5}" type="presParOf" srcId="{FE1FFD62-7E64-44D6-83B9-0B3CA5DF10FD}" destId="{B4D8EC2D-DF32-49AF-8A9A-CFC14964FCB1}" srcOrd="7" destOrd="0" presId="urn:microsoft.com/office/officeart/2016/7/layout/VerticalHollowActionList"/>
    <dgm:cxn modelId="{804428F6-B4A1-44FD-92F7-7B85D391718B}" type="presParOf" srcId="{FE1FFD62-7E64-44D6-83B9-0B3CA5DF10FD}" destId="{62BFC605-F8C8-459A-B35A-BA7DA9C8F30F}" srcOrd="8" destOrd="0" presId="urn:microsoft.com/office/officeart/2016/7/layout/VerticalHollowActionList"/>
    <dgm:cxn modelId="{8103720E-9BB6-48A1-A8B1-7F59CAA52C71}" type="presParOf" srcId="{62BFC605-F8C8-459A-B35A-BA7DA9C8F30F}" destId="{F2225A25-B196-46D3-80C7-B42145D8EDBC}" srcOrd="0" destOrd="0" presId="urn:microsoft.com/office/officeart/2016/7/layout/VerticalHollowActionList"/>
    <dgm:cxn modelId="{C92C106B-A8A9-4159-928D-A08C756F7968}" type="presParOf" srcId="{62BFC605-F8C8-459A-B35A-BA7DA9C8F30F}" destId="{E60EF090-CCCF-4447-8A96-5ED362405873}" srcOrd="1" destOrd="0" presId="urn:microsoft.com/office/officeart/2016/7/layout/VerticalHollowActionList"/>
    <dgm:cxn modelId="{896B5DED-25C8-4B0D-9A55-D0DED9C89A31}" type="presParOf" srcId="{FE1FFD62-7E64-44D6-83B9-0B3CA5DF10FD}" destId="{9073EADA-4409-47CC-AE49-E4FF5FF5E745}" srcOrd="9" destOrd="0" presId="urn:microsoft.com/office/officeart/2016/7/layout/VerticalHollowActionList"/>
    <dgm:cxn modelId="{A862DEAD-167D-4EBA-800D-AD44488981B5}" type="presParOf" srcId="{FE1FFD62-7E64-44D6-83B9-0B3CA5DF10FD}" destId="{0E124226-1B34-4435-A913-0A3627664766}" srcOrd="10" destOrd="0" presId="urn:microsoft.com/office/officeart/2016/7/layout/VerticalHollowActionList"/>
    <dgm:cxn modelId="{839C0077-BFDF-43A3-822C-D2E64B2CC1D4}" type="presParOf" srcId="{0E124226-1B34-4435-A913-0A3627664766}" destId="{8E1189D1-6CD7-491E-B137-86768FB216D2}" srcOrd="0" destOrd="0" presId="urn:microsoft.com/office/officeart/2016/7/layout/VerticalHollowActionList"/>
    <dgm:cxn modelId="{60B8C24C-56FC-4E6B-9390-29BB6226AE49}" type="presParOf" srcId="{0E124226-1B34-4435-A913-0A3627664766}" destId="{E97F190F-55FE-4429-B2B7-0C492950D7BA}" srcOrd="1" destOrd="0" presId="urn:microsoft.com/office/officeart/2016/7/layout/VerticalHollow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C6404A1-2EF3-4647-A46D-94791690AE6F}">
      <dsp:nvSpPr>
        <dsp:cNvPr id="0" name=""/>
        <dsp:cNvSpPr/>
      </dsp:nvSpPr>
      <dsp:spPr>
        <a:xfrm>
          <a:off x="2953" y="1145801"/>
          <a:ext cx="1439407" cy="91402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5946077-CD6D-45FA-BB80-30432260ACF7}">
      <dsp:nvSpPr>
        <dsp:cNvPr id="0" name=""/>
        <dsp:cNvSpPr/>
      </dsp:nvSpPr>
      <dsp:spPr>
        <a:xfrm>
          <a:off x="162888" y="1297738"/>
          <a:ext cx="1439407" cy="914023"/>
        </a:xfrm>
        <a:prstGeom prst="roundRect">
          <a:avLst>
            <a:gd name="adj" fmla="val 10000"/>
          </a:avLst>
        </a:prstGeom>
        <a:solidFill>
          <a:srgbClr val="B50038">
            <a:alpha val="90000"/>
          </a:srgb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chemeClr val="bg1"/>
              </a:solidFill>
            </a:rPr>
            <a:t>Source of funds</a:t>
          </a:r>
          <a:endParaRPr lang="en-US" sz="1400" kern="1200" dirty="0">
            <a:solidFill>
              <a:schemeClr val="bg1"/>
            </a:solidFill>
          </a:endParaRPr>
        </a:p>
      </dsp:txBody>
      <dsp:txXfrm>
        <a:off x="189659" y="1324509"/>
        <a:ext cx="1385865" cy="860481"/>
      </dsp:txXfrm>
    </dsp:sp>
    <dsp:sp modelId="{84C29561-8964-4D0B-AEB3-02CF53D46A24}">
      <dsp:nvSpPr>
        <dsp:cNvPr id="0" name=""/>
        <dsp:cNvSpPr/>
      </dsp:nvSpPr>
      <dsp:spPr>
        <a:xfrm>
          <a:off x="1762229" y="1145801"/>
          <a:ext cx="1439407" cy="91402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F22437D6-6366-4834-99DF-6723CEB7F24A}">
      <dsp:nvSpPr>
        <dsp:cNvPr id="0" name=""/>
        <dsp:cNvSpPr/>
      </dsp:nvSpPr>
      <dsp:spPr>
        <a:xfrm>
          <a:off x="1922163" y="1297738"/>
          <a:ext cx="1439407" cy="914023"/>
        </a:xfrm>
        <a:prstGeom prst="roundRect">
          <a:avLst>
            <a:gd name="adj" fmla="val 10000"/>
          </a:avLst>
        </a:prstGeom>
        <a:solidFill>
          <a:srgbClr val="B50038">
            <a:alpha val="90000"/>
          </a:srgb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latin typeface="Arial"/>
              <a:ea typeface="+mn-ea"/>
              <a:cs typeface="+mn-cs"/>
            </a:rPr>
            <a:t>Source of wealth </a:t>
          </a:r>
          <a:endParaRPr lang="en-US" sz="1400" kern="1200" dirty="0">
            <a:solidFill>
              <a:srgbClr val="FFFFFF"/>
            </a:solidFill>
            <a:latin typeface="Arial"/>
            <a:ea typeface="+mn-ea"/>
            <a:cs typeface="+mn-cs"/>
          </a:endParaRPr>
        </a:p>
      </dsp:txBody>
      <dsp:txXfrm>
        <a:off x="1948934" y="1324509"/>
        <a:ext cx="1385865" cy="860481"/>
      </dsp:txXfrm>
    </dsp:sp>
    <dsp:sp modelId="{D730986A-E2DD-4E7C-91AE-CF0C2F44F241}">
      <dsp:nvSpPr>
        <dsp:cNvPr id="0" name=""/>
        <dsp:cNvSpPr/>
      </dsp:nvSpPr>
      <dsp:spPr>
        <a:xfrm>
          <a:off x="3521504" y="1145801"/>
          <a:ext cx="1439407" cy="91402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EA5763D0-A6CB-4E94-9532-77437B76FD66}">
      <dsp:nvSpPr>
        <dsp:cNvPr id="0" name=""/>
        <dsp:cNvSpPr/>
      </dsp:nvSpPr>
      <dsp:spPr>
        <a:xfrm>
          <a:off x="3681438" y="1297738"/>
          <a:ext cx="1439407" cy="914023"/>
        </a:xfrm>
        <a:prstGeom prst="roundRect">
          <a:avLst>
            <a:gd name="adj" fmla="val 10000"/>
          </a:avLst>
        </a:prstGeom>
        <a:solidFill>
          <a:srgbClr val="B50038">
            <a:alpha val="90000"/>
          </a:srgb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latin typeface="Arial"/>
              <a:ea typeface="+mn-ea"/>
              <a:cs typeface="+mn-cs"/>
            </a:rPr>
            <a:t>Typical documentation</a:t>
          </a:r>
          <a:endParaRPr lang="en-US" sz="1400" kern="1200" dirty="0">
            <a:solidFill>
              <a:srgbClr val="FFFFFF"/>
            </a:solidFill>
            <a:latin typeface="Arial"/>
            <a:ea typeface="+mn-ea"/>
            <a:cs typeface="+mn-cs"/>
          </a:endParaRPr>
        </a:p>
      </dsp:txBody>
      <dsp:txXfrm>
        <a:off x="3708209" y="1324509"/>
        <a:ext cx="1385865" cy="860481"/>
      </dsp:txXfrm>
    </dsp:sp>
    <dsp:sp modelId="{E654F683-9EFE-4D65-9DD5-EC9C0F9BEC4C}">
      <dsp:nvSpPr>
        <dsp:cNvPr id="0" name=""/>
        <dsp:cNvSpPr/>
      </dsp:nvSpPr>
      <dsp:spPr>
        <a:xfrm>
          <a:off x="5280779" y="1145801"/>
          <a:ext cx="1439407" cy="91402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9419FBB9-25FD-460E-8EB5-F38B4F120CD7}">
      <dsp:nvSpPr>
        <dsp:cNvPr id="0" name=""/>
        <dsp:cNvSpPr/>
      </dsp:nvSpPr>
      <dsp:spPr>
        <a:xfrm>
          <a:off x="5440713" y="1297738"/>
          <a:ext cx="1439407" cy="914023"/>
        </a:xfrm>
        <a:prstGeom prst="roundRect">
          <a:avLst>
            <a:gd name="adj" fmla="val 10000"/>
          </a:avLst>
        </a:prstGeom>
        <a:solidFill>
          <a:srgbClr val="B50038">
            <a:alpha val="90000"/>
          </a:srgb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latin typeface="Arial"/>
              <a:ea typeface="+mn-ea"/>
              <a:cs typeface="+mn-cs"/>
            </a:rPr>
            <a:t>Less transparent sources</a:t>
          </a:r>
          <a:endParaRPr lang="en-US" sz="1400" kern="1200" dirty="0">
            <a:solidFill>
              <a:srgbClr val="FFFFFF"/>
            </a:solidFill>
            <a:latin typeface="Arial"/>
            <a:ea typeface="+mn-ea"/>
            <a:cs typeface="+mn-cs"/>
          </a:endParaRPr>
        </a:p>
      </dsp:txBody>
      <dsp:txXfrm>
        <a:off x="5467484" y="1324509"/>
        <a:ext cx="1385865" cy="860481"/>
      </dsp:txXfrm>
    </dsp:sp>
    <dsp:sp modelId="{C31AEFB0-3B2E-4E68-92C8-A7B2EF72546F}">
      <dsp:nvSpPr>
        <dsp:cNvPr id="0" name=""/>
        <dsp:cNvSpPr/>
      </dsp:nvSpPr>
      <dsp:spPr>
        <a:xfrm>
          <a:off x="7040054" y="1145801"/>
          <a:ext cx="1439407" cy="914023"/>
        </a:xfrm>
        <a:prstGeom prst="roundRect">
          <a:avLst>
            <a:gd name="adj" fmla="val 10000"/>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dsp:spPr>
      <dsp:style>
        <a:lnRef idx="0">
          <a:scrgbClr r="0" g="0" b="0"/>
        </a:lnRef>
        <a:fillRef idx="3">
          <a:scrgbClr r="0" g="0" b="0"/>
        </a:fillRef>
        <a:effectRef idx="3">
          <a:scrgbClr r="0" g="0" b="0"/>
        </a:effectRef>
        <a:fontRef idx="minor">
          <a:schemeClr val="lt1"/>
        </a:fontRef>
      </dsp:style>
    </dsp:sp>
    <dsp:sp modelId="{D0BCAA60-FFDA-4EA5-BEBB-BD294C94EEB0}">
      <dsp:nvSpPr>
        <dsp:cNvPr id="0" name=""/>
        <dsp:cNvSpPr/>
      </dsp:nvSpPr>
      <dsp:spPr>
        <a:xfrm>
          <a:off x="7199989" y="1297738"/>
          <a:ext cx="1439407" cy="914023"/>
        </a:xfrm>
        <a:prstGeom prst="roundRect">
          <a:avLst>
            <a:gd name="adj" fmla="val 10000"/>
          </a:avLst>
        </a:prstGeom>
        <a:solidFill>
          <a:srgbClr val="B50038">
            <a:alpha val="90000"/>
          </a:srgbClr>
        </a:solidFill>
        <a:ln w="9525" cap="flat" cmpd="sng" algn="ctr">
          <a:solidFill>
            <a:schemeClr val="dk2">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1">
          <a:scrgbClr r="0" g="0" b="0"/>
        </a:fillRef>
        <a:effectRef idx="2">
          <a:scrgbClr r="0" g="0" b="0"/>
        </a:effectRef>
        <a:fontRef idx="minor"/>
      </dsp:style>
      <dsp:txBody>
        <a:bodyPr spcFirstLastPara="0" vert="horz" wrap="square" lIns="53340" tIns="53340" rIns="53340" bIns="53340" numCol="1" spcCol="1270" anchor="ctr" anchorCtr="0">
          <a:noAutofit/>
        </a:bodyPr>
        <a:lstStyle/>
        <a:p>
          <a:pPr marL="0" lvl="0" indent="0" algn="ctr" defTabSz="622300">
            <a:lnSpc>
              <a:spcPct val="90000"/>
            </a:lnSpc>
            <a:spcBef>
              <a:spcPct val="0"/>
            </a:spcBef>
            <a:spcAft>
              <a:spcPct val="35000"/>
            </a:spcAft>
            <a:buNone/>
          </a:pPr>
          <a:r>
            <a:rPr lang="en-GB" sz="1400" kern="1200" dirty="0">
              <a:solidFill>
                <a:srgbClr val="FFFFFF"/>
              </a:solidFill>
              <a:latin typeface="Arial"/>
              <a:ea typeface="+mn-ea"/>
              <a:cs typeface="+mn-cs"/>
            </a:rPr>
            <a:t>‘Reasonable understanding’  </a:t>
          </a:r>
          <a:endParaRPr lang="en-US" sz="1400" kern="1200" dirty="0">
            <a:solidFill>
              <a:srgbClr val="FFFFFF"/>
            </a:solidFill>
            <a:latin typeface="Arial"/>
            <a:ea typeface="+mn-ea"/>
            <a:cs typeface="+mn-cs"/>
          </a:endParaRPr>
        </a:p>
      </dsp:txBody>
      <dsp:txXfrm>
        <a:off x="7226760" y="1324509"/>
        <a:ext cx="1385865" cy="860481"/>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7C7D61C-12FD-4C6C-9DA9-047AAB5FAA32}">
      <dsp:nvSpPr>
        <dsp:cNvPr id="0" name=""/>
        <dsp:cNvSpPr/>
      </dsp:nvSpPr>
      <dsp:spPr>
        <a:xfrm>
          <a:off x="844737" y="179313"/>
          <a:ext cx="901298" cy="901298"/>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F3D45ED9-803B-4E31-B9AE-5269210A47DA}">
      <dsp:nvSpPr>
        <dsp:cNvPr id="0" name=""/>
        <dsp:cNvSpPr/>
      </dsp:nvSpPr>
      <dsp:spPr>
        <a:xfrm>
          <a:off x="7817" y="1209566"/>
          <a:ext cx="2575139" cy="3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a:t>2022</a:t>
          </a:r>
        </a:p>
      </dsp:txBody>
      <dsp:txXfrm>
        <a:off x="7817" y="1209566"/>
        <a:ext cx="2575139" cy="386270"/>
      </dsp:txXfrm>
    </dsp:sp>
    <dsp:sp modelId="{8D7D9636-AB26-49CC-B071-33369351021E}">
      <dsp:nvSpPr>
        <dsp:cNvPr id="0" name=""/>
        <dsp:cNvSpPr/>
      </dsp:nvSpPr>
      <dsp:spPr>
        <a:xfrm>
          <a:off x="7817" y="1655815"/>
          <a:ext cx="2575139" cy="152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Font typeface="Arial" panose="020B0604020202020204" pitchFamily="34" charset="0"/>
            <a:buNone/>
          </a:pPr>
          <a:r>
            <a:rPr lang="en-US" sz="1700" kern="1200" dirty="0"/>
            <a:t>30% of firms received feedback</a:t>
          </a:r>
        </a:p>
        <a:p>
          <a:pPr marL="0" lvl="0" indent="0" algn="ctr" defTabSz="755650">
            <a:lnSpc>
              <a:spcPct val="100000"/>
            </a:lnSpc>
            <a:spcBef>
              <a:spcPct val="0"/>
            </a:spcBef>
            <a:spcAft>
              <a:spcPct val="35000"/>
            </a:spcAft>
            <a:buFont typeface="Arial" panose="020B0604020202020204" pitchFamily="34" charset="0"/>
            <a:buNone/>
          </a:pPr>
          <a:r>
            <a:rPr lang="en-US" sz="1700" kern="1200" dirty="0"/>
            <a:t>16% referred to investigations</a:t>
          </a:r>
        </a:p>
      </dsp:txBody>
      <dsp:txXfrm>
        <a:off x="7817" y="1655815"/>
        <a:ext cx="2575139" cy="1522434"/>
      </dsp:txXfrm>
    </dsp:sp>
    <dsp:sp modelId="{DB6E85EB-4C18-4B61-9221-95930EF40D89}">
      <dsp:nvSpPr>
        <dsp:cNvPr id="0" name=""/>
        <dsp:cNvSpPr/>
      </dsp:nvSpPr>
      <dsp:spPr>
        <a:xfrm>
          <a:off x="3870525" y="179313"/>
          <a:ext cx="901298" cy="901298"/>
        </a:xfrm>
        <a:prstGeom prst="rect">
          <a:avLst/>
        </a:prstGeom>
        <a:blipFill>
          <a:blip xmlns:r="http://schemas.openxmlformats.org/officeDocument/2006/relationships" r:embed="rId3">
            <a:extLst>
              <a:ext uri="{96DAC541-7B7A-43D3-8B79-37D633B846F1}">
                <asvg:svgBlip xmlns:asvg="http://schemas.microsoft.com/office/drawing/2016/SVG/main" r:embed="rId4"/>
              </a:ext>
            </a:extLst>
          </a:blip>
          <a:srcRect/>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DB09B25-A226-49F4-A372-BE5B7DB87C30}">
      <dsp:nvSpPr>
        <dsp:cNvPr id="0" name=""/>
        <dsp:cNvSpPr/>
      </dsp:nvSpPr>
      <dsp:spPr>
        <a:xfrm>
          <a:off x="3033605" y="1209566"/>
          <a:ext cx="2575139" cy="3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dirty="0"/>
            <a:t>2023–2024</a:t>
          </a:r>
        </a:p>
      </dsp:txBody>
      <dsp:txXfrm>
        <a:off x="3033605" y="1209566"/>
        <a:ext cx="2575139" cy="386270"/>
      </dsp:txXfrm>
    </dsp:sp>
    <dsp:sp modelId="{138DF184-8F2A-452C-BA0C-44A6BFCBE1A2}">
      <dsp:nvSpPr>
        <dsp:cNvPr id="0" name=""/>
        <dsp:cNvSpPr/>
      </dsp:nvSpPr>
      <dsp:spPr>
        <a:xfrm>
          <a:off x="3033605" y="1655815"/>
          <a:ext cx="2575139" cy="152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dirty="0"/>
            <a:t>25% of files lacked evidence</a:t>
          </a:r>
        </a:p>
        <a:p>
          <a:pPr marL="0" lvl="0" indent="0" algn="ctr" defTabSz="755650">
            <a:lnSpc>
              <a:spcPct val="100000"/>
            </a:lnSpc>
            <a:spcBef>
              <a:spcPct val="0"/>
            </a:spcBef>
            <a:spcAft>
              <a:spcPct val="35000"/>
            </a:spcAft>
            <a:buNone/>
          </a:pPr>
          <a:r>
            <a:rPr lang="en-US" sz="1700" kern="1200" dirty="0"/>
            <a:t>13% of firms referred</a:t>
          </a:r>
        </a:p>
      </dsp:txBody>
      <dsp:txXfrm>
        <a:off x="3033605" y="1655815"/>
        <a:ext cx="2575139" cy="1522434"/>
      </dsp:txXfrm>
    </dsp:sp>
    <dsp:sp modelId="{F364B342-C9BA-4FBB-AF67-B6E029178EA9}">
      <dsp:nvSpPr>
        <dsp:cNvPr id="0" name=""/>
        <dsp:cNvSpPr/>
      </dsp:nvSpPr>
      <dsp:spPr>
        <a:xfrm>
          <a:off x="6896314" y="179313"/>
          <a:ext cx="901298" cy="901298"/>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4BA25ED0-E624-4EBD-BCB6-EE446C0EA87A}">
      <dsp:nvSpPr>
        <dsp:cNvPr id="0" name=""/>
        <dsp:cNvSpPr/>
      </dsp:nvSpPr>
      <dsp:spPr>
        <a:xfrm>
          <a:off x="6059393" y="1209566"/>
          <a:ext cx="2575139" cy="386270"/>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1155700">
            <a:lnSpc>
              <a:spcPct val="100000"/>
            </a:lnSpc>
            <a:spcBef>
              <a:spcPct val="0"/>
            </a:spcBef>
            <a:spcAft>
              <a:spcPct val="35000"/>
            </a:spcAft>
            <a:buNone/>
            <a:defRPr b="1"/>
          </a:pPr>
          <a:r>
            <a:rPr lang="en-US" sz="2600" kern="1200"/>
            <a:t>2024–2025</a:t>
          </a:r>
        </a:p>
      </dsp:txBody>
      <dsp:txXfrm>
        <a:off x="6059393" y="1209566"/>
        <a:ext cx="2575139" cy="386270"/>
      </dsp:txXfrm>
    </dsp:sp>
    <dsp:sp modelId="{EC12A711-29EA-4FED-BA3C-06E4BC883AFC}">
      <dsp:nvSpPr>
        <dsp:cNvPr id="0" name=""/>
        <dsp:cNvSpPr/>
      </dsp:nvSpPr>
      <dsp:spPr>
        <a:xfrm>
          <a:off x="6059393" y="1655815"/>
          <a:ext cx="2575139" cy="1522434"/>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0" rIns="0" bIns="0" numCol="1" spcCol="1270" anchor="t" anchorCtr="0">
          <a:noAutofit/>
        </a:bodyPr>
        <a:lstStyle/>
        <a:p>
          <a:pPr marL="0" lvl="0" indent="0" algn="ctr" defTabSz="755650">
            <a:lnSpc>
              <a:spcPct val="100000"/>
            </a:lnSpc>
            <a:spcBef>
              <a:spcPct val="0"/>
            </a:spcBef>
            <a:spcAft>
              <a:spcPct val="35000"/>
            </a:spcAft>
            <a:buNone/>
          </a:pPr>
          <a:r>
            <a:rPr lang="en-US" sz="1700" kern="1200"/>
            <a:t>11% of files had no checks</a:t>
          </a:r>
        </a:p>
        <a:p>
          <a:pPr marL="0" lvl="0" indent="0" algn="ctr" defTabSz="755650">
            <a:lnSpc>
              <a:spcPct val="100000"/>
            </a:lnSpc>
            <a:spcBef>
              <a:spcPct val="0"/>
            </a:spcBef>
            <a:spcAft>
              <a:spcPct val="35000"/>
            </a:spcAft>
            <a:buNone/>
          </a:pPr>
          <a:r>
            <a:rPr lang="en-US" sz="1700" kern="1200"/>
            <a:t>18% lacked scrutiny</a:t>
          </a:r>
        </a:p>
        <a:p>
          <a:pPr marL="0" lvl="0" indent="0" algn="ctr" defTabSz="755650">
            <a:lnSpc>
              <a:spcPct val="100000"/>
            </a:lnSpc>
            <a:spcBef>
              <a:spcPct val="0"/>
            </a:spcBef>
            <a:spcAft>
              <a:spcPct val="35000"/>
            </a:spcAft>
            <a:buNone/>
          </a:pPr>
          <a:r>
            <a:rPr lang="en-US" sz="1700" kern="1200"/>
            <a:t>8% showed ledger mismatches</a:t>
          </a:r>
        </a:p>
        <a:p>
          <a:pPr marL="0" lvl="0" indent="0" algn="ctr" defTabSz="755650">
            <a:lnSpc>
              <a:spcPct val="100000"/>
            </a:lnSpc>
            <a:spcBef>
              <a:spcPct val="0"/>
            </a:spcBef>
            <a:spcAft>
              <a:spcPct val="35000"/>
            </a:spcAft>
            <a:buNone/>
          </a:pPr>
          <a:r>
            <a:rPr lang="en-US" sz="1700" kern="1200"/>
            <a:t>6% of firms referred</a:t>
          </a:r>
        </a:p>
      </dsp:txBody>
      <dsp:txXfrm>
        <a:off x="6059393" y="1655815"/>
        <a:ext cx="2575139" cy="152243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DE7C04F8-5514-49CD-AEF8-F14AFBE9016B}">
      <dsp:nvSpPr>
        <dsp:cNvPr id="0" name=""/>
        <dsp:cNvSpPr/>
      </dsp:nvSpPr>
      <dsp:spPr>
        <a:xfrm>
          <a:off x="0" y="1086"/>
          <a:ext cx="8642350" cy="46281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81358C3F-6726-41B6-AC4C-E560239CFF71}">
      <dsp:nvSpPr>
        <dsp:cNvPr id="0" name=""/>
        <dsp:cNvSpPr/>
      </dsp:nvSpPr>
      <dsp:spPr>
        <a:xfrm>
          <a:off x="140000" y="105218"/>
          <a:ext cx="254546" cy="254546"/>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0E591355-38C2-4353-883F-D2FBF777B024}">
      <dsp:nvSpPr>
        <dsp:cNvPr id="0" name=""/>
        <dsp:cNvSpPr/>
      </dsp:nvSpPr>
      <dsp:spPr>
        <a:xfrm>
          <a:off x="534548" y="1086"/>
          <a:ext cx="8107801" cy="4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981" tIns="48981" rIns="48981" bIns="48981" numCol="1" spcCol="1270" anchor="ctr" anchorCtr="0">
          <a:noAutofit/>
        </a:bodyPr>
        <a:lstStyle/>
        <a:p>
          <a:pPr marL="0" lvl="0" indent="0" algn="l" defTabSz="844550">
            <a:lnSpc>
              <a:spcPct val="90000"/>
            </a:lnSpc>
            <a:spcBef>
              <a:spcPct val="0"/>
            </a:spcBef>
            <a:spcAft>
              <a:spcPct val="35000"/>
            </a:spcAft>
            <a:buNone/>
          </a:pPr>
          <a:r>
            <a:rPr lang="en-GB" sz="1900" kern="1200" dirty="0"/>
            <a:t>Checks are routinely conducted</a:t>
          </a:r>
          <a:endParaRPr lang="en-US" sz="1900" kern="1200" dirty="0"/>
        </a:p>
      </dsp:txBody>
      <dsp:txXfrm>
        <a:off x="534548" y="1086"/>
        <a:ext cx="8107801" cy="462812"/>
      </dsp:txXfrm>
    </dsp:sp>
    <dsp:sp modelId="{026D6A31-5F2A-4526-A161-B7C6C798A77E}">
      <dsp:nvSpPr>
        <dsp:cNvPr id="0" name=""/>
        <dsp:cNvSpPr/>
      </dsp:nvSpPr>
      <dsp:spPr>
        <a:xfrm>
          <a:off x="0" y="579601"/>
          <a:ext cx="8642350" cy="46281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8946323B-7E14-4A9D-8141-A846BF1DA1C7}">
      <dsp:nvSpPr>
        <dsp:cNvPr id="0" name=""/>
        <dsp:cNvSpPr/>
      </dsp:nvSpPr>
      <dsp:spPr>
        <a:xfrm>
          <a:off x="140000" y="683734"/>
          <a:ext cx="254546" cy="254546"/>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EE99A89C-627A-4C21-B4C8-A9CD2884A35B}">
      <dsp:nvSpPr>
        <dsp:cNvPr id="0" name=""/>
        <dsp:cNvSpPr/>
      </dsp:nvSpPr>
      <dsp:spPr>
        <a:xfrm>
          <a:off x="534548" y="579601"/>
          <a:ext cx="8107801" cy="4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981" tIns="48981" rIns="48981" bIns="48981" numCol="1" spcCol="1270" anchor="ctr" anchorCtr="0">
          <a:noAutofit/>
        </a:bodyPr>
        <a:lstStyle/>
        <a:p>
          <a:pPr marL="0" lvl="0" indent="0" algn="l" defTabSz="844550">
            <a:lnSpc>
              <a:spcPct val="90000"/>
            </a:lnSpc>
            <a:spcBef>
              <a:spcPct val="0"/>
            </a:spcBef>
            <a:spcAft>
              <a:spcPct val="35000"/>
            </a:spcAft>
            <a:buNone/>
          </a:pPr>
          <a:r>
            <a:rPr lang="en-GB" sz="1900" kern="1200" dirty="0"/>
            <a:t>Some firms apply source of wealth checks regardless of risk</a:t>
          </a:r>
          <a:endParaRPr lang="en-US" sz="1900" kern="1200" dirty="0"/>
        </a:p>
      </dsp:txBody>
      <dsp:txXfrm>
        <a:off x="534548" y="579601"/>
        <a:ext cx="8107801" cy="462812"/>
      </dsp:txXfrm>
    </dsp:sp>
    <dsp:sp modelId="{ED795F83-41EC-4880-BC3D-14045F62A8F9}">
      <dsp:nvSpPr>
        <dsp:cNvPr id="0" name=""/>
        <dsp:cNvSpPr/>
      </dsp:nvSpPr>
      <dsp:spPr>
        <a:xfrm>
          <a:off x="0" y="1158117"/>
          <a:ext cx="8642350" cy="46281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66D2367E-1D66-4FEB-9490-AFD88F7F7D76}">
      <dsp:nvSpPr>
        <dsp:cNvPr id="0" name=""/>
        <dsp:cNvSpPr/>
      </dsp:nvSpPr>
      <dsp:spPr>
        <a:xfrm>
          <a:off x="140000" y="1262250"/>
          <a:ext cx="254546" cy="254546"/>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926C0835-E85C-4DB1-81C7-34128630EE5B}">
      <dsp:nvSpPr>
        <dsp:cNvPr id="0" name=""/>
        <dsp:cNvSpPr/>
      </dsp:nvSpPr>
      <dsp:spPr>
        <a:xfrm>
          <a:off x="534548" y="1158117"/>
          <a:ext cx="8107801" cy="4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981" tIns="48981" rIns="48981" bIns="48981" numCol="1" spcCol="1270" anchor="ctr" anchorCtr="0">
          <a:noAutofit/>
        </a:bodyPr>
        <a:lstStyle/>
        <a:p>
          <a:pPr marL="0" lvl="0" indent="0" algn="l" defTabSz="844550">
            <a:lnSpc>
              <a:spcPct val="90000"/>
            </a:lnSpc>
            <a:spcBef>
              <a:spcPct val="0"/>
            </a:spcBef>
            <a:spcAft>
              <a:spcPct val="35000"/>
            </a:spcAft>
            <a:buNone/>
          </a:pPr>
          <a:r>
            <a:rPr lang="en-GB" sz="1900" kern="1200" dirty="0"/>
            <a:t>Interpretation of “where necessary”</a:t>
          </a:r>
          <a:endParaRPr lang="en-US" sz="1900" kern="1200" dirty="0"/>
        </a:p>
      </dsp:txBody>
      <dsp:txXfrm>
        <a:off x="534548" y="1158117"/>
        <a:ext cx="8107801" cy="462812"/>
      </dsp:txXfrm>
    </dsp:sp>
    <dsp:sp modelId="{FFFA2465-B68F-462D-8839-D31652F162A2}">
      <dsp:nvSpPr>
        <dsp:cNvPr id="0" name=""/>
        <dsp:cNvSpPr/>
      </dsp:nvSpPr>
      <dsp:spPr>
        <a:xfrm>
          <a:off x="0" y="1736633"/>
          <a:ext cx="8642350" cy="46281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D1C80209-4BFA-4124-ABEE-98EFF8131367}">
      <dsp:nvSpPr>
        <dsp:cNvPr id="0" name=""/>
        <dsp:cNvSpPr/>
      </dsp:nvSpPr>
      <dsp:spPr>
        <a:xfrm>
          <a:off x="140000" y="1840765"/>
          <a:ext cx="254546" cy="254546"/>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60F1C558-94B2-436C-88AB-75A7D995D632}">
      <dsp:nvSpPr>
        <dsp:cNvPr id="0" name=""/>
        <dsp:cNvSpPr/>
      </dsp:nvSpPr>
      <dsp:spPr>
        <a:xfrm>
          <a:off x="534548" y="1736633"/>
          <a:ext cx="8107801" cy="4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981" tIns="48981" rIns="48981" bIns="48981" numCol="1" spcCol="1270" anchor="ctr" anchorCtr="0">
          <a:noAutofit/>
        </a:bodyPr>
        <a:lstStyle/>
        <a:p>
          <a:pPr marL="0" lvl="0" indent="0" algn="l" defTabSz="844550">
            <a:lnSpc>
              <a:spcPct val="90000"/>
            </a:lnSpc>
            <a:spcBef>
              <a:spcPct val="0"/>
            </a:spcBef>
            <a:spcAft>
              <a:spcPct val="35000"/>
            </a:spcAft>
            <a:buNone/>
          </a:pPr>
          <a:r>
            <a:rPr lang="en-GB" sz="1900" kern="1200"/>
            <a:t>Time/resource constraints</a:t>
          </a:r>
          <a:endParaRPr lang="en-US" sz="1900" kern="1200"/>
        </a:p>
      </dsp:txBody>
      <dsp:txXfrm>
        <a:off x="534548" y="1736633"/>
        <a:ext cx="8107801" cy="462812"/>
      </dsp:txXfrm>
    </dsp:sp>
    <dsp:sp modelId="{55C50AD5-C589-4570-AFEB-58BEFBEACC55}">
      <dsp:nvSpPr>
        <dsp:cNvPr id="0" name=""/>
        <dsp:cNvSpPr/>
      </dsp:nvSpPr>
      <dsp:spPr>
        <a:xfrm>
          <a:off x="0" y="2315148"/>
          <a:ext cx="8642350" cy="46281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3AE17927-8424-4C0A-B299-C5880A55BA73}">
      <dsp:nvSpPr>
        <dsp:cNvPr id="0" name=""/>
        <dsp:cNvSpPr/>
      </dsp:nvSpPr>
      <dsp:spPr>
        <a:xfrm>
          <a:off x="140000" y="2419281"/>
          <a:ext cx="254546" cy="254546"/>
        </a:xfrm>
        <a:prstGeom prst="rect">
          <a:avLst/>
        </a:prstGeom>
        <a:blipFill>
          <a:blip xmlns:r="http://schemas.openxmlformats.org/officeDocument/2006/relationships"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151C09C7-5B46-4202-A853-C4E9242DBC16}">
      <dsp:nvSpPr>
        <dsp:cNvPr id="0" name=""/>
        <dsp:cNvSpPr/>
      </dsp:nvSpPr>
      <dsp:spPr>
        <a:xfrm>
          <a:off x="534548" y="2315148"/>
          <a:ext cx="8107801" cy="4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981" tIns="48981" rIns="48981" bIns="48981" numCol="1" spcCol="1270" anchor="ctr" anchorCtr="0">
          <a:noAutofit/>
        </a:bodyPr>
        <a:lstStyle/>
        <a:p>
          <a:pPr marL="0" lvl="0" indent="0" algn="l" defTabSz="844550">
            <a:lnSpc>
              <a:spcPct val="90000"/>
            </a:lnSpc>
            <a:spcBef>
              <a:spcPct val="0"/>
            </a:spcBef>
            <a:spcAft>
              <a:spcPct val="35000"/>
            </a:spcAft>
            <a:buNone/>
          </a:pPr>
          <a:r>
            <a:rPr lang="en-GB" sz="1900" kern="1200" dirty="0"/>
            <a:t>Client reluctance and cultural sensitivities</a:t>
          </a:r>
          <a:endParaRPr lang="en-US" sz="1900" kern="1200" dirty="0"/>
        </a:p>
      </dsp:txBody>
      <dsp:txXfrm>
        <a:off x="534548" y="2315148"/>
        <a:ext cx="8107801" cy="462812"/>
      </dsp:txXfrm>
    </dsp:sp>
    <dsp:sp modelId="{29651033-0D86-4091-8957-B367938446F0}">
      <dsp:nvSpPr>
        <dsp:cNvPr id="0" name=""/>
        <dsp:cNvSpPr/>
      </dsp:nvSpPr>
      <dsp:spPr>
        <a:xfrm>
          <a:off x="0" y="2893664"/>
          <a:ext cx="8642350" cy="462812"/>
        </a:xfrm>
        <a:prstGeom prst="roundRect">
          <a:avLst>
            <a:gd name="adj" fmla="val 10000"/>
          </a:avLst>
        </a:prstGeom>
        <a:solidFill>
          <a:schemeClr val="bg2">
            <a:lumMod val="20000"/>
            <a:lumOff val="80000"/>
          </a:schemeClr>
        </a:solidFill>
        <a:ln>
          <a:noFill/>
        </a:ln>
        <a:effectLst/>
      </dsp:spPr>
      <dsp:style>
        <a:lnRef idx="0">
          <a:scrgbClr r="0" g="0" b="0"/>
        </a:lnRef>
        <a:fillRef idx="1">
          <a:scrgbClr r="0" g="0" b="0"/>
        </a:fillRef>
        <a:effectRef idx="0">
          <a:scrgbClr r="0" g="0" b="0"/>
        </a:effectRef>
        <a:fontRef idx="minor"/>
      </dsp:style>
    </dsp:sp>
    <dsp:sp modelId="{44C7A8C8-6E1B-4D44-BF3C-4708F6187BC6}">
      <dsp:nvSpPr>
        <dsp:cNvPr id="0" name=""/>
        <dsp:cNvSpPr/>
      </dsp:nvSpPr>
      <dsp:spPr>
        <a:xfrm>
          <a:off x="140000" y="2997797"/>
          <a:ext cx="254546" cy="254546"/>
        </a:xfrm>
        <a:prstGeom prst="rect">
          <a:avLst/>
        </a:prstGeom>
        <a:blipFill>
          <a:blip xmlns:r="http://schemas.openxmlformats.org/officeDocument/2006/relationships"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a:blipFill>
        <a:ln w="25400" cap="flat" cmpd="sng" algn="ctr">
          <a:noFill/>
          <a:prstDash val="solid"/>
        </a:ln>
        <a:effectLst/>
      </dsp:spPr>
      <dsp:style>
        <a:lnRef idx="2">
          <a:scrgbClr r="0" g="0" b="0"/>
        </a:lnRef>
        <a:fillRef idx="1">
          <a:scrgbClr r="0" g="0" b="0"/>
        </a:fillRef>
        <a:effectRef idx="0">
          <a:scrgbClr r="0" g="0" b="0"/>
        </a:effectRef>
        <a:fontRef idx="minor">
          <a:schemeClr val="lt1"/>
        </a:fontRef>
      </dsp:style>
    </dsp:sp>
    <dsp:sp modelId="{590B8436-AA65-42D9-8119-6B0167218512}">
      <dsp:nvSpPr>
        <dsp:cNvPr id="0" name=""/>
        <dsp:cNvSpPr/>
      </dsp:nvSpPr>
      <dsp:spPr>
        <a:xfrm>
          <a:off x="534548" y="2893664"/>
          <a:ext cx="8107801" cy="462812"/>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48981" tIns="48981" rIns="48981" bIns="48981" numCol="1" spcCol="1270" anchor="ctr" anchorCtr="0">
          <a:noAutofit/>
        </a:bodyPr>
        <a:lstStyle/>
        <a:p>
          <a:pPr marL="0" lvl="0" indent="0" algn="l" defTabSz="844550">
            <a:lnSpc>
              <a:spcPct val="90000"/>
            </a:lnSpc>
            <a:spcBef>
              <a:spcPct val="0"/>
            </a:spcBef>
            <a:spcAft>
              <a:spcPct val="35000"/>
            </a:spcAft>
            <a:buNone/>
          </a:pPr>
          <a:r>
            <a:rPr lang="en-GB" sz="1900" kern="1200" dirty="0"/>
            <a:t>Fee earner discomfort with questions </a:t>
          </a:r>
          <a:endParaRPr lang="en-US" sz="1900" kern="1200" dirty="0"/>
        </a:p>
      </dsp:txBody>
      <dsp:txXfrm>
        <a:off x="534548" y="2893664"/>
        <a:ext cx="8107801" cy="462812"/>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AEEB953E-E8EE-4AB9-AE8F-35F97A598C33}">
      <dsp:nvSpPr>
        <dsp:cNvPr id="0" name=""/>
        <dsp:cNvSpPr/>
      </dsp:nvSpPr>
      <dsp:spPr>
        <a:xfrm>
          <a:off x="0" y="1393"/>
          <a:ext cx="8642350" cy="70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6FFBA112-70FC-4B90-8D4B-8AC4F39A7A87}">
      <dsp:nvSpPr>
        <dsp:cNvPr id="0" name=""/>
        <dsp:cNvSpPr/>
      </dsp:nvSpPr>
      <dsp:spPr>
        <a:xfrm>
          <a:off x="213646" y="160303"/>
          <a:ext cx="388447" cy="388447"/>
        </a:xfrm>
        <a:prstGeom prst="rect">
          <a:avLst/>
        </a:prstGeom>
        <a:blipFill>
          <a:blip xmlns:r="http://schemas.openxmlformats.org/officeDocument/2006/relationships" r:embed="rId1">
            <a:extLst>
              <a:ext uri="{28A0092B-C50C-407E-A947-70E740481C1C}">
                <a14:useLocalDpi xmlns:a14="http://schemas.microsoft.com/office/drawing/2010/main" val="0"/>
              </a:ext>
              <a:ext uri="{96DAC541-7B7A-43D3-8B79-37D633B846F1}">
                <asvg:svgBlip xmlns:asvg="http://schemas.microsoft.com/office/drawing/2016/SVG/main" r:embed="rId2"/>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6599F173-27F7-4D26-AFF5-337B1D1CDBBE}">
      <dsp:nvSpPr>
        <dsp:cNvPr id="0" name=""/>
        <dsp:cNvSpPr/>
      </dsp:nvSpPr>
      <dsp:spPr>
        <a:xfrm>
          <a:off x="815740" y="1393"/>
          <a:ext cx="7826609" cy="70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47" tIns="74747" rIns="74747" bIns="74747" numCol="1" spcCol="1270" anchor="ctr" anchorCtr="0">
          <a:noAutofit/>
        </a:bodyPr>
        <a:lstStyle/>
        <a:p>
          <a:pPr marL="0" lvl="0" indent="0" algn="l" defTabSz="977900">
            <a:lnSpc>
              <a:spcPct val="100000"/>
            </a:lnSpc>
            <a:spcBef>
              <a:spcPct val="0"/>
            </a:spcBef>
            <a:spcAft>
              <a:spcPct val="35000"/>
            </a:spcAft>
            <a:buNone/>
          </a:pPr>
          <a:r>
            <a:rPr lang="en-GB" sz="2200" kern="1200"/>
            <a:t>Published guidance and case studies</a:t>
          </a:r>
          <a:endParaRPr lang="en-US" sz="2200" kern="1200"/>
        </a:p>
      </dsp:txBody>
      <dsp:txXfrm>
        <a:off x="815740" y="1393"/>
        <a:ext cx="7826609" cy="706268"/>
      </dsp:txXfrm>
    </dsp:sp>
    <dsp:sp modelId="{1629E90C-FCCD-4C61-8CAD-669C7943B762}">
      <dsp:nvSpPr>
        <dsp:cNvPr id="0" name=""/>
        <dsp:cNvSpPr/>
      </dsp:nvSpPr>
      <dsp:spPr>
        <a:xfrm>
          <a:off x="0" y="884229"/>
          <a:ext cx="8642350" cy="70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97F90AC-6705-4AD8-8C79-318425C113CF}">
      <dsp:nvSpPr>
        <dsp:cNvPr id="0" name=""/>
        <dsp:cNvSpPr/>
      </dsp:nvSpPr>
      <dsp:spPr>
        <a:xfrm>
          <a:off x="213646" y="1043139"/>
          <a:ext cx="388447" cy="388447"/>
        </a:xfrm>
        <a:prstGeom prst="rect">
          <a:avLst/>
        </a:prstGeom>
        <a:blipFill>
          <a:blip xmlns:r="http://schemas.openxmlformats.org/officeDocument/2006/relationships"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02D72EF5-939F-402C-9662-817FCC37229B}">
      <dsp:nvSpPr>
        <dsp:cNvPr id="0" name=""/>
        <dsp:cNvSpPr/>
      </dsp:nvSpPr>
      <dsp:spPr>
        <a:xfrm>
          <a:off x="815740" y="884229"/>
          <a:ext cx="7826609" cy="70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47" tIns="74747" rIns="74747" bIns="74747" numCol="1" spcCol="1270" anchor="ctr" anchorCtr="0">
          <a:noAutofit/>
        </a:bodyPr>
        <a:lstStyle/>
        <a:p>
          <a:pPr marL="0" lvl="0" indent="0" algn="l" defTabSz="977900">
            <a:lnSpc>
              <a:spcPct val="100000"/>
            </a:lnSpc>
            <a:spcBef>
              <a:spcPct val="0"/>
            </a:spcBef>
            <a:spcAft>
              <a:spcPct val="35000"/>
            </a:spcAft>
            <a:buNone/>
          </a:pPr>
          <a:r>
            <a:rPr lang="en-GB" sz="2200" kern="1200"/>
            <a:t>FAQs and client-facing literature</a:t>
          </a:r>
          <a:endParaRPr lang="en-US" sz="2200" kern="1200"/>
        </a:p>
      </dsp:txBody>
      <dsp:txXfrm>
        <a:off x="815740" y="884229"/>
        <a:ext cx="7826609" cy="706268"/>
      </dsp:txXfrm>
    </dsp:sp>
    <dsp:sp modelId="{D9DE17D0-6466-4237-8EC9-324DB018365D}">
      <dsp:nvSpPr>
        <dsp:cNvPr id="0" name=""/>
        <dsp:cNvSpPr/>
      </dsp:nvSpPr>
      <dsp:spPr>
        <a:xfrm>
          <a:off x="0" y="1767065"/>
          <a:ext cx="8642350" cy="70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25E8B52F-1F79-45E1-B6CB-D3020D915D53}">
      <dsp:nvSpPr>
        <dsp:cNvPr id="0" name=""/>
        <dsp:cNvSpPr/>
      </dsp:nvSpPr>
      <dsp:spPr>
        <a:xfrm>
          <a:off x="213646" y="1925975"/>
          <a:ext cx="388447" cy="388447"/>
        </a:xfrm>
        <a:prstGeom prst="rect">
          <a:avLst/>
        </a:prstGeom>
        <a:blipFill>
          <a:blip xmlns:r="http://schemas.openxmlformats.org/officeDocument/2006/relationships"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2649D665-FF79-421D-8962-CAC88F87B277}">
      <dsp:nvSpPr>
        <dsp:cNvPr id="0" name=""/>
        <dsp:cNvSpPr/>
      </dsp:nvSpPr>
      <dsp:spPr>
        <a:xfrm>
          <a:off x="815740" y="1767065"/>
          <a:ext cx="7826609" cy="70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47" tIns="74747" rIns="74747" bIns="74747" numCol="1" spcCol="1270" anchor="ctr" anchorCtr="0">
          <a:noAutofit/>
        </a:bodyPr>
        <a:lstStyle/>
        <a:p>
          <a:pPr marL="0" lvl="0" indent="0" algn="l" defTabSz="977900">
            <a:lnSpc>
              <a:spcPct val="100000"/>
            </a:lnSpc>
            <a:spcBef>
              <a:spcPct val="0"/>
            </a:spcBef>
            <a:spcAft>
              <a:spcPct val="35000"/>
            </a:spcAft>
            <a:buNone/>
          </a:pPr>
          <a:r>
            <a:rPr lang="en-GB" sz="2200" kern="1200"/>
            <a:t>Internal and client forms for documentation</a:t>
          </a:r>
          <a:endParaRPr lang="en-US" sz="2200" kern="1200"/>
        </a:p>
      </dsp:txBody>
      <dsp:txXfrm>
        <a:off x="815740" y="1767065"/>
        <a:ext cx="7826609" cy="706268"/>
      </dsp:txXfrm>
    </dsp:sp>
    <dsp:sp modelId="{7676CBC2-BBEE-4434-8C34-D3EFBF87E920}">
      <dsp:nvSpPr>
        <dsp:cNvPr id="0" name=""/>
        <dsp:cNvSpPr/>
      </dsp:nvSpPr>
      <dsp:spPr>
        <a:xfrm>
          <a:off x="0" y="2649900"/>
          <a:ext cx="8642350" cy="706268"/>
        </a:xfrm>
        <a:prstGeom prst="roundRect">
          <a:avLst>
            <a:gd name="adj" fmla="val 10000"/>
          </a:avLst>
        </a:prstGeom>
        <a:solidFill>
          <a:schemeClr val="accent1">
            <a:tint val="40000"/>
            <a:hueOff val="0"/>
            <a:satOff val="0"/>
            <a:lumOff val="0"/>
            <a:alphaOff val="0"/>
          </a:schemeClr>
        </a:solidFill>
        <a:ln>
          <a:noFill/>
        </a:ln>
        <a:effectLst/>
      </dsp:spPr>
      <dsp:style>
        <a:lnRef idx="0">
          <a:scrgbClr r="0" g="0" b="0"/>
        </a:lnRef>
        <a:fillRef idx="1">
          <a:scrgbClr r="0" g="0" b="0"/>
        </a:fillRef>
        <a:effectRef idx="0">
          <a:scrgbClr r="0" g="0" b="0"/>
        </a:effectRef>
        <a:fontRef idx="minor"/>
      </dsp:style>
    </dsp:sp>
    <dsp:sp modelId="{1871CA05-DACA-49AB-B81D-F5A1F87E66ED}">
      <dsp:nvSpPr>
        <dsp:cNvPr id="0" name=""/>
        <dsp:cNvSpPr/>
      </dsp:nvSpPr>
      <dsp:spPr>
        <a:xfrm>
          <a:off x="213646" y="2808811"/>
          <a:ext cx="388447" cy="388447"/>
        </a:xfrm>
        <a:prstGeom prst="rect">
          <a:avLst/>
        </a:prstGeom>
        <a:blipFill>
          <a:blip xmlns:r="http://schemas.openxmlformats.org/officeDocument/2006/relationships"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a:blipFill>
        <a:ln w="25400" cap="flat" cmpd="sng" algn="ctr">
          <a:solidFill>
            <a:schemeClr val="accent1">
              <a:shade val="80000"/>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B9087791-DC74-40D7-92C2-4C4CF6EA13B9}">
      <dsp:nvSpPr>
        <dsp:cNvPr id="0" name=""/>
        <dsp:cNvSpPr/>
      </dsp:nvSpPr>
      <dsp:spPr>
        <a:xfrm>
          <a:off x="815740" y="2649900"/>
          <a:ext cx="7826609" cy="706268"/>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74747" tIns="74747" rIns="74747" bIns="74747" numCol="1" spcCol="1270" anchor="ctr" anchorCtr="0">
          <a:noAutofit/>
        </a:bodyPr>
        <a:lstStyle/>
        <a:p>
          <a:pPr marL="0" lvl="0" indent="0" algn="l" defTabSz="977900">
            <a:lnSpc>
              <a:spcPct val="100000"/>
            </a:lnSpc>
            <a:spcBef>
              <a:spcPct val="0"/>
            </a:spcBef>
            <a:spcAft>
              <a:spcPct val="35000"/>
            </a:spcAft>
            <a:buNone/>
          </a:pPr>
          <a:r>
            <a:rPr lang="en-GB" sz="2200" kern="1200"/>
            <a:t>Clarified cost recovery in terms and conditions </a:t>
          </a:r>
          <a:endParaRPr lang="en-US" sz="2200" kern="1200"/>
        </a:p>
      </dsp:txBody>
      <dsp:txXfrm>
        <a:off x="815740" y="2649900"/>
        <a:ext cx="7826609" cy="706268"/>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B559C263-89D1-46AF-8592-672F46C40613}">
      <dsp:nvSpPr>
        <dsp:cNvPr id="0" name=""/>
        <dsp:cNvSpPr/>
      </dsp:nvSpPr>
      <dsp:spPr>
        <a:xfrm>
          <a:off x="1728470" y="409"/>
          <a:ext cx="6913880" cy="53281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4148" tIns="135335" rIns="134148" bIns="135335" numCol="1" spcCol="1270" anchor="ctr" anchorCtr="0">
          <a:noAutofit/>
        </a:bodyPr>
        <a:lstStyle/>
        <a:p>
          <a:pPr marL="0" lvl="0" indent="0" algn="l" defTabSz="711200">
            <a:lnSpc>
              <a:spcPct val="90000"/>
            </a:lnSpc>
            <a:spcBef>
              <a:spcPct val="0"/>
            </a:spcBef>
            <a:spcAft>
              <a:spcPct val="35000"/>
            </a:spcAft>
            <a:buNone/>
          </a:pPr>
          <a:r>
            <a:rPr lang="en-US" sz="1600" kern="1200"/>
            <a:t>Read our thematic report and guidance</a:t>
          </a:r>
        </a:p>
      </dsp:txBody>
      <dsp:txXfrm>
        <a:off x="1728470" y="409"/>
        <a:ext cx="6913880" cy="532816"/>
      </dsp:txXfrm>
    </dsp:sp>
    <dsp:sp modelId="{94B58F28-09E6-44F8-8DA2-02751CC4C5AF}">
      <dsp:nvSpPr>
        <dsp:cNvPr id="0" name=""/>
        <dsp:cNvSpPr/>
      </dsp:nvSpPr>
      <dsp:spPr>
        <a:xfrm>
          <a:off x="0" y="409"/>
          <a:ext cx="1728470" cy="5328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65" tIns="52630" rIns="91465" bIns="52630" numCol="1" spcCol="1270" anchor="ctr" anchorCtr="0">
          <a:noAutofit/>
        </a:bodyPr>
        <a:lstStyle/>
        <a:p>
          <a:pPr marL="0" lvl="0" indent="0" algn="ctr" defTabSz="844550">
            <a:lnSpc>
              <a:spcPct val="90000"/>
            </a:lnSpc>
            <a:spcBef>
              <a:spcPct val="0"/>
            </a:spcBef>
            <a:spcAft>
              <a:spcPct val="35000"/>
            </a:spcAft>
            <a:buNone/>
          </a:pPr>
          <a:r>
            <a:rPr lang="en-US" sz="1900" kern="1200"/>
            <a:t>Read</a:t>
          </a:r>
        </a:p>
      </dsp:txBody>
      <dsp:txXfrm>
        <a:off x="0" y="409"/>
        <a:ext cx="1728470" cy="532816"/>
      </dsp:txXfrm>
    </dsp:sp>
    <dsp:sp modelId="{ADFF441C-6E63-475B-865F-4B62F8B7EF10}">
      <dsp:nvSpPr>
        <dsp:cNvPr id="0" name=""/>
        <dsp:cNvSpPr/>
      </dsp:nvSpPr>
      <dsp:spPr>
        <a:xfrm>
          <a:off x="1728470" y="565195"/>
          <a:ext cx="6913880" cy="53281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4148" tIns="135335" rIns="134148" bIns="135335" numCol="1" spcCol="1270" anchor="ctr" anchorCtr="0">
          <a:noAutofit/>
        </a:bodyPr>
        <a:lstStyle/>
        <a:p>
          <a:pPr marL="0" lvl="0" indent="0" algn="l" defTabSz="711200">
            <a:lnSpc>
              <a:spcPct val="90000"/>
            </a:lnSpc>
            <a:spcBef>
              <a:spcPct val="0"/>
            </a:spcBef>
            <a:spcAft>
              <a:spcPct val="35000"/>
            </a:spcAft>
            <a:buNone/>
          </a:pPr>
          <a:r>
            <a:rPr lang="en-US" sz="1600" kern="1200"/>
            <a:t>Review your training material </a:t>
          </a:r>
        </a:p>
      </dsp:txBody>
      <dsp:txXfrm>
        <a:off x="1728470" y="565195"/>
        <a:ext cx="6913880" cy="532816"/>
      </dsp:txXfrm>
    </dsp:sp>
    <dsp:sp modelId="{50A083F0-F410-4A66-B3F9-34D8289F6C77}">
      <dsp:nvSpPr>
        <dsp:cNvPr id="0" name=""/>
        <dsp:cNvSpPr/>
      </dsp:nvSpPr>
      <dsp:spPr>
        <a:xfrm>
          <a:off x="0" y="565195"/>
          <a:ext cx="1728470" cy="5328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65" tIns="52630" rIns="91465" bIns="52630" numCol="1" spcCol="1270" anchor="ctr" anchorCtr="0">
          <a:noAutofit/>
        </a:bodyPr>
        <a:lstStyle/>
        <a:p>
          <a:pPr marL="0" lvl="0" indent="0" algn="ctr" defTabSz="844550">
            <a:lnSpc>
              <a:spcPct val="90000"/>
            </a:lnSpc>
            <a:spcBef>
              <a:spcPct val="0"/>
            </a:spcBef>
            <a:spcAft>
              <a:spcPct val="35000"/>
            </a:spcAft>
            <a:buNone/>
          </a:pPr>
          <a:r>
            <a:rPr lang="en-US" sz="1900" kern="1200"/>
            <a:t>Review</a:t>
          </a:r>
        </a:p>
      </dsp:txBody>
      <dsp:txXfrm>
        <a:off x="0" y="565195"/>
        <a:ext cx="1728470" cy="532816"/>
      </dsp:txXfrm>
    </dsp:sp>
    <dsp:sp modelId="{DC452BCD-A145-49C4-8C00-B608379312A8}">
      <dsp:nvSpPr>
        <dsp:cNvPr id="0" name=""/>
        <dsp:cNvSpPr/>
      </dsp:nvSpPr>
      <dsp:spPr>
        <a:xfrm>
          <a:off x="1728470" y="1129980"/>
          <a:ext cx="6913880" cy="53281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4148" tIns="135335" rIns="134148" bIns="135335" numCol="1" spcCol="1270" anchor="ctr" anchorCtr="0">
          <a:noAutofit/>
        </a:bodyPr>
        <a:lstStyle/>
        <a:p>
          <a:pPr marL="0" lvl="0" indent="0" algn="l" defTabSz="711200">
            <a:lnSpc>
              <a:spcPct val="90000"/>
            </a:lnSpc>
            <a:spcBef>
              <a:spcPct val="0"/>
            </a:spcBef>
            <a:spcAft>
              <a:spcPct val="35000"/>
            </a:spcAft>
            <a:buNone/>
          </a:pPr>
          <a:r>
            <a:rPr lang="en-US" sz="1600" kern="1200" dirty="0"/>
            <a:t>Integrate AML into strategic decision-making</a:t>
          </a:r>
        </a:p>
      </dsp:txBody>
      <dsp:txXfrm>
        <a:off x="1728470" y="1129980"/>
        <a:ext cx="6913880" cy="532816"/>
      </dsp:txXfrm>
    </dsp:sp>
    <dsp:sp modelId="{14987076-94E1-4E2C-ADE8-AC79FF7FCCD3}">
      <dsp:nvSpPr>
        <dsp:cNvPr id="0" name=""/>
        <dsp:cNvSpPr/>
      </dsp:nvSpPr>
      <dsp:spPr>
        <a:xfrm>
          <a:off x="0" y="1129980"/>
          <a:ext cx="1728470" cy="5328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65" tIns="52630" rIns="91465" bIns="52630" numCol="1" spcCol="1270" anchor="ctr" anchorCtr="0">
          <a:noAutofit/>
        </a:bodyPr>
        <a:lstStyle/>
        <a:p>
          <a:pPr marL="0" lvl="0" indent="0" algn="ctr" defTabSz="844550">
            <a:lnSpc>
              <a:spcPct val="90000"/>
            </a:lnSpc>
            <a:spcBef>
              <a:spcPct val="0"/>
            </a:spcBef>
            <a:spcAft>
              <a:spcPct val="35000"/>
            </a:spcAft>
            <a:buNone/>
          </a:pPr>
          <a:r>
            <a:rPr lang="en-US" sz="1900" kern="1200"/>
            <a:t>Integrate</a:t>
          </a:r>
        </a:p>
      </dsp:txBody>
      <dsp:txXfrm>
        <a:off x="0" y="1129980"/>
        <a:ext cx="1728470" cy="532816"/>
      </dsp:txXfrm>
    </dsp:sp>
    <dsp:sp modelId="{C0927A4C-F958-409A-8416-B24F77BABDB4}">
      <dsp:nvSpPr>
        <dsp:cNvPr id="0" name=""/>
        <dsp:cNvSpPr/>
      </dsp:nvSpPr>
      <dsp:spPr>
        <a:xfrm>
          <a:off x="1728470" y="1694765"/>
          <a:ext cx="6913880" cy="53281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4148" tIns="135335" rIns="134148" bIns="135335" numCol="1" spcCol="1270" anchor="ctr" anchorCtr="0">
          <a:noAutofit/>
        </a:bodyPr>
        <a:lstStyle/>
        <a:p>
          <a:pPr marL="0" lvl="0" indent="0" algn="l" defTabSz="711200">
            <a:lnSpc>
              <a:spcPct val="90000"/>
            </a:lnSpc>
            <a:spcBef>
              <a:spcPct val="0"/>
            </a:spcBef>
            <a:spcAft>
              <a:spcPct val="35000"/>
            </a:spcAft>
            <a:buNone/>
          </a:pPr>
          <a:r>
            <a:rPr lang="en-US" sz="1600" kern="1200" dirty="0"/>
            <a:t>Strengthen collaboration and intelligence sharing</a:t>
          </a:r>
        </a:p>
      </dsp:txBody>
      <dsp:txXfrm>
        <a:off x="1728470" y="1694765"/>
        <a:ext cx="6913880" cy="532816"/>
      </dsp:txXfrm>
    </dsp:sp>
    <dsp:sp modelId="{7693AF17-795F-474C-A63B-F452FA0DA9F2}">
      <dsp:nvSpPr>
        <dsp:cNvPr id="0" name=""/>
        <dsp:cNvSpPr/>
      </dsp:nvSpPr>
      <dsp:spPr>
        <a:xfrm>
          <a:off x="0" y="1694765"/>
          <a:ext cx="1728470" cy="5328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65" tIns="52630" rIns="91465" bIns="52630" numCol="1" spcCol="1270" anchor="ctr" anchorCtr="0">
          <a:noAutofit/>
        </a:bodyPr>
        <a:lstStyle/>
        <a:p>
          <a:pPr marL="0" lvl="0" indent="0" algn="ctr" defTabSz="844550">
            <a:lnSpc>
              <a:spcPct val="90000"/>
            </a:lnSpc>
            <a:spcBef>
              <a:spcPct val="0"/>
            </a:spcBef>
            <a:spcAft>
              <a:spcPct val="35000"/>
            </a:spcAft>
            <a:buNone/>
          </a:pPr>
          <a:r>
            <a:rPr lang="en-US" sz="1900" kern="1200"/>
            <a:t>Strengthen</a:t>
          </a:r>
        </a:p>
      </dsp:txBody>
      <dsp:txXfrm>
        <a:off x="0" y="1694765"/>
        <a:ext cx="1728470" cy="532816"/>
      </dsp:txXfrm>
    </dsp:sp>
    <dsp:sp modelId="{E60EF090-CCCF-4447-8A96-5ED362405873}">
      <dsp:nvSpPr>
        <dsp:cNvPr id="0" name=""/>
        <dsp:cNvSpPr/>
      </dsp:nvSpPr>
      <dsp:spPr>
        <a:xfrm>
          <a:off x="1728470" y="2259551"/>
          <a:ext cx="6913880" cy="53281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4148" tIns="135335" rIns="134148" bIns="135335" numCol="1" spcCol="1270" anchor="ctr" anchorCtr="0">
          <a:noAutofit/>
        </a:bodyPr>
        <a:lstStyle/>
        <a:p>
          <a:pPr marL="0" lvl="0" indent="0" algn="l" defTabSz="711200">
            <a:lnSpc>
              <a:spcPct val="90000"/>
            </a:lnSpc>
            <a:spcBef>
              <a:spcPct val="0"/>
            </a:spcBef>
            <a:spcAft>
              <a:spcPct val="35000"/>
            </a:spcAft>
            <a:buNone/>
          </a:pPr>
          <a:r>
            <a:rPr lang="en-US" sz="1600" kern="1200" dirty="0"/>
            <a:t>Audit and test your controls</a:t>
          </a:r>
        </a:p>
      </dsp:txBody>
      <dsp:txXfrm>
        <a:off x="1728470" y="2259551"/>
        <a:ext cx="6913880" cy="532816"/>
      </dsp:txXfrm>
    </dsp:sp>
    <dsp:sp modelId="{F2225A25-B196-46D3-80C7-B42145D8EDBC}">
      <dsp:nvSpPr>
        <dsp:cNvPr id="0" name=""/>
        <dsp:cNvSpPr/>
      </dsp:nvSpPr>
      <dsp:spPr>
        <a:xfrm>
          <a:off x="0" y="2259551"/>
          <a:ext cx="1728470" cy="5328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65" tIns="52630" rIns="91465" bIns="52630" numCol="1" spcCol="1270" anchor="ctr" anchorCtr="0">
          <a:noAutofit/>
        </a:bodyPr>
        <a:lstStyle/>
        <a:p>
          <a:pPr marL="0" lvl="0" indent="0" algn="ctr" defTabSz="844550">
            <a:lnSpc>
              <a:spcPct val="90000"/>
            </a:lnSpc>
            <a:spcBef>
              <a:spcPct val="0"/>
            </a:spcBef>
            <a:spcAft>
              <a:spcPct val="35000"/>
            </a:spcAft>
            <a:buNone/>
          </a:pPr>
          <a:r>
            <a:rPr lang="en-US" sz="1900" kern="1200"/>
            <a:t>Audit and Test</a:t>
          </a:r>
        </a:p>
      </dsp:txBody>
      <dsp:txXfrm>
        <a:off x="0" y="2259551"/>
        <a:ext cx="1728470" cy="532816"/>
      </dsp:txXfrm>
    </dsp:sp>
    <dsp:sp modelId="{E97F190F-55FE-4429-B2B7-0C492950D7BA}">
      <dsp:nvSpPr>
        <dsp:cNvPr id="0" name=""/>
        <dsp:cNvSpPr/>
      </dsp:nvSpPr>
      <dsp:spPr>
        <a:xfrm>
          <a:off x="1728470" y="2824336"/>
          <a:ext cx="6913880" cy="532816"/>
        </a:xfrm>
        <a:prstGeom prst="rect">
          <a:avLst/>
        </a:prstGeom>
        <a:gradFill rotWithShape="0">
          <a:gsLst>
            <a:gs pos="0">
              <a:schemeClr val="lt1">
                <a:hueOff val="0"/>
                <a:satOff val="0"/>
                <a:lumOff val="0"/>
                <a:alphaOff val="0"/>
                <a:shade val="51000"/>
                <a:satMod val="130000"/>
              </a:schemeClr>
            </a:gs>
            <a:gs pos="80000">
              <a:schemeClr val="lt1">
                <a:hueOff val="0"/>
                <a:satOff val="0"/>
                <a:lumOff val="0"/>
                <a:alphaOff val="0"/>
                <a:shade val="93000"/>
                <a:satMod val="130000"/>
              </a:schemeClr>
            </a:gs>
            <a:gs pos="100000">
              <a:schemeClr val="lt1">
                <a:hueOff val="0"/>
                <a:satOff val="0"/>
                <a:lumOff val="0"/>
                <a:alphaOff val="0"/>
                <a:shade val="94000"/>
                <a:satMod val="135000"/>
              </a:schemeClr>
            </a:gs>
          </a:gsLst>
          <a:lin ang="16200000" scaled="0"/>
        </a:gradFill>
        <a:ln w="9525" cap="flat" cmpd="sng" algn="ctr">
          <a:solidFill>
            <a:schemeClr val="accent1">
              <a:shade val="80000"/>
              <a:hueOff val="0"/>
              <a:satOff val="0"/>
              <a:lumOff val="0"/>
              <a:alphaOff val="0"/>
            </a:schemeClr>
          </a:solidFill>
          <a:prstDash val="solid"/>
        </a:ln>
        <a:effectLst>
          <a:outerShdw blurRad="40000" dist="23000" dir="5400000" rotWithShape="0">
            <a:srgbClr val="000000">
              <a:alpha val="35000"/>
            </a:srgbClr>
          </a:outerShdw>
        </a:effectLst>
      </dsp:spPr>
      <dsp:style>
        <a:lnRef idx="1">
          <a:scrgbClr r="0" g="0" b="0"/>
        </a:lnRef>
        <a:fillRef idx="3">
          <a:scrgbClr r="0" g="0" b="0"/>
        </a:fillRef>
        <a:effectRef idx="2">
          <a:scrgbClr r="0" g="0" b="0"/>
        </a:effectRef>
        <a:fontRef idx="minor">
          <a:schemeClr val="lt1"/>
        </a:fontRef>
      </dsp:style>
      <dsp:txBody>
        <a:bodyPr spcFirstLastPara="0" vert="horz" wrap="square" lIns="134148" tIns="135335" rIns="134148" bIns="135335" numCol="1" spcCol="1270" anchor="ctr" anchorCtr="0">
          <a:noAutofit/>
        </a:bodyPr>
        <a:lstStyle/>
        <a:p>
          <a:pPr marL="0" lvl="0" indent="0" algn="l" defTabSz="711200">
            <a:lnSpc>
              <a:spcPct val="90000"/>
            </a:lnSpc>
            <a:spcBef>
              <a:spcPct val="0"/>
            </a:spcBef>
            <a:spcAft>
              <a:spcPct val="35000"/>
            </a:spcAft>
            <a:buNone/>
          </a:pPr>
          <a:r>
            <a:rPr lang="en-US" sz="1600" kern="1200" dirty="0"/>
            <a:t>Embed robust procedures and stay updated with AML guidance</a:t>
          </a:r>
        </a:p>
      </dsp:txBody>
      <dsp:txXfrm>
        <a:off x="1728470" y="2824336"/>
        <a:ext cx="6913880" cy="532816"/>
      </dsp:txXfrm>
    </dsp:sp>
    <dsp:sp modelId="{8E1189D1-6CD7-491E-B137-86768FB216D2}">
      <dsp:nvSpPr>
        <dsp:cNvPr id="0" name=""/>
        <dsp:cNvSpPr/>
      </dsp:nvSpPr>
      <dsp:spPr>
        <a:xfrm>
          <a:off x="0" y="2824336"/>
          <a:ext cx="1728470" cy="532816"/>
        </a:xfrm>
        <a:prstGeom prst="rect">
          <a:avLst/>
        </a:prstGeom>
        <a:solidFill>
          <a:schemeClr val="lt1">
            <a:hueOff val="0"/>
            <a:satOff val="0"/>
            <a:lumOff val="0"/>
            <a:alphaOff val="0"/>
          </a:schemeClr>
        </a:solidFill>
        <a:ln w="9525" cap="flat" cmpd="sng" algn="ctr">
          <a:solidFill>
            <a:schemeClr val="accent1">
              <a:hueOff val="0"/>
              <a:satOff val="0"/>
              <a:lumOff val="0"/>
              <a:alphaOff val="0"/>
            </a:schemeClr>
          </a:solidFill>
          <a:prstDash val="solid"/>
        </a:ln>
        <a:effectLst/>
      </dsp:spPr>
      <dsp:style>
        <a:lnRef idx="1">
          <a:scrgbClr r="0" g="0" b="0"/>
        </a:lnRef>
        <a:fillRef idx="1">
          <a:scrgbClr r="0" g="0" b="0"/>
        </a:fillRef>
        <a:effectRef idx="0">
          <a:scrgbClr r="0" g="0" b="0"/>
        </a:effectRef>
        <a:fontRef idx="minor"/>
      </dsp:style>
      <dsp:txBody>
        <a:bodyPr spcFirstLastPara="0" vert="horz" wrap="square" lIns="91465" tIns="52630" rIns="91465" bIns="52630" numCol="1" spcCol="1270" anchor="ctr" anchorCtr="0">
          <a:noAutofit/>
        </a:bodyPr>
        <a:lstStyle/>
        <a:p>
          <a:pPr marL="0" lvl="0" indent="0" algn="ctr" defTabSz="844550">
            <a:lnSpc>
              <a:spcPct val="90000"/>
            </a:lnSpc>
            <a:spcBef>
              <a:spcPct val="0"/>
            </a:spcBef>
            <a:spcAft>
              <a:spcPct val="35000"/>
            </a:spcAft>
            <a:buNone/>
          </a:pPr>
          <a:r>
            <a:rPr lang="en-US" sz="1900" kern="1200" dirty="0"/>
            <a:t>Embed</a:t>
          </a:r>
        </a:p>
      </dsp:txBody>
      <dsp:txXfrm>
        <a:off x="0" y="2824336"/>
        <a:ext cx="1728470" cy="532816"/>
      </dsp:txXfrm>
    </dsp:sp>
  </dsp:spTree>
</dsp:drawing>
</file>

<file path=ppt/diagrams/layout1.xml><?xml version="1.0" encoding="utf-8"?>
<dgm:layoutDef xmlns:dgm="http://schemas.openxmlformats.org/drawingml/2006/diagram" xmlns:a="http://schemas.openxmlformats.org/drawingml/2006/main" uniqueId="urn:microsoft.com/office/officeart/2005/8/layout/hierarchy1">
  <dgm:title val=""/>
  <dgm:desc val=""/>
  <dgm:catLst>
    <dgm:cat type="hierarchy" pri="2000"/>
  </dgm:catLst>
  <dgm:sampData>
    <dgm:dataModel>
      <dgm:ptLst>
        <dgm:pt modelId="0" type="doc"/>
        <dgm:pt modelId="1">
          <dgm:prSet phldr="1"/>
        </dgm:pt>
        <dgm:pt modelId="2">
          <dgm:prSet phldr="1"/>
        </dgm:pt>
        <dgm:pt modelId="21">
          <dgm:prSet phldr="1"/>
        </dgm:pt>
        <dgm:pt modelId="22">
          <dgm:prSet phldr="1"/>
        </dgm:pt>
        <dgm:pt modelId="3">
          <dgm:prSet phldr="1"/>
        </dgm:pt>
        <dgm:pt modelId="31">
          <dgm:prSet phldr="1"/>
        </dgm:pt>
      </dgm:ptLst>
      <dgm:cxnLst>
        <dgm:cxn modelId="4" srcId="0" destId="1" srcOrd="0" destOrd="0"/>
        <dgm:cxn modelId="5" srcId="1" destId="2" srcOrd="0" destOrd="0"/>
        <dgm:cxn modelId="6" srcId="1" destId="3" srcOrd="1" destOrd="0"/>
        <dgm:cxn modelId="23" srcId="2" destId="21" srcOrd="0" destOrd="0"/>
        <dgm:cxn modelId="24" srcId="2" destId="22" srcOrd="1" destOrd="0"/>
        <dgm:cxn modelId="33" srcId="3" destId="31" srcOrd="0" destOrd="0"/>
      </dgm:cxnLst>
      <dgm:bg/>
      <dgm:whole/>
    </dgm:dataModel>
  </dgm:sampData>
  <dgm:styleData>
    <dgm:dataModel>
      <dgm:ptLst>
        <dgm:pt modelId="0" type="doc"/>
        <dgm:pt modelId="1"/>
        <dgm:pt modelId="11"/>
        <dgm:pt modelId="12"/>
      </dgm:ptLst>
      <dgm:cxnLst>
        <dgm:cxn modelId="2" srcId="0" destId="1" srcOrd="0" destOrd="0"/>
        <dgm:cxn modelId="13" srcId="1" destId="11" srcOrd="0" destOrd="0"/>
        <dgm:cxn modelId="14" srcId="1" destId="12" srcOrd="1" destOrd="0"/>
      </dgm:cxnLst>
      <dgm:bg/>
      <dgm:whole/>
    </dgm:dataModel>
  </dgm:styleData>
  <dgm:clrData>
    <dgm:dataModel>
      <dgm:ptLst>
        <dgm:pt modelId="0" type="doc"/>
        <dgm:pt modelId="1"/>
        <dgm:pt modelId="2"/>
        <dgm:pt modelId="21"/>
        <dgm:pt modelId="211"/>
        <dgm:pt modelId="3"/>
        <dgm:pt modelId="31"/>
        <dgm:pt modelId="311"/>
      </dgm:ptLst>
      <dgm:cxnLst>
        <dgm:cxn modelId="4" srcId="0" destId="1" srcOrd="0" destOrd="0"/>
        <dgm:cxn modelId="5" srcId="1" destId="2" srcOrd="0" destOrd="0"/>
        <dgm:cxn modelId="6" srcId="1" destId="3" srcOrd="1" destOrd="0"/>
        <dgm:cxn modelId="23" srcId="2" destId="21" srcOrd="0" destOrd="0"/>
        <dgm:cxn modelId="24" srcId="21" destId="211" srcOrd="0" destOrd="0"/>
        <dgm:cxn modelId="33" srcId="3" destId="31" srcOrd="0" destOrd="0"/>
        <dgm:cxn modelId="34" srcId="31" destId="311" srcOrd="0" destOrd="0"/>
      </dgm:cxnLst>
      <dgm:bg/>
      <dgm:whole/>
    </dgm:dataModel>
  </dgm:clrData>
  <dgm:layoutNode name="hierChild1">
    <dgm:varLst>
      <dgm:chPref val="1"/>
      <dgm:dir/>
      <dgm:animOne val="branch"/>
      <dgm:animLvl val="lvl"/>
      <dgm:resizeHandles/>
    </dgm:varLst>
    <dgm:choose name="Name0">
      <dgm:if name="Name1" func="var" arg="dir" op="equ" val="norm">
        <dgm:alg type="hierChild">
          <dgm:param type="linDir" val="fromL"/>
        </dgm:alg>
      </dgm:if>
      <dgm:else name="Name2">
        <dgm:alg type="hierChild">
          <dgm:param type="linDir" val="fromR"/>
        </dgm:alg>
      </dgm:else>
    </dgm:choose>
    <dgm:shape xmlns:r="http://schemas.openxmlformats.org/officeDocument/2006/relationships" r:blip="">
      <dgm:adjLst/>
    </dgm:shape>
    <dgm:presOf/>
    <dgm:constrLst>
      <dgm:constr type="primFontSz" for="des" ptType="node" op="equ" val="65"/>
      <dgm:constr type="w" for="des" forName="composite" refType="w"/>
      <dgm:constr type="h" for="des" forName="composite" refType="w" refFor="des" refForName="composite" fact="0.667"/>
      <dgm:constr type="w" for="des" forName="composite2" refType="w" refFor="des" refForName="composite"/>
      <dgm:constr type="h" for="des" forName="composite2" refType="h" refFor="des" refForName="composite"/>
      <dgm:constr type="w" for="des" forName="composite3" refType="w" refFor="des" refForName="composite"/>
      <dgm:constr type="h" for="des" forName="composite3" refType="h" refFor="des" refForName="composite"/>
      <dgm:constr type="w" for="des" forName="composite4" refType="w" refFor="des" refForName="composite"/>
      <dgm:constr type="h" for="des" forName="composite4" refType="h" refFor="des" refForName="composite"/>
      <dgm:constr type="w" for="des" forName="composite5" refType="w" refFor="des" refForName="composite"/>
      <dgm:constr type="h" for="des" forName="composite5" refType="h" refFor="des" refForName="composite"/>
      <dgm:constr type="sibSp" refType="w" refFor="des" refForName="composite" fact="0.1"/>
      <dgm:constr type="sibSp" for="des" forName="hierChild2" refType="sibSp"/>
      <dgm:constr type="sibSp" for="des" forName="hierChild3" refType="sibSp"/>
      <dgm:constr type="sibSp" for="des" forName="hierChild4" refType="sibSp"/>
      <dgm:constr type="sibSp" for="des" forName="hierChild5" refType="sibSp"/>
      <dgm:constr type="sibSp" for="des" forName="hierChild6" refType="sibSp"/>
      <dgm:constr type="sp" for="des" forName="hierRoot1" refType="h" refFor="des" refForName="composite" fact="0.25"/>
      <dgm:constr type="sp" for="des" forName="hierRoot2" refType="sp" refFor="des" refForName="hierRoot1"/>
      <dgm:constr type="sp" for="des" forName="hierRoot3" refType="sp" refFor="des" refForName="hierRoot1"/>
      <dgm:constr type="sp" for="des" forName="hierRoot4" refType="sp" refFor="des" refForName="hierRoot1"/>
      <dgm:constr type="sp" for="des" forName="hierRoot5" refType="sp" refFor="des" refForName="hierRoot1"/>
    </dgm:constrLst>
    <dgm:ruleLst/>
    <dgm:forEach name="Name3" axis="ch">
      <dgm:forEach name="Name4" axis="self" ptType="node">
        <dgm:layoutNode name="hierRoot1">
          <dgm:alg type="hierRoot"/>
          <dgm:shape xmlns:r="http://schemas.openxmlformats.org/officeDocument/2006/relationships" r:blip="">
            <dgm:adjLst/>
          </dgm:shape>
          <dgm:presOf/>
          <dgm:constrLst>
            <dgm:constr type="bendDist" for="des" ptType="parTrans" refType="sp" fact="0.5"/>
          </dgm:constrLst>
          <dgm:ruleLst/>
          <dgm:layoutNode name="composite">
            <dgm:alg type="composite"/>
            <dgm:shape xmlns:r="http://schemas.openxmlformats.org/officeDocument/2006/relationships" r:blip="">
              <dgm:adjLst/>
            </dgm:shape>
            <dgm:presOf/>
            <dgm:constrLst>
              <dgm:constr type="w" for="ch" forName="background" refType="w" fact="0.9"/>
              <dgm:constr type="h" for="ch" forName="background" refType="w" refFor="ch" refForName="background" fact="0.635"/>
              <dgm:constr type="t" for="ch" forName="background"/>
              <dgm:constr type="l" for="ch" forName="background"/>
              <dgm:constr type="w" for="ch" forName="text" refType="w" fact="0.9"/>
              <dgm:constr type="h" for="ch" forName="text" refType="w" refFor="ch" refForName="text" fact="0.635"/>
              <dgm:constr type="t" for="ch" forName="text" refType="w" fact="0.095"/>
              <dgm:constr type="l" for="ch" forName="text" refType="w" fact="0.1"/>
            </dgm:constrLst>
            <dgm:ruleLst/>
            <dgm:layoutNode name="background" styleLbl="node0" moveWith="text">
              <dgm:alg type="sp"/>
              <dgm:shape xmlns:r="http://schemas.openxmlformats.org/officeDocument/2006/relationships" type="roundRect" r:blip="">
                <dgm:adjLst>
                  <dgm:adj idx="1" val="0.1"/>
                </dgm:adjLst>
              </dgm:shape>
              <dgm:presOf/>
              <dgm:constrLst/>
              <dgm:ruleLst/>
            </dgm:layoutNode>
            <dgm:layoutNode name="text" styleLbl="fgAcc0">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2">
            <dgm:choose name="Name5">
              <dgm:if name="Name6" func="var" arg="dir" op="equ" val="norm">
                <dgm:alg type="hierChild">
                  <dgm:param type="linDir" val="fromL"/>
                </dgm:alg>
              </dgm:if>
              <dgm:else name="Name7">
                <dgm:alg type="hierChild">
                  <dgm:param type="linDir" val="fromR"/>
                </dgm:alg>
              </dgm:else>
            </dgm:choose>
            <dgm:shape xmlns:r="http://schemas.openxmlformats.org/officeDocument/2006/relationships" r:blip="">
              <dgm:adjLst/>
            </dgm:shape>
            <dgm:presOf/>
            <dgm:constrLst/>
            <dgm:ruleLst/>
            <dgm:forEach name="Name8" axis="ch">
              <dgm:forEach name="Name9" axis="self" ptType="parTrans" cnt="1">
                <dgm:layoutNode name="Name10">
                  <dgm:alg type="conn">
                    <dgm:param type="dim" val="1D"/>
                    <dgm:param type="endSty" val="noArr"/>
                    <dgm:param type="connRout" val="bend"/>
                    <dgm:param type="bendPt" val="end"/>
                    <dgm:param type="begPts" val="bCtr"/>
                    <dgm:param type="endPts" val="tCtr"/>
                    <dgm:param type="srcNode" val="background"/>
                    <dgm:param type="dstNode" val="background2"/>
                  </dgm:alg>
                  <dgm:shape xmlns:r="http://schemas.openxmlformats.org/officeDocument/2006/relationships" type="conn" r:blip="" zOrderOff="-999">
                    <dgm:adjLst/>
                  </dgm:shape>
                  <dgm:presOf axis="self"/>
                  <dgm:constrLst>
                    <dgm:constr type="begPad"/>
                    <dgm:constr type="endPad"/>
                  </dgm:constrLst>
                  <dgm:ruleLst/>
                </dgm:layoutNode>
              </dgm:forEach>
              <dgm:forEach name="Name11" axis="self" ptType="node">
                <dgm:layoutNode name="hierRoot2">
                  <dgm:alg type="hierRoot"/>
                  <dgm:shape xmlns:r="http://schemas.openxmlformats.org/officeDocument/2006/relationships" r:blip="">
                    <dgm:adjLst/>
                  </dgm:shape>
                  <dgm:presOf/>
                  <dgm:constrLst>
                    <dgm:constr type="bendDist" for="des" ptType="parTrans" refType="sp" fact="0.5"/>
                  </dgm:constrLst>
                  <dgm:ruleLst/>
                  <dgm:layoutNode name="composite2">
                    <dgm:alg type="composite"/>
                    <dgm:shape xmlns:r="http://schemas.openxmlformats.org/officeDocument/2006/relationships" r:blip="">
                      <dgm:adjLst/>
                    </dgm:shape>
                    <dgm:presOf/>
                    <dgm:constrLst>
                      <dgm:constr type="w" for="ch" forName="background2" refType="w" fact="0.9"/>
                      <dgm:constr type="h" for="ch" forName="background2" refType="w" refFor="ch" refForName="background2" fact="0.635"/>
                      <dgm:constr type="t" for="ch" forName="background2"/>
                      <dgm:constr type="l" for="ch" forName="background2"/>
                      <dgm:constr type="w" for="ch" forName="text2" refType="w" fact="0.9"/>
                      <dgm:constr type="h" for="ch" forName="text2" refType="w" refFor="ch" refForName="text2" fact="0.635"/>
                      <dgm:constr type="t" for="ch" forName="text2" refType="w" fact="0.095"/>
                      <dgm:constr type="l" for="ch" forName="text2" refType="w" fact="0.1"/>
                    </dgm:constrLst>
                    <dgm:ruleLst/>
                    <dgm:layoutNode name="background2" moveWith="text2">
                      <dgm:alg type="sp"/>
                      <dgm:shape xmlns:r="http://schemas.openxmlformats.org/officeDocument/2006/relationships" type="roundRect" r:blip="">
                        <dgm:adjLst>
                          <dgm:adj idx="1" val="0.1"/>
                        </dgm:adjLst>
                      </dgm:shape>
                      <dgm:presOf/>
                      <dgm:constrLst/>
                      <dgm:ruleLst/>
                    </dgm:layoutNode>
                    <dgm:layoutNode name="text2" styleLbl="fgAcc2">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3">
                    <dgm:choose name="Name12">
                      <dgm:if name="Name13" func="var" arg="dir" op="equ" val="norm">
                        <dgm:alg type="hierChild">
                          <dgm:param type="linDir" val="fromL"/>
                        </dgm:alg>
                      </dgm:if>
                      <dgm:else name="Name14">
                        <dgm:alg type="hierChild">
                          <dgm:param type="linDir" val="fromR"/>
                        </dgm:alg>
                      </dgm:else>
                    </dgm:choose>
                    <dgm:shape xmlns:r="http://schemas.openxmlformats.org/officeDocument/2006/relationships" r:blip="">
                      <dgm:adjLst/>
                    </dgm:shape>
                    <dgm:presOf/>
                    <dgm:constrLst/>
                    <dgm:ruleLst/>
                    <dgm:forEach name="Name15" axis="ch">
                      <dgm:forEach name="Name16" axis="self" ptType="parTrans" cnt="1">
                        <dgm:layoutNode name="Name17">
                          <dgm:alg type="conn">
                            <dgm:param type="dim" val="1D"/>
                            <dgm:param type="endSty" val="noArr"/>
                            <dgm:param type="connRout" val="bend"/>
                            <dgm:param type="bendPt" val="end"/>
                            <dgm:param type="begPts" val="bCtr"/>
                            <dgm:param type="endPts" val="tCtr"/>
                            <dgm:param type="srcNode" val="background2"/>
                            <dgm:param type="dstNode" val="background3"/>
                          </dgm:alg>
                          <dgm:shape xmlns:r="http://schemas.openxmlformats.org/officeDocument/2006/relationships" type="conn" r:blip="" zOrderOff="-999">
                            <dgm:adjLst/>
                          </dgm:shape>
                          <dgm:presOf axis="self"/>
                          <dgm:constrLst>
                            <dgm:constr type="begPad"/>
                            <dgm:constr type="endPad"/>
                          </dgm:constrLst>
                          <dgm:ruleLst/>
                        </dgm:layoutNode>
                      </dgm:forEach>
                      <dgm:forEach name="Name18" axis="self" ptType="node">
                        <dgm:layoutNode name="hierRoot3">
                          <dgm:alg type="hierRoot"/>
                          <dgm:shape xmlns:r="http://schemas.openxmlformats.org/officeDocument/2006/relationships" r:blip="">
                            <dgm:adjLst/>
                          </dgm:shape>
                          <dgm:presOf/>
                          <dgm:constrLst>
                            <dgm:constr type="bendDist" for="des" ptType="parTrans" refType="sp" fact="0.5"/>
                          </dgm:constrLst>
                          <dgm:ruleLst/>
                          <dgm:layoutNode name="composite3">
                            <dgm:alg type="composite"/>
                            <dgm:shape xmlns:r="http://schemas.openxmlformats.org/officeDocument/2006/relationships" r:blip="">
                              <dgm:adjLst/>
                            </dgm:shape>
                            <dgm:presOf/>
                            <dgm:constrLst>
                              <dgm:constr type="w" for="ch" forName="background3" refType="w" fact="0.9"/>
                              <dgm:constr type="h" for="ch" forName="background3" refType="w" refFor="ch" refForName="background3" fact="0.635"/>
                              <dgm:constr type="t" for="ch" forName="background3"/>
                              <dgm:constr type="l" for="ch" forName="background3"/>
                              <dgm:constr type="w" for="ch" forName="text3" refType="w" fact="0.9"/>
                              <dgm:constr type="h" for="ch" forName="text3" refType="w" refFor="ch" refForName="text3" fact="0.635"/>
                              <dgm:constr type="t" for="ch" forName="text3" refType="w" fact="0.095"/>
                              <dgm:constr type="l" for="ch" forName="text3" refType="w" fact="0.1"/>
                            </dgm:constrLst>
                            <dgm:ruleLst/>
                            <dgm:layoutNode name="background3" moveWith="text3">
                              <dgm:alg type="sp"/>
                              <dgm:shape xmlns:r="http://schemas.openxmlformats.org/officeDocument/2006/relationships" type="roundRect" r:blip="">
                                <dgm:adjLst>
                                  <dgm:adj idx="1" val="0.1"/>
                                </dgm:adjLst>
                              </dgm:shape>
                              <dgm:presOf/>
                              <dgm:constrLst/>
                              <dgm:ruleLst/>
                            </dgm:layoutNode>
                            <dgm:layoutNode name="text3" styleLbl="fgAcc3">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4">
                            <dgm:choose name="Name19">
                              <dgm:if name="Name20" func="var" arg="dir" op="equ" val="norm">
                                <dgm:alg type="hierChild">
                                  <dgm:param type="linDir" val="fromL"/>
                                </dgm:alg>
                              </dgm:if>
                              <dgm:else name="Name21">
                                <dgm:alg type="hierChild">
                                  <dgm:param type="linDir" val="fromR"/>
                                </dgm:alg>
                              </dgm:else>
                            </dgm:choose>
                            <dgm:shape xmlns:r="http://schemas.openxmlformats.org/officeDocument/2006/relationships" r:blip="">
                              <dgm:adjLst/>
                            </dgm:shape>
                            <dgm:presOf/>
                            <dgm:constrLst/>
                            <dgm:ruleLst/>
                            <dgm:forEach name="repeat" axis="ch">
                              <dgm:forEach name="Name22" axis="self" ptType="parTrans" cnt="1">
                                <dgm:layoutNode name="Name23">
                                  <dgm:choose name="Name24">
                                    <dgm:if name="Name25" axis="self" func="depth" op="lte" val="4">
                                      <dgm:alg type="conn">
                                        <dgm:param type="dim" val="1D"/>
                                        <dgm:param type="endSty" val="noArr"/>
                                        <dgm:param type="connRout" val="bend"/>
                                        <dgm:param type="bendPt" val="end"/>
                                        <dgm:param type="begPts" val="bCtr"/>
                                        <dgm:param type="endPts" val="tCtr"/>
                                        <dgm:param type="srcNode" val="background3"/>
                                        <dgm:param type="dstNode" val="background4"/>
                                      </dgm:alg>
                                    </dgm:if>
                                    <dgm:else name="Name26">
                                      <dgm:alg type="conn">
                                        <dgm:param type="dim" val="1D"/>
                                        <dgm:param type="endSty" val="noArr"/>
                                        <dgm:param type="connRout" val="bend"/>
                                        <dgm:param type="bendPt" val="end"/>
                                        <dgm:param type="begPts" val="bCtr"/>
                                        <dgm:param type="endPts" val="tCtr"/>
                                        <dgm:param type="srcNode" val="background4"/>
                                        <dgm:param type="dstNode" val="background4"/>
                                      </dgm:alg>
                                    </dgm:else>
                                  </dgm:choose>
                                  <dgm:shape xmlns:r="http://schemas.openxmlformats.org/officeDocument/2006/relationships" type="conn" r:blip="" zOrderOff="-999">
                                    <dgm:adjLst/>
                                  </dgm:shape>
                                  <dgm:presOf axis="self"/>
                                  <dgm:constrLst>
                                    <dgm:constr type="begPad"/>
                                    <dgm:constr type="endPad"/>
                                  </dgm:constrLst>
                                  <dgm:ruleLst/>
                                </dgm:layoutNode>
                              </dgm:forEach>
                              <dgm:forEach name="Name27" axis="self" ptType="node">
                                <dgm:layoutNode name="hierRoot4">
                                  <dgm:alg type="hierRoot"/>
                                  <dgm:shape xmlns:r="http://schemas.openxmlformats.org/officeDocument/2006/relationships" r:blip="">
                                    <dgm:adjLst/>
                                  </dgm:shape>
                                  <dgm:presOf/>
                                  <dgm:constrLst>
                                    <dgm:constr type="bendDist" for="des" ptType="parTrans" refType="sp" fact="0.5"/>
                                  </dgm:constrLst>
                                  <dgm:ruleLst/>
                                  <dgm:layoutNode name="composite4">
                                    <dgm:alg type="composite"/>
                                    <dgm:shape xmlns:r="http://schemas.openxmlformats.org/officeDocument/2006/relationships" r:blip="">
                                      <dgm:adjLst/>
                                    </dgm:shape>
                                    <dgm:presOf/>
                                    <dgm:constrLst>
                                      <dgm:constr type="w" for="ch" forName="background4" refType="w" fact="0.9"/>
                                      <dgm:constr type="h" for="ch" forName="background4" refType="w" refFor="ch" refForName="background4" fact="0.635"/>
                                      <dgm:constr type="t" for="ch" forName="background4"/>
                                      <dgm:constr type="l" for="ch" forName="background4"/>
                                      <dgm:constr type="w" for="ch" forName="text4" refType="w" fact="0.9"/>
                                      <dgm:constr type="h" for="ch" forName="text4" refType="w" refFor="ch" refForName="text4" fact="0.635"/>
                                      <dgm:constr type="t" for="ch" forName="text4" refType="w" fact="0.095"/>
                                      <dgm:constr type="l" for="ch" forName="text4" refType="w" fact="0.1"/>
                                    </dgm:constrLst>
                                    <dgm:ruleLst/>
                                    <dgm:layoutNode name="background4" moveWith="text4">
                                      <dgm:alg type="sp"/>
                                      <dgm:shape xmlns:r="http://schemas.openxmlformats.org/officeDocument/2006/relationships" type="roundRect" r:blip="">
                                        <dgm:adjLst>
                                          <dgm:adj idx="1" val="0.1"/>
                                        </dgm:adjLst>
                                      </dgm:shape>
                                      <dgm:presOf/>
                                      <dgm:constrLst/>
                                      <dgm:ruleLst/>
                                    </dgm:layoutNode>
                                    <dgm:layoutNode name="text4" styleLbl="fgAcc4">
                                      <dgm:varLst>
                                        <dgm:chPref val="3"/>
                                      </dgm:varLst>
                                      <dgm:alg type="tx"/>
                                      <dgm:shape xmlns:r="http://schemas.openxmlformats.org/officeDocument/2006/relationships" type="roundRect" r:blip="">
                                        <dgm:adjLst>
                                          <dgm:adj idx="1" val="0.1"/>
                                        </dgm:adjLst>
                                      </dgm:shape>
                                      <dgm:presOf axis="self"/>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layoutNode name="hierChild5">
                                    <dgm:choose name="Name28">
                                      <dgm:if name="Name29" func="var" arg="dir" op="equ" val="norm">
                                        <dgm:alg type="hierChild">
                                          <dgm:param type="linDir" val="fromL"/>
                                        </dgm:alg>
                                      </dgm:if>
                                      <dgm:else name="Name30">
                                        <dgm:alg type="hierChild">
                                          <dgm:param type="linDir" val="fromR"/>
                                        </dgm:alg>
                                      </dgm:else>
                                    </dgm:choose>
                                    <dgm:shape xmlns:r="http://schemas.openxmlformats.org/officeDocument/2006/relationships" r:blip="">
                                      <dgm:adjLst/>
                                    </dgm:shape>
                                    <dgm:presOf/>
                                    <dgm:constrLst/>
                                    <dgm:ruleLst/>
                                    <dgm:forEach name="Name31" ref="repeat"/>
                                  </dgm:layoutNode>
                                </dgm:layoutNode>
                              </dgm:forEach>
                            </dgm:forEach>
                          </dgm:layoutNode>
                        </dgm:layoutNode>
                      </dgm:forEach>
                    </dgm:forEach>
                  </dgm:layoutNode>
                </dgm:layoutNode>
              </dgm:forEach>
            </dgm:forEach>
          </dgm:layoutNode>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8/5/layout/CenteredIconLabelDescriptionList">
  <dgm:title val="Centered Icon Label Description List"/>
  <dgm:desc val="Use to show non-sequential or grouped chunks of information. The placeholder holds an icon or small picture, and corresponding text boxes show Level 1 and Level 2 text respectively. Works well for minimal Level 1 text accompanied by lengthier Level two text."/>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if>
      <dgm:else name="Name2">
        <dgm:alg type="lin">
          <dgm:param type="linDir" val="fromR"/>
        </dgm:alg>
      </dgm:else>
    </dgm:choose>
    <dgm:shape xmlns:r="http://schemas.openxmlformats.org/officeDocument/2006/relationships" r:blip="">
      <dgm:adjLst/>
    </dgm:shape>
    <dgm:presOf/>
    <dgm:constrLst>
      <dgm:constr type="h" for="ch" forName="compNode" refType="h" fact="0.45"/>
      <dgm:constr type="w" for="ch" forName="compNode" val="120"/>
      <dgm:constr type="w" for="ch" forName="sibTrans" refType="w" refFor="ch" refForName="compNode" fact="0.175"/>
      <dgm:constr type="primFontSz" for="des" forName="parTx" val="36"/>
      <dgm:constr type="primFontSz" for="des" forName="desTx" refType="primFontSz" refFor="des" refForName="parTx" op="lte" fact="0.75"/>
      <dgm:constr type="h" for="des" forName="compNode" op="equ"/>
      <dgm:constr type="h" for="des" forName="iconRect" op="equ"/>
      <dgm:constr type="w" for="des" forName="iconRect" op="equ"/>
      <dgm:constr type="h" for="des" forName="iconSpace" op="equ"/>
      <dgm:constr type="h" for="des" forName="parTx" op="equ"/>
      <dgm:constr type="h" for="des" forName="txSpace" op="equ"/>
      <dgm:constr type="h" for="des" forName="desTx" op="equ"/>
    </dgm:constrLst>
    <dgm:ruleLst>
      <dgm:rule type="w" for="ch" forName="compNode" val="0" fact="NaN" max="NaN"/>
    </dgm:ruleLst>
    <dgm:forEach name="Name3" axis="ch" ptType="node">
      <dgm:layoutNode name="compNode">
        <dgm:alg type="composite"/>
        <dgm:shape xmlns:r="http://schemas.openxmlformats.org/officeDocument/2006/relationships" r:blip="">
          <dgm:adjLst/>
        </dgm:shape>
        <dgm:presOf axis="self"/>
        <dgm:constrLst>
          <dgm:constr type="w" for="ch" forName="iconRect" refType="w" fact="0.35"/>
          <dgm:constr type="h" for="ch" forName="iconRect" refType="w" refFor="ch" refForName="iconRect"/>
          <dgm:constr type="ctrX" for="ch" forName="iconRect" refType="w" fact="0.5"/>
          <dgm:constr type="t" for="ch" forName="iconRect"/>
          <dgm:constr type="w" for="ch" forName="iconSpace" refType="w"/>
          <dgm:constr type="h" for="ch" forName="iconSpace" refType="h" fact="0.043"/>
          <dgm:constr type="l" for="ch" forName="iconSpace"/>
          <dgm:constr type="t" for="ch" forName="iconSpace" refType="b" refFor="ch" refForName="iconRect"/>
          <dgm:constr type="w" for="ch" forName="parTx" refType="w"/>
          <dgm:constr type="h" for="ch" forName="parTx" refType="w" fact="0.15"/>
          <dgm:constr type="l" for="ch" forName="parTx"/>
          <dgm:constr type="t" for="ch" forName="parTx" refType="b" refFor="ch" refForName="iconSpace"/>
          <dgm:constr type="h" for="ch" forName="txSpace" refType="h" fact="0.02"/>
          <dgm:constr type="w" for="ch" forName="txSpace" refType="w"/>
          <dgm:constr type="l" for="ch" forName="txSpace"/>
          <dgm:constr type="t" for="ch" forName="txSpace" refType="b" refFor="ch" refForName="parTx"/>
          <dgm:constr type="w" for="ch" forName="desTx" refType="w"/>
          <dgm:constr type="l" for="ch" forName="desTx"/>
          <dgm:constr type="t" for="ch" forName="desTx" refType="b" refFor="ch" refForName="txSpace"/>
        </dgm:constrLst>
        <dgm:ruleLst>
          <dgm:rule type="h" val="INF" fact="NaN" max="NaN"/>
        </dgm:ruleLst>
        <dgm:layoutNode name="iconRect" styleLbl="node1">
          <dgm:alg type="sp"/>
          <dgm:shape xmlns:r="http://schemas.openxmlformats.org/officeDocument/2006/relationships" type="rect" r:blip="" blipPhldr="1">
            <dgm:adjLst/>
          </dgm:shape>
          <dgm:presOf/>
          <dgm:constrLst/>
          <dgm:ruleLst/>
        </dgm:layoutNode>
        <dgm:layoutNode name="iconSpace">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t"/>
          </dgm:alg>
          <dgm:shape xmlns:r="http://schemas.openxmlformats.org/officeDocument/2006/relationships" type="rect" r:blip="">
            <dgm:adjLst/>
          </dgm:shape>
          <dgm:presOf axis="self" ptType="node"/>
          <dgm:constrLst>
            <dgm:constr type="lMarg"/>
            <dgm:constr type="rMarg"/>
            <dgm:constr type="tMarg"/>
            <dgm:constr type="bMarg"/>
          </dgm:constrLst>
          <dgm:ruleLst>
            <dgm:rule type="primFontSz" val="14" fact="NaN" max="NaN"/>
            <dgm:rule type="h" val="INF" fact="NaN" max="NaN"/>
          </dgm:ruleLst>
        </dgm:layoutNode>
        <dgm:layoutNode name="txSpace">
          <dgm:alg type="sp"/>
          <dgm:shape xmlns:r="http://schemas.openxmlformats.org/officeDocument/2006/relationships" r:blip="">
            <dgm:adjLst/>
          </dgm:shape>
          <dgm:presOf/>
          <dgm:constrLst/>
          <dgm:ruleLst/>
        </dgm:layoutNode>
        <dgm:layoutNode name="desTx" styleLbl="revTx">
          <dgm:varLst/>
          <dgm:alg type="tx">
            <dgm:param type="stBulletLvl" val="0"/>
            <dgm:param type="txAnchorVert" val="t"/>
          </dgm:alg>
          <dgm:shape xmlns:r="http://schemas.openxmlformats.org/officeDocument/2006/relationships" type="rect" r:blip="">
            <dgm:adjLst/>
          </dgm:shape>
          <dgm:presOf axis="des" ptType="node"/>
          <dgm:constrLst>
            <dgm:constr type="secFontSz" refType="primFontSz"/>
            <dgm:constr type="lMarg"/>
            <dgm:constr type="rMarg"/>
            <dgm:constr type="tMarg"/>
            <dgm:constr type="bMarg"/>
          </dgm:constrLst>
          <dgm:ruleLst>
            <dgm:rule type="primFontSz" val="NaN" fact="NaN" max="17"/>
            <dgm:rule type="h" val="INF" fact="NaN" max="NaN"/>
          </dgm:ruleLst>
        </dgm:layoutNode>
      </dgm:layoutNode>
      <dgm:forEach name="Name4"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defRPr b="1"/>
        </a:lvl1pPr>
        <a:lvl2pPr>
          <a:lnSpc>
            <a:spcPct val="100000"/>
          </a:lnSpc>
        </a:lvl2pPr>
      </dgm1612:lstStyle>
    </a:ext>
  </dgm:extLst>
</dgm:layoutDef>
</file>

<file path=ppt/diagrams/layout3.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4.xml><?xml version="1.0" encoding="utf-8"?>
<dgm:layoutDef xmlns:dgm="http://schemas.openxmlformats.org/drawingml/2006/diagram" xmlns:a="http://schemas.openxmlformats.org/drawingml/2006/main" uniqueId="urn:microsoft.com/office/officeart/2018/2/layout/IconVerticalSolidList">
  <dgm:title val="Icon Vertical Solid List"/>
  <dgm:desc val="Use to show a series of visuals from top to bottom with Level 1 or Level 1 and Level 2 text grouped in a shape. Works best with icons or small pictures with lengthier descriptions."/>
  <dgm:catLst>
    <dgm:cat type="icon" pri="500"/>
  </dgm:catLst>
  <dgm:sampData useDef="1">
    <dgm:dataModel>
      <dgm:ptLst/>
      <dgm:bg/>
      <dgm:whole/>
    </dgm:dataModel>
  </dgm:sampData>
  <dgm:styleData useDef="1">
    <dgm:dataModel>
      <dgm:ptLst/>
      <dgm:bg/>
      <dgm:whole/>
    </dgm:dataModel>
  </dgm:styleData>
  <dgm:clrData useDef="1">
    <dgm:dataModel>
      <dgm:ptLst/>
      <dgm:bg/>
      <dgm:whole/>
    </dgm:dataModel>
  </dgm:clrData>
  <dgm:layoutNode name="root">
    <dgm:varLst>
      <dgm:dir/>
      <dgm:resizeHandles val="exact"/>
    </dgm:varLst>
    <dgm:choose name="Name0">
      <dgm:if name="Name1" axis="self" func="var" arg="dir" op="equ" val="norm">
        <dgm:alg type="lin">
          <dgm:param type="linDir" val="fromT"/>
          <dgm:param type="nodeHorzAlign" val="l"/>
        </dgm:alg>
      </dgm:if>
      <dgm:else name="Name2">
        <dgm:alg type="lin">
          <dgm:param type="linDir" val="fromT"/>
          <dgm:param type="nodeHorzAlign" val="r"/>
        </dgm:alg>
      </dgm:else>
    </dgm:choose>
    <dgm:shape xmlns:r="http://schemas.openxmlformats.org/officeDocument/2006/relationships" r:blip="">
      <dgm:adjLst/>
    </dgm:shape>
    <dgm:presOf/>
    <dgm:choose name="Name3">
      <dgm:if name="Name4" axis="ch" ptType="node" func="cnt" op="lte" val="3">
        <dgm:constrLst>
          <dgm:constr type="h" for="ch" forName="compNode" refType="h" fact="0.3"/>
          <dgm:constr type="w" for="ch" forName="compNode" refType="w"/>
          <dgm:constr type="h" for="ch" forName="sibTrans" refType="h" refFor="ch" refForName="compNode" fact="0.25"/>
          <dgm:constr type="primFontSz" for="des" forName="parTx" val="25"/>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5" axis="ch" ptType="node" func="cnt" op="lte" val="4">
        <dgm:constrLst>
          <dgm:constr type="h" for="ch" forName="compNode" refType="h" fact="0.3"/>
          <dgm:constr type="w" for="ch" forName="compNode" refType="w"/>
          <dgm:constr type="h" for="ch" forName="sibTrans" refType="h" refFor="ch" refForName="compNode" fact="0.25"/>
          <dgm:constr type="primFontSz" for="des" forName="parTx" val="22"/>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if name="Name6" axis="ch" ptType="node" func="cnt" op="lte" val="6">
        <dgm:constrLst>
          <dgm:constr type="h" for="ch" forName="compNode" refType="h" fact="0.3"/>
          <dgm:constr type="w" for="ch" forName="compNode" refType="w"/>
          <dgm:constr type="h" for="ch" forName="sibTrans" refType="h" refFor="ch" refForName="compNode" fact="0.25"/>
          <dgm:constr type="primFontSz" for="des" forName="parTx" val="19"/>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if>
      <dgm:else name="Name7">
        <dgm:constrLst>
          <dgm:constr type="h" for="ch" forName="compNode" refType="h" fact="0.3"/>
          <dgm:constr type="w" for="ch" forName="compNode" refType="w"/>
          <dgm:constr type="h" for="ch" forName="sibTrans" refType="h" refFor="ch" refForName="compNode" fact="0.25"/>
          <dgm:constr type="primFontSz" for="des" forName="parTx" val="16"/>
          <dgm:constr type="primFontSz" for="des" forName="desTx" refType="primFontSz" refFor="des" refForName="parTx" op="lte" fact="0.75"/>
          <dgm:constr type="h" for="des" forName="compNode" op="equ"/>
          <dgm:constr type="h" for="des" forName="bgRect" op="equ"/>
          <dgm:constr type="h" for="des" forName="iconRect" op="equ"/>
          <dgm:constr type="w" for="des" forName="iconRect" op="equ"/>
          <dgm:constr type="h" for="des" forName="spaceRect" op="equ"/>
          <dgm:constr type="h" for="des" forName="parTx" op="equ"/>
          <dgm:constr type="h" for="des" forName="desTx" op="equ"/>
        </dgm:constrLst>
      </dgm:else>
    </dgm:choose>
    <dgm:ruleLst>
      <dgm:rule type="h" for="ch" forName="compNode" val="0" fact="NaN" max="NaN"/>
    </dgm:ruleLst>
    <dgm:forEach name="Name8" axis="ch" ptType="node">
      <dgm:layoutNode name="compNode">
        <dgm:alg type="composite"/>
        <dgm:shape xmlns:r="http://schemas.openxmlformats.org/officeDocument/2006/relationships" r:blip="">
          <dgm:adjLst/>
        </dgm:shape>
        <dgm:presOf axis="self"/>
        <dgm:choose name="Name9">
          <dgm:if name="Name10" axis="ch" ptType="node" func="cnt" op="gte" val="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w" for="ch" forName="parTx" refType="w" fact="0.45"/>
              <dgm:constr type="h" for="ch" forName="parTx" refType="h"/>
              <dgm:constr type="l" for="ch" forName="parTx" refType="r" refFor="ch" refForName="spaceRect"/>
              <dgm:constr type="t" for="ch" forName="parTx"/>
              <dgm:constr type="h" for="ch" forName="desTx" refType="h"/>
              <dgm:constr type="l" for="ch" forName="desTx" refType="r" refFor="ch" refForName="parTx"/>
              <dgm:constr type="t" for="ch" forName="desTx"/>
            </dgm:constrLst>
          </dgm:if>
          <dgm:else name="Name11">
            <dgm:constrLst>
              <dgm:constr type="w" for="ch" forName="bgRect" refType="w"/>
              <dgm:constr type="h" for="ch" forName="bgRect" refType="h"/>
              <dgm:constr type="l" for="ch" forName="bgRect"/>
              <dgm:constr type="t" for="ch" forName="bgRect"/>
              <dgm:constr type="h" for="ch" forName="iconRect" refType="h" fact="0.55"/>
              <dgm:constr type="w" for="ch" forName="iconRect" refType="h" refFor="ch" refForName="iconRect"/>
              <dgm:constr type="l" for="ch" forName="iconRect" refType="h" refFor="ch" refForName="iconRect" fact="0.55"/>
              <dgm:constr type="ctrY" for="ch" forName="iconRect" refType="ctrY" refFor="ch" refForName="bgRect"/>
              <dgm:constr type="w" for="ch" forName="spaceRect" refType="l" refFor="ch" refForName="iconRect"/>
              <dgm:constr type="h" for="ch" forName="spaceRect" refType="h"/>
              <dgm:constr type="l" for="ch" forName="spaceRect" refType="r" refFor="ch" refForName="iconRect"/>
              <dgm:constr type="t" for="ch" forName="spaceRect"/>
              <dgm:constr type="h" for="ch" forName="parTx" refType="h"/>
              <dgm:constr type="l" for="ch" forName="parTx" refType="r" refFor="ch" refForName="spaceRect"/>
              <dgm:constr type="t" for="ch" forName="parTx"/>
            </dgm:constrLst>
          </dgm:else>
        </dgm:choose>
        <dgm:ruleLst>
          <dgm:rule type="h" val="INF" fact="NaN" max="NaN"/>
        </dgm:ruleLst>
        <dgm:layoutNode name="bgRect" styleLbl="bgShp">
          <dgm:alg type="sp"/>
          <dgm:shape xmlns:r="http://schemas.openxmlformats.org/officeDocument/2006/relationships" type="roundRect" r:blip="">
            <dgm:adjLst>
              <dgm:adj idx="1" val="0.1"/>
            </dgm:adjLst>
          </dgm:shape>
          <dgm:presOf/>
          <dgm:constrLst/>
          <dgm:ruleLst/>
        </dgm:layoutNode>
        <dgm:layoutNode name="iconRect" styleLbl="node1">
          <dgm:alg type="sp"/>
          <dgm:shape xmlns:r="http://schemas.openxmlformats.org/officeDocument/2006/relationships" type="rect" r:blip="" blipPhldr="1">
            <dgm:adjLst/>
          </dgm:shape>
          <dgm:presOf/>
          <dgm:constrLst/>
          <dgm:ruleLst/>
        </dgm:layoutNode>
        <dgm:layoutNode name="spaceRect">
          <dgm:alg type="sp"/>
          <dgm:shape xmlns:r="http://schemas.openxmlformats.org/officeDocument/2006/relationships" r:blip="">
            <dgm:adjLst/>
          </dgm:shape>
          <dgm:presOf/>
          <dgm:constrLst/>
          <dgm:ruleLst/>
        </dgm:layoutNode>
        <dgm:layoutNode name="parTx" styleLbl="revTx">
          <dgm:varLst>
            <dgm:chMax val="0"/>
            <dgm:chPref val="0"/>
          </dgm:varLst>
          <dgm:alg type="tx">
            <dgm:param type="txAnchorVert" val="mid"/>
            <dgm:param type="parTxLTRAlign" val="l"/>
            <dgm:param type="shpTxLTRAlignCh" val="l"/>
            <dgm:param type="parTxRTLAlign" val="r"/>
            <dgm:param type="shpTxRTLAlignCh" val="r"/>
          </dgm:alg>
          <dgm:shape xmlns:r="http://schemas.openxmlformats.org/officeDocument/2006/relationships" type="rect" r:blip="">
            <dgm:adjLst/>
          </dgm:shape>
          <dgm:presOf axis="self" ptType="node"/>
          <dgm:constrLst>
            <dgm:constr type="lMarg" refType="h" fact="0.3"/>
            <dgm:constr type="rMarg" refType="h" fact="0.3"/>
            <dgm:constr type="tMarg" refType="h" fact="0.3"/>
            <dgm:constr type="bMarg" refType="h" fact="0.3"/>
          </dgm:constrLst>
          <dgm:ruleLst>
            <dgm:rule type="primFontSz" val="14" fact="NaN" max="NaN"/>
            <dgm:rule type="h" val="INF" fact="NaN" max="NaN"/>
          </dgm:ruleLst>
        </dgm:layoutNode>
        <dgm:choose name="Name12">
          <dgm:if name="Name13" axis="ch" ptType="node" func="cnt" op="gte" val="1">
            <dgm:layoutNode name="desTx" styleLbl="revTx">
              <dgm:varLst/>
              <dgm:alg type="tx">
                <dgm:param type="txAnchorVertCh" val="mid"/>
                <dgm:param type="parTxLTRAlign" val="l"/>
                <dgm:param type="shpTxLTRAlignCh" val="l"/>
                <dgm:param type="parTxRTLAlign" val="r"/>
                <dgm:param type="shpTxRTLAlignCh" val="r"/>
                <dgm:param type="stBulletLvl" val="0"/>
              </dgm:alg>
              <dgm:shape xmlns:r="http://schemas.openxmlformats.org/officeDocument/2006/relationships" type="rect" r:blip="">
                <dgm:adjLst/>
              </dgm:shape>
              <dgm:presOf axis="des" ptType="node"/>
              <dgm:constrLst>
                <dgm:constr type="primFontSz" val="18"/>
                <dgm:constr type="secFontSz" refType="primFontSz"/>
                <dgm:constr type="lMarg" refType="h" fact="0.3"/>
                <dgm:constr type="rMarg" refType="h" fact="0.3"/>
                <dgm:constr type="tMarg" refType="h" fact="0.3"/>
                <dgm:constr type="bMarg" refType="h" fact="0.3"/>
              </dgm:constrLst>
              <dgm:ruleLst>
                <dgm:rule type="primFontSz" val="11" fact="NaN" max="NaN"/>
              </dgm:ruleLst>
            </dgm:layoutNode>
          </dgm:if>
          <dgm:else name="Name14"/>
        </dgm:choose>
      </dgm:layoutNode>
      <dgm:forEach name="Name15" axis="followSib" ptType="sibTrans" cnt="1">
        <dgm:layoutNode name="sibTrans">
          <dgm:alg type="sp"/>
          <dgm:shape xmlns:r="http://schemas.openxmlformats.org/officeDocument/2006/relationships" r:blip="">
            <dgm:adjLst/>
          </dgm:shape>
          <dgm:presOf axis="self"/>
          <dgm:constrLst/>
          <dgm:ruleLst/>
        </dgm:layoutNode>
      </dgm:forEach>
    </dgm:forEach>
  </dgm:layoutNode>
  <dgm:extLst>
    <a:ext uri="{68A01E43-0DF5-4B5B-8FA6-DAF915123BFB}">
      <dgm1612:lstStyle xmlns:dgm1612="http://schemas.microsoft.com/office/drawing/2016/12/diagram">
        <a:lvl1pPr>
          <a:lnSpc>
            <a:spcPct val="100000"/>
          </a:lnSpc>
        </a:lvl1pPr>
        <a:lvl2pPr>
          <a:lnSpc>
            <a:spcPct val="100000"/>
          </a:lnSpc>
        </a:lvl2pPr>
      </dgm1612:lstStyle>
    </a:ext>
  </dgm:extLst>
</dgm:layoutDef>
</file>

<file path=ppt/diagrams/layout5.xml><?xml version="1.0" encoding="utf-8"?>
<dgm:layoutDef xmlns:dgm="http://schemas.openxmlformats.org/drawingml/2006/diagram" xmlns:a="http://schemas.openxmlformats.org/drawingml/2006/main" uniqueId="urn:microsoft.com/office/officeart/2016/7/layout/VerticalHollowActionList">
  <dgm:title val="Vertical Hollow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solidFgAcc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wrap="square" lIns="91440" tIns="45720" rIns="91440" bIns="45720" numCol="1" anchor="t" anchorCtr="0" compatLnSpc="1">
            <a:prstTxWarp prst="textNoShape">
              <a:avLst/>
            </a:prstTxWarp>
          </a:bodyPr>
          <a:lstStyle>
            <a:lvl1pPr algn="l">
              <a:defRPr sz="1200">
                <a:latin typeface="Arial" pitchFamily="34" charset="0"/>
              </a:defRPr>
            </a:lvl1pPr>
          </a:lstStyle>
          <a:p>
            <a:pPr>
              <a:defRPr/>
            </a:pPr>
            <a:endParaRPr lang="en-US"/>
          </a:p>
        </p:txBody>
      </p:sp>
      <p:sp>
        <p:nvSpPr>
          <p:cNvPr id="3" name="Date Placeholder 2"/>
          <p:cNvSpPr>
            <a:spLocks noGrp="1"/>
          </p:cNvSpPr>
          <p:nvPr>
            <p:ph type="dt" sz="quarter" idx="1"/>
          </p:nvPr>
        </p:nvSpPr>
        <p:spPr>
          <a:xfrm>
            <a:off x="3850443" y="0"/>
            <a:ext cx="2945659" cy="496332"/>
          </a:xfrm>
          <a:prstGeom prst="rect">
            <a:avLst/>
          </a:prstGeom>
        </p:spPr>
        <p:txBody>
          <a:bodyPr vert="horz" wrap="square" lIns="91440" tIns="45720" rIns="91440" bIns="45720" numCol="1" anchor="t" anchorCtr="0" compatLnSpc="1">
            <a:prstTxWarp prst="textNoShape">
              <a:avLst/>
            </a:prstTxWarp>
          </a:bodyPr>
          <a:lstStyle>
            <a:lvl1pPr algn="r">
              <a:defRPr sz="1200">
                <a:latin typeface="Arial" pitchFamily="34" charset="0"/>
              </a:defRPr>
            </a:lvl1pPr>
          </a:lstStyle>
          <a:p>
            <a:pPr>
              <a:defRPr/>
            </a:pPr>
            <a:fld id="{F71937B9-9BEB-4715-9929-27D5D50C9E9C}" type="datetimeFigureOut">
              <a:rPr lang="en-US"/>
              <a:pPr>
                <a:defRPr/>
              </a:pPr>
              <a:t>11/5/2025</a:t>
            </a:fld>
            <a:endParaRPr lang="en-US"/>
          </a:p>
        </p:txBody>
      </p:sp>
      <p:sp>
        <p:nvSpPr>
          <p:cNvPr id="4" name="Footer Placeholder 3"/>
          <p:cNvSpPr>
            <a:spLocks noGrp="1"/>
          </p:cNvSpPr>
          <p:nvPr>
            <p:ph type="ftr" sz="quarter" idx="2"/>
          </p:nvPr>
        </p:nvSpPr>
        <p:spPr>
          <a:xfrm>
            <a:off x="0" y="9428583"/>
            <a:ext cx="2945659" cy="496332"/>
          </a:xfrm>
          <a:prstGeom prst="rect">
            <a:avLst/>
          </a:prstGeom>
        </p:spPr>
        <p:txBody>
          <a:bodyPr vert="horz" wrap="square" lIns="91440" tIns="45720" rIns="91440" bIns="45720" numCol="1" anchor="b" anchorCtr="0" compatLnSpc="1">
            <a:prstTxWarp prst="textNoShape">
              <a:avLst/>
            </a:prstTxWarp>
          </a:bodyPr>
          <a:lstStyle>
            <a:lvl1pPr algn="l">
              <a:defRPr sz="1200">
                <a:latin typeface="Arial" pitchFamily="34" charset="0"/>
              </a:defRPr>
            </a:lvl1pPr>
          </a:lstStyle>
          <a:p>
            <a:pPr>
              <a:defRPr/>
            </a:pPr>
            <a:endParaRPr lang="en-US"/>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wrap="square" lIns="91440" tIns="45720" rIns="91440" bIns="45720" numCol="1" anchor="b" anchorCtr="0" compatLnSpc="1">
            <a:prstTxWarp prst="textNoShape">
              <a:avLst/>
            </a:prstTxWarp>
          </a:bodyPr>
          <a:lstStyle>
            <a:lvl1pPr algn="r">
              <a:defRPr sz="1200">
                <a:latin typeface="Arial" pitchFamily="34" charset="0"/>
              </a:defRPr>
            </a:lvl1pPr>
          </a:lstStyle>
          <a:p>
            <a:pPr>
              <a:defRPr/>
            </a:pPr>
            <a:fld id="{45915B72-6729-4D09-98FB-FD8BA4F4A6E6}" type="slidenum">
              <a:rPr lang="en-US"/>
              <a:pPr>
                <a:defRPr/>
              </a:pPr>
              <a:t>‹#›</a:t>
            </a:fld>
            <a:endParaRPr lang="en-US"/>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74EB4412-3A9E-4303-A8DC-D35553AE9730}" type="datetimeFigureOut">
              <a:rPr lang="en-GB" smtClean="0"/>
              <a:t>05/11/2025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E1C9A9BE-7146-43F0-8F23-CD6B9F6C34D3}" type="slidenum">
              <a:rPr lang="en-GB" smtClean="0"/>
              <a:t>‹#›</a:t>
            </a:fld>
            <a:endParaRPr lang="en-GB"/>
          </a:p>
        </p:txBody>
      </p:sp>
    </p:spTree>
    <p:extLst>
      <p:ext uri="{BB962C8B-B14F-4D97-AF65-F5344CB8AC3E}">
        <p14:creationId xmlns:p14="http://schemas.microsoft.com/office/powerpoint/2010/main" val="20293704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fld id="{E1C9A9BE-7146-43F0-8F23-CD6B9F6C34D3}" type="slidenum">
              <a:rPr lang="en-GB" smtClean="0"/>
              <a:t>1</a:t>
            </a:fld>
            <a:endParaRPr lang="en-GB"/>
          </a:p>
        </p:txBody>
      </p:sp>
    </p:spTree>
    <p:extLst>
      <p:ext uri="{BB962C8B-B14F-4D97-AF65-F5344CB8AC3E}">
        <p14:creationId xmlns:p14="http://schemas.microsoft.com/office/powerpoint/2010/main" val="153706882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794637"/>
          </a:xfrm>
        </p:spPr>
        <p:txBody>
          <a:bodyPr/>
          <a:lstStyle/>
          <a:p>
            <a:endParaRPr lang="en-GB" sz="1600" dirty="0"/>
          </a:p>
        </p:txBody>
      </p:sp>
      <p:sp>
        <p:nvSpPr>
          <p:cNvPr id="4" name="Slide Number Placeholder 3"/>
          <p:cNvSpPr>
            <a:spLocks noGrp="1"/>
          </p:cNvSpPr>
          <p:nvPr>
            <p:ph type="sldNum" sz="quarter" idx="5"/>
          </p:nvPr>
        </p:nvSpPr>
        <p:spPr/>
        <p:txBody>
          <a:bodyPr/>
          <a:lstStyle/>
          <a:p>
            <a:fld id="{E1C9A9BE-7146-43F0-8F23-CD6B9F6C34D3}" type="slidenum">
              <a:rPr lang="en-GB" smtClean="0"/>
              <a:t>10</a:t>
            </a:fld>
            <a:endParaRPr lang="en-GB"/>
          </a:p>
        </p:txBody>
      </p:sp>
    </p:spTree>
    <p:extLst>
      <p:ext uri="{BB962C8B-B14F-4D97-AF65-F5344CB8AC3E}">
        <p14:creationId xmlns:p14="http://schemas.microsoft.com/office/powerpoint/2010/main" val="55840001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22275" y="1241425"/>
            <a:ext cx="5953125" cy="3349625"/>
          </a:xfrm>
        </p:spPr>
      </p:sp>
      <p:sp>
        <p:nvSpPr>
          <p:cNvPr id="3" name="Notes Placeholder 2"/>
          <p:cNvSpPr>
            <a:spLocks noGrp="1"/>
          </p:cNvSpPr>
          <p:nvPr>
            <p:ph type="body" idx="1"/>
          </p:nvPr>
        </p:nvSpPr>
        <p:spPr>
          <a:xfrm>
            <a:off x="679768" y="4777193"/>
            <a:ext cx="5438140" cy="5010661"/>
          </a:xfrm>
        </p:spPr>
        <p:txBody>
          <a:bodyPr/>
          <a:lstStyle/>
          <a:p>
            <a:r>
              <a:rPr lang="en-GB" sz="1500" b="1" dirty="0"/>
              <a:t>Read thematic.</a:t>
            </a:r>
          </a:p>
          <a:p>
            <a:r>
              <a:rPr lang="en-GB" sz="1500" b="1" dirty="0"/>
              <a:t>Go Beyond Basic Training - </a:t>
            </a:r>
            <a:r>
              <a:rPr lang="en-GB" sz="1500" dirty="0"/>
              <a:t>Deliver AML training that includes complex case studies, international transfers, and crypto-related risks. Include modules on behavioural red flags, reputational risk, and ethical decision-making.</a:t>
            </a:r>
          </a:p>
          <a:p>
            <a:r>
              <a:rPr lang="en-GB" sz="1500" b="1" dirty="0"/>
              <a:t>Integrate AML into Decision-Making - S</a:t>
            </a:r>
            <a:r>
              <a:rPr lang="en-GB" sz="1500" dirty="0"/>
              <a:t>ource of funds and source of wealth checks are safeguards, not hurdles. </a:t>
            </a:r>
          </a:p>
          <a:p>
            <a:r>
              <a:rPr lang="en-GB" sz="1500" dirty="0"/>
              <a:t>Use internal and external data sources (e.g. sanctions lists, adverse media) to inform your risk assessments.</a:t>
            </a:r>
          </a:p>
          <a:p>
            <a:r>
              <a:rPr lang="en-GB" sz="1500" b="1" dirty="0"/>
              <a:t>Strengthen Intelligence Sharing - </a:t>
            </a:r>
            <a:r>
              <a:rPr lang="en-GB" sz="1500" dirty="0"/>
              <a:t>Stay informed of emerging threats and best practices; ensure MLROs are empowered to act decisively.</a:t>
            </a:r>
          </a:p>
          <a:p>
            <a:r>
              <a:rPr lang="en-GB" sz="1500" b="1" dirty="0"/>
              <a:t>Audit and Test Your Controls - </a:t>
            </a:r>
            <a:r>
              <a:rPr lang="en-GB" sz="1500" dirty="0"/>
              <a:t>Conduct regular internal audits of source of funds and source of wealth procedures.</a:t>
            </a:r>
          </a:p>
          <a:p>
            <a:r>
              <a:rPr lang="en-GB" sz="1500" b="1" dirty="0"/>
              <a:t>Embed your processes </a:t>
            </a:r>
            <a:r>
              <a:rPr lang="en-GB" sz="1500" dirty="0"/>
              <a:t>- establish internal pathways for suspicious activity reporting.</a:t>
            </a:r>
          </a:p>
          <a:p>
            <a:pPr>
              <a:lnSpc>
                <a:spcPct val="107000"/>
              </a:lnSpc>
              <a:spcAft>
                <a:spcPts val="800"/>
              </a:spcAft>
            </a:pPr>
            <a:endParaRPr lang="en-GB" sz="1200" dirty="0"/>
          </a:p>
        </p:txBody>
      </p:sp>
      <p:sp>
        <p:nvSpPr>
          <p:cNvPr id="4" name="Slide Number Placeholder 3"/>
          <p:cNvSpPr>
            <a:spLocks noGrp="1"/>
          </p:cNvSpPr>
          <p:nvPr>
            <p:ph type="sldNum" sz="quarter" idx="5"/>
          </p:nvPr>
        </p:nvSpPr>
        <p:spPr/>
        <p:txBody>
          <a:bodyPr/>
          <a:lstStyle/>
          <a:p>
            <a:fld id="{E1C9A9BE-7146-43F0-8F23-CD6B9F6C34D3}" type="slidenum">
              <a:rPr lang="en-GB" smtClean="0"/>
              <a:t>11</a:t>
            </a:fld>
            <a:endParaRPr lang="en-GB"/>
          </a:p>
        </p:txBody>
      </p:sp>
    </p:spTree>
    <p:extLst>
      <p:ext uri="{BB962C8B-B14F-4D97-AF65-F5344CB8AC3E}">
        <p14:creationId xmlns:p14="http://schemas.microsoft.com/office/powerpoint/2010/main" val="104241721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600" dirty="0"/>
          </a:p>
        </p:txBody>
      </p:sp>
      <p:sp>
        <p:nvSpPr>
          <p:cNvPr id="4" name="Slide Number Placeholder 3"/>
          <p:cNvSpPr>
            <a:spLocks noGrp="1"/>
          </p:cNvSpPr>
          <p:nvPr>
            <p:ph type="sldNum" sz="quarter" idx="5"/>
          </p:nvPr>
        </p:nvSpPr>
        <p:spPr/>
        <p:txBody>
          <a:bodyPr/>
          <a:lstStyle/>
          <a:p>
            <a:fld id="{E1C9A9BE-7146-43F0-8F23-CD6B9F6C34D3}" type="slidenum">
              <a:rPr lang="en-GB" smtClean="0"/>
              <a:t>12</a:t>
            </a:fld>
            <a:endParaRPr lang="en-GB"/>
          </a:p>
        </p:txBody>
      </p:sp>
    </p:spTree>
    <p:extLst>
      <p:ext uri="{BB962C8B-B14F-4D97-AF65-F5344CB8AC3E}">
        <p14:creationId xmlns:p14="http://schemas.microsoft.com/office/powerpoint/2010/main" val="192457947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434598"/>
          </a:xfrm>
        </p:spPr>
        <p:txBody>
          <a:bodyPr/>
          <a:lstStyle/>
          <a:p>
            <a:endParaRPr lang="en-GB" dirty="0"/>
          </a:p>
        </p:txBody>
      </p:sp>
      <p:sp>
        <p:nvSpPr>
          <p:cNvPr id="4" name="Slide Number Placeholder 3"/>
          <p:cNvSpPr>
            <a:spLocks noGrp="1"/>
          </p:cNvSpPr>
          <p:nvPr>
            <p:ph type="sldNum" sz="quarter" idx="5"/>
          </p:nvPr>
        </p:nvSpPr>
        <p:spPr/>
        <p:txBody>
          <a:bodyPr/>
          <a:lstStyle/>
          <a:p>
            <a:fld id="{E1C9A9BE-7146-43F0-8F23-CD6B9F6C34D3}" type="slidenum">
              <a:rPr lang="en-GB" smtClean="0"/>
              <a:t>13</a:t>
            </a:fld>
            <a:endParaRPr lang="en-GB"/>
          </a:p>
        </p:txBody>
      </p:sp>
    </p:spTree>
    <p:extLst>
      <p:ext uri="{BB962C8B-B14F-4D97-AF65-F5344CB8AC3E}">
        <p14:creationId xmlns:p14="http://schemas.microsoft.com/office/powerpoint/2010/main" val="325902872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5" name="Slide Number Placeholder 4"/>
          <p:cNvSpPr>
            <a:spLocks noGrp="1"/>
          </p:cNvSpPr>
          <p:nvPr>
            <p:ph type="sldNum" sz="quarter" idx="11"/>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AD29FD94-8552-4E3B-A9BA-FAF09160A7AE}" type="slidenum">
              <a:rPr kumimoji="0" lang="en-US" sz="1200" b="0" i="0" u="none" strike="noStrike" kern="1200" cap="none" spc="0" normalizeH="0" baseline="0" noProof="0" smtClean="0">
                <a:ln>
                  <a:noFill/>
                </a:ln>
                <a:solidFill>
                  <a:prstClr val="black"/>
                </a:solidFill>
                <a:effectLst/>
                <a:uLnTx/>
                <a:uFillTx/>
                <a:latin typeface="Calibri"/>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en-US" sz="1200" b="0" i="0" u="none" strike="noStrike" kern="1200" cap="none" spc="0" normalizeH="0" baseline="0" noProof="0">
              <a:ln>
                <a:noFill/>
              </a:ln>
              <a:solidFill>
                <a:prstClr val="black"/>
              </a:solidFill>
              <a:effectLst/>
              <a:uLnTx/>
              <a:uFillTx/>
              <a:latin typeface="Calibri"/>
              <a:ea typeface="+mn-ea"/>
              <a:cs typeface="+mn-cs"/>
            </a:endParaRPr>
          </a:p>
        </p:txBody>
      </p:sp>
    </p:spTree>
    <p:extLst>
      <p:ext uri="{BB962C8B-B14F-4D97-AF65-F5344CB8AC3E}">
        <p14:creationId xmlns:p14="http://schemas.microsoft.com/office/powerpoint/2010/main" val="122421713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E207-65DC-46B7-9F2A-EE989C1C3C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21</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58314025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E207-65DC-46B7-9F2A-EE989C1C3C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22</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36489058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E207-65DC-46B7-9F2A-EE989C1C3C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23</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3466173211"/>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E207-65DC-46B7-9F2A-EE989C1C3C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24</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262342781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GB" dirty="0"/>
          </a:p>
        </p:txBody>
      </p:sp>
      <p:sp>
        <p:nvSpPr>
          <p:cNvPr id="4" name="Slide Number Placeholder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BADE207-65DC-46B7-9F2A-EE989C1C3CFA}" type="slidenum">
              <a:rPr kumimoji="0" lang="en-GB" sz="1200" b="0" i="0" u="none" strike="noStrike" kern="1200" cap="none" spc="0" normalizeH="0" baseline="0" noProof="0" smtClean="0">
                <a:ln>
                  <a:noFill/>
                </a:ln>
                <a:solidFill>
                  <a:prstClr val="black"/>
                </a:solidFill>
                <a:effectLst/>
                <a:uLnTx/>
                <a:uFillTx/>
                <a:latin typeface="Aptos" panose="0211000402020202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25</a:t>
            </a:fld>
            <a:endParaRPr kumimoji="0" lang="en-GB" sz="1200" b="0" i="0" u="none" strike="noStrike" kern="1200" cap="none" spc="0" normalizeH="0" baseline="0" noProof="0">
              <a:ln>
                <a:noFill/>
              </a:ln>
              <a:solidFill>
                <a:prstClr val="black"/>
              </a:solidFill>
              <a:effectLst/>
              <a:uLnTx/>
              <a:uFillTx/>
              <a:latin typeface="Aptos" panose="02110004020202020204"/>
              <a:ea typeface="+mn-ea"/>
              <a:cs typeface="+mn-cs"/>
            </a:endParaRPr>
          </a:p>
        </p:txBody>
      </p:sp>
    </p:spTree>
    <p:extLst>
      <p:ext uri="{BB962C8B-B14F-4D97-AF65-F5344CB8AC3E}">
        <p14:creationId xmlns:p14="http://schemas.microsoft.com/office/powerpoint/2010/main" val="120468477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5010661"/>
          </a:xfrm>
        </p:spPr>
        <p:txBody>
          <a:bodyPr/>
          <a:lstStyle/>
          <a:p>
            <a:endParaRPr lang="en-GB" dirty="0"/>
          </a:p>
        </p:txBody>
      </p:sp>
      <p:sp>
        <p:nvSpPr>
          <p:cNvPr id="4" name="Slide Number Placeholder 3"/>
          <p:cNvSpPr>
            <a:spLocks noGrp="1"/>
          </p:cNvSpPr>
          <p:nvPr>
            <p:ph type="sldNum" sz="quarter" idx="5"/>
          </p:nvPr>
        </p:nvSpPr>
        <p:spPr/>
        <p:txBody>
          <a:bodyPr/>
          <a:lstStyle/>
          <a:p>
            <a:fld id="{E1C9A9BE-7146-43F0-8F23-CD6B9F6C34D3}" type="slidenum">
              <a:rPr lang="en-GB" smtClean="0"/>
              <a:t>2</a:t>
            </a:fld>
            <a:endParaRPr lang="en-GB"/>
          </a:p>
        </p:txBody>
      </p:sp>
    </p:spTree>
    <p:extLst>
      <p:ext uri="{BB962C8B-B14F-4D97-AF65-F5344CB8AC3E}">
        <p14:creationId xmlns:p14="http://schemas.microsoft.com/office/powerpoint/2010/main" val="558400013"/>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722629"/>
          </a:xfrm>
        </p:spPr>
        <p:txBody>
          <a:bodyPr/>
          <a:lstStyle/>
          <a:p>
            <a:endParaRPr lang="en-GB" dirty="0"/>
          </a:p>
        </p:txBody>
      </p:sp>
      <p:sp>
        <p:nvSpPr>
          <p:cNvPr id="4" name="Slide Number Placeholder 3"/>
          <p:cNvSpPr>
            <a:spLocks noGrp="1"/>
          </p:cNvSpPr>
          <p:nvPr>
            <p:ph type="sldNum" sz="quarter" idx="5"/>
          </p:nvPr>
        </p:nvSpPr>
        <p:spPr/>
        <p:txBody>
          <a:bodyPr/>
          <a:lstStyle/>
          <a:p>
            <a:fld id="{E1C9A9BE-7146-43F0-8F23-CD6B9F6C34D3}" type="slidenum">
              <a:rPr lang="en-GB" smtClean="0"/>
              <a:t>3</a:t>
            </a:fld>
            <a:endParaRPr lang="en-GB" dirty="0"/>
          </a:p>
        </p:txBody>
      </p:sp>
    </p:spTree>
    <p:extLst>
      <p:ext uri="{BB962C8B-B14F-4D97-AF65-F5344CB8AC3E}">
        <p14:creationId xmlns:p14="http://schemas.microsoft.com/office/powerpoint/2010/main" val="308804886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4"/>
            <a:ext cx="5438140" cy="4651390"/>
          </a:xfrm>
        </p:spPr>
        <p:txBody>
          <a:bodyPr/>
          <a:lstStyle/>
          <a:p>
            <a:pPr marL="0" indent="0" algn="l">
              <a:buFont typeface="Arial" panose="020B0604020202020204" pitchFamily="34" charset="0"/>
              <a:buNone/>
            </a:pPr>
            <a:endParaRPr lang="en-GB" b="1" i="1" dirty="0"/>
          </a:p>
        </p:txBody>
      </p:sp>
      <p:sp>
        <p:nvSpPr>
          <p:cNvPr id="4" name="Slide Number Placeholder 3"/>
          <p:cNvSpPr>
            <a:spLocks noGrp="1"/>
          </p:cNvSpPr>
          <p:nvPr>
            <p:ph type="sldNum" sz="quarter" idx="5"/>
          </p:nvPr>
        </p:nvSpPr>
        <p:spPr/>
        <p:txBody>
          <a:bodyPr/>
          <a:lstStyle/>
          <a:p>
            <a:fld id="{E1C9A9BE-7146-43F0-8F23-CD6B9F6C34D3}" type="slidenum">
              <a:rPr lang="en-GB" smtClean="0"/>
              <a:t>4</a:t>
            </a:fld>
            <a:endParaRPr lang="en-GB"/>
          </a:p>
        </p:txBody>
      </p:sp>
    </p:spTree>
    <p:extLst>
      <p:ext uri="{BB962C8B-B14F-4D97-AF65-F5344CB8AC3E}">
        <p14:creationId xmlns:p14="http://schemas.microsoft.com/office/powerpoint/2010/main" val="28977777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506605"/>
          </a:xfrm>
        </p:spPr>
        <p:txBody>
          <a:bodyPr/>
          <a:lstStyle/>
          <a:p>
            <a:endParaRPr lang="en-GB" sz="1600" dirty="0"/>
          </a:p>
        </p:txBody>
      </p:sp>
      <p:sp>
        <p:nvSpPr>
          <p:cNvPr id="4" name="Slide Number Placeholder 3"/>
          <p:cNvSpPr>
            <a:spLocks noGrp="1"/>
          </p:cNvSpPr>
          <p:nvPr>
            <p:ph type="sldNum" sz="quarter" idx="5"/>
          </p:nvPr>
        </p:nvSpPr>
        <p:spPr/>
        <p:txBody>
          <a:bodyPr/>
          <a:lstStyle/>
          <a:p>
            <a:fld id="{E1C9A9BE-7146-43F0-8F23-CD6B9F6C34D3}" type="slidenum">
              <a:rPr lang="en-GB" smtClean="0"/>
              <a:t>5</a:t>
            </a:fld>
            <a:endParaRPr lang="en-GB"/>
          </a:p>
        </p:txBody>
      </p:sp>
    </p:spTree>
    <p:extLst>
      <p:ext uri="{BB962C8B-B14F-4D97-AF65-F5344CB8AC3E}">
        <p14:creationId xmlns:p14="http://schemas.microsoft.com/office/powerpoint/2010/main" val="18997610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C89E81A-6AD4-BA56-E543-AC8C9F134742}"/>
            </a:ext>
          </a:extLst>
        </p:cNvPr>
        <p:cNvGrpSpPr/>
        <p:nvPr/>
      </p:nvGrpSpPr>
      <p:grpSpPr>
        <a:xfrm>
          <a:off x="0" y="0"/>
          <a:ext cx="0" cy="0"/>
          <a:chOff x="0" y="0"/>
          <a:chExt cx="0" cy="0"/>
        </a:xfrm>
      </p:grpSpPr>
      <p:sp>
        <p:nvSpPr>
          <p:cNvPr id="2" name="Slide Image Placeholder 1">
            <a:extLst>
              <a:ext uri="{FF2B5EF4-FFF2-40B4-BE49-F238E27FC236}">
                <a16:creationId xmlns:a16="http://schemas.microsoft.com/office/drawing/2014/main" id="{690FD03B-115E-8695-274D-965AFC260DC6}"/>
              </a:ext>
            </a:extLst>
          </p:cNvPr>
          <p:cNvSpPr>
            <a:spLocks noGrp="1" noRot="1" noChangeAspect="1"/>
          </p:cNvSpPr>
          <p:nvPr>
            <p:ph type="sldImg"/>
          </p:nvPr>
        </p:nvSpPr>
        <p:spPr/>
      </p:sp>
      <p:sp>
        <p:nvSpPr>
          <p:cNvPr id="3" name="Notes Placeholder 2">
            <a:extLst>
              <a:ext uri="{FF2B5EF4-FFF2-40B4-BE49-F238E27FC236}">
                <a16:creationId xmlns:a16="http://schemas.microsoft.com/office/drawing/2014/main" id="{F25F7904-26F1-25B5-E842-77CB83E96C93}"/>
              </a:ext>
            </a:extLst>
          </p:cNvPr>
          <p:cNvSpPr>
            <a:spLocks noGrp="1"/>
          </p:cNvSpPr>
          <p:nvPr>
            <p:ph type="body" idx="1"/>
          </p:nvPr>
        </p:nvSpPr>
        <p:spPr>
          <a:xfrm>
            <a:off x="679768" y="4777193"/>
            <a:ext cx="5438140" cy="4506605"/>
          </a:xfrm>
        </p:spPr>
        <p:txBody>
          <a:bodyPr/>
          <a:lstStyle/>
          <a:p>
            <a:endParaRPr lang="en-GB" sz="1600" dirty="0"/>
          </a:p>
        </p:txBody>
      </p:sp>
      <p:sp>
        <p:nvSpPr>
          <p:cNvPr id="4" name="Slide Number Placeholder 3">
            <a:extLst>
              <a:ext uri="{FF2B5EF4-FFF2-40B4-BE49-F238E27FC236}">
                <a16:creationId xmlns:a16="http://schemas.microsoft.com/office/drawing/2014/main" id="{CFA2E43E-5446-DF0E-B457-23F673FDB9B3}"/>
              </a:ext>
            </a:extLst>
          </p:cNvPr>
          <p:cNvSpPr>
            <a:spLocks noGrp="1"/>
          </p:cNvSpPr>
          <p:nvPr>
            <p:ph type="sldNum" sz="quarter" idx="5"/>
          </p:nvPr>
        </p:nvSpPr>
        <p:spPr/>
        <p:txBody>
          <a:bodyPr/>
          <a:lstStyle/>
          <a:p>
            <a:fld id="{E1C9A9BE-7146-43F0-8F23-CD6B9F6C34D3}" type="slidenum">
              <a:rPr lang="en-GB" smtClean="0"/>
              <a:t>6</a:t>
            </a:fld>
            <a:endParaRPr lang="en-GB"/>
          </a:p>
        </p:txBody>
      </p:sp>
    </p:spTree>
    <p:extLst>
      <p:ext uri="{BB962C8B-B14F-4D97-AF65-F5344CB8AC3E}">
        <p14:creationId xmlns:p14="http://schemas.microsoft.com/office/powerpoint/2010/main" val="170943023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4434597"/>
          </a:xfrm>
        </p:spPr>
        <p:txBody>
          <a:bodyPr/>
          <a:lstStyle/>
          <a:p>
            <a:endParaRPr lang="en-GB" dirty="0"/>
          </a:p>
        </p:txBody>
      </p:sp>
      <p:sp>
        <p:nvSpPr>
          <p:cNvPr id="4" name="Slide Number Placeholder 3"/>
          <p:cNvSpPr>
            <a:spLocks noGrp="1"/>
          </p:cNvSpPr>
          <p:nvPr>
            <p:ph type="sldNum" sz="quarter" idx="5"/>
          </p:nvPr>
        </p:nvSpPr>
        <p:spPr/>
        <p:txBody>
          <a:bodyPr/>
          <a:lstStyle/>
          <a:p>
            <a:fld id="{E1C9A9BE-7146-43F0-8F23-CD6B9F6C34D3}" type="slidenum">
              <a:rPr lang="en-GB" smtClean="0"/>
              <a:t>7</a:t>
            </a:fld>
            <a:endParaRPr lang="en-GB" dirty="0"/>
          </a:p>
        </p:txBody>
      </p:sp>
    </p:spTree>
    <p:extLst>
      <p:ext uri="{BB962C8B-B14F-4D97-AF65-F5344CB8AC3E}">
        <p14:creationId xmlns:p14="http://schemas.microsoft.com/office/powerpoint/2010/main" val="1771583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679768" y="4777193"/>
            <a:ext cx="5438140" cy="5010662"/>
          </a:xfrm>
        </p:spPr>
        <p:txBody>
          <a:bodyPr/>
          <a:lstStyle/>
          <a:p>
            <a:endParaRPr lang="en-GB" sz="1400" dirty="0"/>
          </a:p>
        </p:txBody>
      </p:sp>
      <p:sp>
        <p:nvSpPr>
          <p:cNvPr id="4" name="Slide Number Placeholder 3"/>
          <p:cNvSpPr>
            <a:spLocks noGrp="1"/>
          </p:cNvSpPr>
          <p:nvPr>
            <p:ph type="sldNum" sz="quarter" idx="5"/>
          </p:nvPr>
        </p:nvSpPr>
        <p:spPr/>
        <p:txBody>
          <a:bodyPr/>
          <a:lstStyle/>
          <a:p>
            <a:fld id="{E1C9A9BE-7146-43F0-8F23-CD6B9F6C34D3}" type="slidenum">
              <a:rPr lang="en-GB" smtClean="0"/>
              <a:t>8</a:t>
            </a:fld>
            <a:endParaRPr lang="en-GB" dirty="0"/>
          </a:p>
        </p:txBody>
      </p:sp>
    </p:spTree>
    <p:extLst>
      <p:ext uri="{BB962C8B-B14F-4D97-AF65-F5344CB8AC3E}">
        <p14:creationId xmlns:p14="http://schemas.microsoft.com/office/powerpoint/2010/main" val="89757055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sz="1500" dirty="0"/>
          </a:p>
        </p:txBody>
      </p:sp>
      <p:sp>
        <p:nvSpPr>
          <p:cNvPr id="4" name="Slide Number Placeholder 3"/>
          <p:cNvSpPr>
            <a:spLocks noGrp="1"/>
          </p:cNvSpPr>
          <p:nvPr>
            <p:ph type="sldNum" sz="quarter" idx="5"/>
          </p:nvPr>
        </p:nvSpPr>
        <p:spPr/>
        <p:txBody>
          <a:bodyPr/>
          <a:lstStyle/>
          <a:p>
            <a:fld id="{E1C9A9BE-7146-43F0-8F23-CD6B9F6C34D3}" type="slidenum">
              <a:rPr lang="en-GB" smtClean="0"/>
              <a:t>9</a:t>
            </a:fld>
            <a:endParaRPr lang="en-GB"/>
          </a:p>
        </p:txBody>
      </p:sp>
    </p:spTree>
    <p:extLst>
      <p:ext uri="{BB962C8B-B14F-4D97-AF65-F5344CB8AC3E}">
        <p14:creationId xmlns:p14="http://schemas.microsoft.com/office/powerpoint/2010/main" val="409905210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image" Target="../media/image3.jpe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9.jpeg"/><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2.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Master" Target="../slideMasters/slideMaster2.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2" Type="http://schemas.openxmlformats.org/officeDocument/2006/relationships/image" Target="../media/image10.jpg"/><Relationship Id="rId1" Type="http://schemas.openxmlformats.org/officeDocument/2006/relationships/slideMaster" Target="../slideMasters/slideMaster2.xml"/></Relationships>
</file>

<file path=ppt/slideLayouts/_rels/slideLayout51.xml.rels><?xml version="1.0" encoding="UTF-8" standalone="yes"?>
<Relationships xmlns="http://schemas.openxmlformats.org/package/2006/relationships"><Relationship Id="rId13" Type="http://schemas.openxmlformats.org/officeDocument/2006/relationships/tags" Target="../tags/tag13.xml"/><Relationship Id="rId18" Type="http://schemas.openxmlformats.org/officeDocument/2006/relationships/tags" Target="../tags/tag18.xml"/><Relationship Id="rId26" Type="http://schemas.openxmlformats.org/officeDocument/2006/relationships/tags" Target="../tags/tag26.xml"/><Relationship Id="rId39" Type="http://schemas.openxmlformats.org/officeDocument/2006/relationships/tags" Target="../tags/tag39.xml"/><Relationship Id="rId3" Type="http://schemas.openxmlformats.org/officeDocument/2006/relationships/tags" Target="../tags/tag3.xml"/><Relationship Id="rId21" Type="http://schemas.openxmlformats.org/officeDocument/2006/relationships/tags" Target="../tags/tag21.xml"/><Relationship Id="rId34" Type="http://schemas.openxmlformats.org/officeDocument/2006/relationships/tags" Target="../tags/tag34.xml"/><Relationship Id="rId42" Type="http://schemas.openxmlformats.org/officeDocument/2006/relationships/tags" Target="../tags/tag42.xml"/><Relationship Id="rId47" Type="http://schemas.openxmlformats.org/officeDocument/2006/relationships/tags" Target="../tags/tag47.xml"/><Relationship Id="rId7" Type="http://schemas.openxmlformats.org/officeDocument/2006/relationships/tags" Target="../tags/tag7.xml"/><Relationship Id="rId12" Type="http://schemas.openxmlformats.org/officeDocument/2006/relationships/tags" Target="../tags/tag12.xml"/><Relationship Id="rId17" Type="http://schemas.openxmlformats.org/officeDocument/2006/relationships/tags" Target="../tags/tag17.xml"/><Relationship Id="rId25" Type="http://schemas.openxmlformats.org/officeDocument/2006/relationships/tags" Target="../tags/tag25.xml"/><Relationship Id="rId33" Type="http://schemas.openxmlformats.org/officeDocument/2006/relationships/tags" Target="../tags/tag33.xml"/><Relationship Id="rId38" Type="http://schemas.openxmlformats.org/officeDocument/2006/relationships/tags" Target="../tags/tag38.xml"/><Relationship Id="rId46" Type="http://schemas.openxmlformats.org/officeDocument/2006/relationships/tags" Target="../tags/tag46.xml"/><Relationship Id="rId2" Type="http://schemas.openxmlformats.org/officeDocument/2006/relationships/tags" Target="../tags/tag2.xml"/><Relationship Id="rId16" Type="http://schemas.openxmlformats.org/officeDocument/2006/relationships/tags" Target="../tags/tag16.xml"/><Relationship Id="rId20" Type="http://schemas.openxmlformats.org/officeDocument/2006/relationships/tags" Target="../tags/tag20.xml"/><Relationship Id="rId29" Type="http://schemas.openxmlformats.org/officeDocument/2006/relationships/tags" Target="../tags/tag29.xml"/><Relationship Id="rId41" Type="http://schemas.openxmlformats.org/officeDocument/2006/relationships/tags" Target="../tags/tag41.xml"/><Relationship Id="rId1" Type="http://schemas.openxmlformats.org/officeDocument/2006/relationships/tags" Target="../tags/tag1.xml"/><Relationship Id="rId6" Type="http://schemas.openxmlformats.org/officeDocument/2006/relationships/tags" Target="../tags/tag6.xml"/><Relationship Id="rId11" Type="http://schemas.openxmlformats.org/officeDocument/2006/relationships/tags" Target="../tags/tag11.xml"/><Relationship Id="rId24" Type="http://schemas.openxmlformats.org/officeDocument/2006/relationships/tags" Target="../tags/tag24.xml"/><Relationship Id="rId32" Type="http://schemas.openxmlformats.org/officeDocument/2006/relationships/tags" Target="../tags/tag32.xml"/><Relationship Id="rId37" Type="http://schemas.openxmlformats.org/officeDocument/2006/relationships/tags" Target="../tags/tag37.xml"/><Relationship Id="rId40" Type="http://schemas.openxmlformats.org/officeDocument/2006/relationships/tags" Target="../tags/tag40.xml"/><Relationship Id="rId45" Type="http://schemas.openxmlformats.org/officeDocument/2006/relationships/tags" Target="../tags/tag45.xml"/><Relationship Id="rId5" Type="http://schemas.openxmlformats.org/officeDocument/2006/relationships/tags" Target="../tags/tag5.xml"/><Relationship Id="rId15" Type="http://schemas.openxmlformats.org/officeDocument/2006/relationships/tags" Target="../tags/tag15.xml"/><Relationship Id="rId23" Type="http://schemas.openxmlformats.org/officeDocument/2006/relationships/tags" Target="../tags/tag23.xml"/><Relationship Id="rId28" Type="http://schemas.openxmlformats.org/officeDocument/2006/relationships/tags" Target="../tags/tag28.xml"/><Relationship Id="rId36" Type="http://schemas.openxmlformats.org/officeDocument/2006/relationships/tags" Target="../tags/tag36.xml"/><Relationship Id="rId49" Type="http://schemas.openxmlformats.org/officeDocument/2006/relationships/slideMaster" Target="../slideMasters/slideMaster2.xml"/><Relationship Id="rId10" Type="http://schemas.openxmlformats.org/officeDocument/2006/relationships/tags" Target="../tags/tag10.xml"/><Relationship Id="rId19" Type="http://schemas.openxmlformats.org/officeDocument/2006/relationships/tags" Target="../tags/tag19.xml"/><Relationship Id="rId31" Type="http://schemas.openxmlformats.org/officeDocument/2006/relationships/tags" Target="../tags/tag31.xml"/><Relationship Id="rId44" Type="http://schemas.openxmlformats.org/officeDocument/2006/relationships/tags" Target="../tags/tag44.xml"/><Relationship Id="rId4" Type="http://schemas.openxmlformats.org/officeDocument/2006/relationships/tags" Target="../tags/tag4.xml"/><Relationship Id="rId9" Type="http://schemas.openxmlformats.org/officeDocument/2006/relationships/tags" Target="../tags/tag9.xml"/><Relationship Id="rId14" Type="http://schemas.openxmlformats.org/officeDocument/2006/relationships/tags" Target="../tags/tag14.xml"/><Relationship Id="rId22" Type="http://schemas.openxmlformats.org/officeDocument/2006/relationships/tags" Target="../tags/tag22.xml"/><Relationship Id="rId27" Type="http://schemas.openxmlformats.org/officeDocument/2006/relationships/tags" Target="../tags/tag27.xml"/><Relationship Id="rId30" Type="http://schemas.openxmlformats.org/officeDocument/2006/relationships/tags" Target="../tags/tag30.xml"/><Relationship Id="rId35" Type="http://schemas.openxmlformats.org/officeDocument/2006/relationships/tags" Target="../tags/tag35.xml"/><Relationship Id="rId43" Type="http://schemas.openxmlformats.org/officeDocument/2006/relationships/tags" Target="../tags/tag43.xml"/><Relationship Id="rId48" Type="http://schemas.openxmlformats.org/officeDocument/2006/relationships/tags" Target="../tags/tag48.xml"/><Relationship Id="rId8" Type="http://schemas.openxmlformats.org/officeDocument/2006/relationships/tags" Target="../tags/tag8.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4" name="Picture 2" descr="I:\mydocs\Images\square-background\sra_background_cubes_red_option.jpg"/>
          <p:cNvPicPr>
            <a:picLocks noChangeAspect="1" noChangeArrowheads="1"/>
          </p:cNvPicPr>
          <p:nvPr userDrawn="1"/>
        </p:nvPicPr>
        <p:blipFill>
          <a:blip r:embed="rId2" cstate="print"/>
          <a:srcRect l="8440"/>
          <a:stretch>
            <a:fillRect/>
          </a:stretch>
        </p:blipFill>
        <p:spPr bwMode="auto">
          <a:xfrm flipH="1" flipV="1">
            <a:off x="4420487" y="987574"/>
            <a:ext cx="4723507" cy="4155926"/>
          </a:xfrm>
          <a:prstGeom prst="rect">
            <a:avLst/>
          </a:prstGeom>
          <a:noFill/>
          <a:ln w="9525">
            <a:noFill/>
            <a:miter lim="800000"/>
            <a:headEnd/>
            <a:tailEnd/>
          </a:ln>
        </p:spPr>
      </p:pic>
      <p:pic>
        <p:nvPicPr>
          <p:cNvPr id="5" name="Picture 2" descr="I:\red-banner.jpg"/>
          <p:cNvPicPr>
            <a:picLocks noChangeAspect="1" noChangeArrowheads="1"/>
          </p:cNvPicPr>
          <p:nvPr userDrawn="1"/>
        </p:nvPicPr>
        <p:blipFill>
          <a:blip r:embed="rId3" cstate="print"/>
          <a:srcRect/>
          <a:stretch>
            <a:fillRect/>
          </a:stretch>
        </p:blipFill>
        <p:spPr bwMode="auto">
          <a:xfrm>
            <a:off x="0" y="0"/>
            <a:ext cx="9144000" cy="1020763"/>
          </a:xfrm>
          <a:prstGeom prst="rect">
            <a:avLst/>
          </a:prstGeom>
          <a:noFill/>
          <a:ln w="9525">
            <a:noFill/>
            <a:miter lim="800000"/>
            <a:headEnd/>
            <a:tailEnd/>
          </a:ln>
        </p:spPr>
      </p:pic>
      <p:pic>
        <p:nvPicPr>
          <p:cNvPr id="6" name="Picture 3" descr="I:\mydocs\Images\logos\sra-white-logo.png"/>
          <p:cNvPicPr>
            <a:picLocks noChangeAspect="1" noChangeArrowheads="1"/>
          </p:cNvPicPr>
          <p:nvPr userDrawn="1"/>
        </p:nvPicPr>
        <p:blipFill>
          <a:blip r:embed="rId4" cstate="print"/>
          <a:srcRect/>
          <a:stretch>
            <a:fillRect/>
          </a:stretch>
        </p:blipFill>
        <p:spPr bwMode="auto">
          <a:xfrm>
            <a:off x="7164388" y="176213"/>
            <a:ext cx="1655762" cy="661987"/>
          </a:xfrm>
          <a:prstGeom prst="rect">
            <a:avLst/>
          </a:prstGeom>
          <a:noFill/>
          <a:ln w="9525">
            <a:noFill/>
            <a:miter lim="800000"/>
            <a:headEnd/>
            <a:tailEnd/>
          </a:ln>
        </p:spPr>
      </p:pic>
      <p:sp>
        <p:nvSpPr>
          <p:cNvPr id="60418" name="Rectangle 2"/>
          <p:cNvSpPr>
            <a:spLocks noGrp="1" noChangeArrowheads="1"/>
          </p:cNvSpPr>
          <p:nvPr>
            <p:ph type="ctrTitle"/>
          </p:nvPr>
        </p:nvSpPr>
        <p:spPr>
          <a:xfrm>
            <a:off x="1692275" y="1491854"/>
            <a:ext cx="6694488" cy="1102519"/>
          </a:xfrm>
        </p:spPr>
        <p:txBody>
          <a:bodyPr/>
          <a:lstStyle>
            <a:lvl1pPr algn="ctr">
              <a:defRPr>
                <a:solidFill>
                  <a:schemeClr val="tx1">
                    <a:lumMod val="85000"/>
                    <a:lumOff val="15000"/>
                  </a:schemeClr>
                </a:solidFill>
              </a:defRPr>
            </a:lvl1pPr>
          </a:lstStyle>
          <a:p>
            <a:r>
              <a:rPr lang="en-US"/>
              <a:t>Click to edit Master title style</a:t>
            </a:r>
            <a:endParaRPr lang="en-GB" dirty="0"/>
          </a:p>
        </p:txBody>
      </p:sp>
      <p:sp>
        <p:nvSpPr>
          <p:cNvPr id="60419" name="Rectangle 3"/>
          <p:cNvSpPr>
            <a:spLocks noGrp="1" noChangeArrowheads="1"/>
          </p:cNvSpPr>
          <p:nvPr>
            <p:ph type="subTitle" idx="1"/>
          </p:nvPr>
        </p:nvSpPr>
        <p:spPr>
          <a:xfrm>
            <a:off x="1763714" y="2842022"/>
            <a:ext cx="6624637" cy="1314450"/>
          </a:xfrm>
        </p:spPr>
        <p:txBody>
          <a:bodyPr/>
          <a:lstStyle>
            <a:lvl1pPr marL="0" indent="0" algn="ctr">
              <a:buFontTx/>
              <a:buNone/>
              <a:defRPr>
                <a:solidFill>
                  <a:schemeClr val="tx1">
                    <a:lumMod val="85000"/>
                    <a:lumOff val="15000"/>
                  </a:schemeClr>
                </a:solidFill>
              </a:defRPr>
            </a:lvl1pPr>
          </a:lstStyle>
          <a:p>
            <a:r>
              <a:rPr lang="en-US"/>
              <a:t>Click to edit Master subtitle style</a:t>
            </a:r>
            <a:endParaRPr lang="en-GB" dirty="0"/>
          </a:p>
        </p:txBody>
      </p:sp>
      <p:sp>
        <p:nvSpPr>
          <p:cNvPr id="2" name="Slide Number Placeholder 1">
            <a:extLst>
              <a:ext uri="{FF2B5EF4-FFF2-40B4-BE49-F238E27FC236}">
                <a16:creationId xmlns:a16="http://schemas.microsoft.com/office/drawing/2014/main" id="{85DD6084-95A3-4BB7-8923-648A28983EC1}"/>
              </a:ext>
            </a:extLst>
          </p:cNvPr>
          <p:cNvSpPr>
            <a:spLocks noGrp="1"/>
          </p:cNvSpPr>
          <p:nvPr>
            <p:ph type="sldNum" sz="quarter" idx="10"/>
          </p:nvPr>
        </p:nvSpPr>
        <p:spPr/>
        <p:txBody>
          <a:bodyPr/>
          <a:lstStyle/>
          <a:p>
            <a:fld id="{71556916-3026-4832-9292-F5DD05CE6D2D}" type="slidenum">
              <a:rPr lang="en-GB" smtClean="0"/>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019926" y="94060"/>
            <a:ext cx="1895475" cy="4692253"/>
          </a:xfrm>
        </p:spPr>
        <p:txBody>
          <a:bodyPr vert="eaVert"/>
          <a:lstStyle/>
          <a:p>
            <a:r>
              <a:rPr lang="en-US"/>
              <a:t>Click to edit Master title style</a:t>
            </a:r>
            <a:endParaRPr lang="en-GB"/>
          </a:p>
        </p:txBody>
      </p:sp>
      <p:sp>
        <p:nvSpPr>
          <p:cNvPr id="3" name="Vertical Text Placeholder 2"/>
          <p:cNvSpPr>
            <a:spLocks noGrp="1"/>
          </p:cNvSpPr>
          <p:nvPr>
            <p:ph type="body" orient="vert" idx="1"/>
          </p:nvPr>
        </p:nvSpPr>
        <p:spPr>
          <a:xfrm>
            <a:off x="1331913" y="94060"/>
            <a:ext cx="5535612" cy="4692253"/>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Cover_Photographic">
    <p:spTree>
      <p:nvGrpSpPr>
        <p:cNvPr id="1" name=""/>
        <p:cNvGrpSpPr/>
        <p:nvPr/>
      </p:nvGrpSpPr>
      <p:grpSpPr>
        <a:xfrm>
          <a:off x="0" y="0"/>
          <a:ext cx="0" cy="0"/>
          <a:chOff x="0" y="0"/>
          <a:chExt cx="0" cy="0"/>
        </a:xfrm>
      </p:grpSpPr>
      <p:pic>
        <p:nvPicPr>
          <p:cNvPr id="12" name="Picture Placeholder 6"/>
          <p:cNvPicPr>
            <a:picLocks noChangeAspect="1"/>
          </p:cNvPicPr>
          <p:nvPr userDrawn="1"/>
        </p:nvPicPr>
        <p:blipFill rotWithShape="1">
          <a:blip r:embed="rId2">
            <a:extLst>
              <a:ext uri="{28A0092B-C50C-407E-A947-70E740481C1C}">
                <a14:useLocalDpi xmlns:a14="http://schemas.microsoft.com/office/drawing/2010/main" val="0"/>
              </a:ext>
            </a:extLst>
          </a:blip>
          <a:srcRect l="35" r="35"/>
          <a:stretch/>
        </p:blipFill>
        <p:spPr bwMode="gray">
          <a:xfrm>
            <a:off x="0" y="965184"/>
            <a:ext cx="9144000" cy="2134790"/>
          </a:xfrm>
          <a:prstGeom prst="rect">
            <a:avLst/>
          </a:prstGeom>
        </p:spPr>
      </p:pic>
      <p:pic>
        <p:nvPicPr>
          <p:cNvPr id="3" name="Picture 2"/>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44000" cy="999896"/>
          </a:xfrm>
          <a:prstGeom prst="rect">
            <a:avLst/>
          </a:prstGeom>
          <a:effectLst>
            <a:outerShdw blurRad="177800" dist="38100" dir="5400000" algn="t" rotWithShape="0">
              <a:prstClr val="black">
                <a:alpha val="35000"/>
              </a:prstClr>
            </a:outerShdw>
          </a:effectLst>
        </p:spPr>
      </p:pic>
      <p:grpSp>
        <p:nvGrpSpPr>
          <p:cNvPr id="6" name="Group 5"/>
          <p:cNvGrpSpPr>
            <a:grpSpLocks noChangeAspect="1"/>
          </p:cNvGrpSpPr>
          <p:nvPr userDrawn="1"/>
        </p:nvGrpSpPr>
        <p:grpSpPr bwMode="gray">
          <a:xfrm>
            <a:off x="470041" y="139925"/>
            <a:ext cx="1691640" cy="450304"/>
            <a:chOff x="449263" y="398463"/>
            <a:chExt cx="1789112" cy="635000"/>
          </a:xfrm>
        </p:grpSpPr>
        <p:sp>
          <p:nvSpPr>
            <p:cNvPr id="7"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8"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9"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 name="Title Placeholder 1"/>
          <p:cNvSpPr>
            <a:spLocks noGrp="1"/>
          </p:cNvSpPr>
          <p:nvPr>
            <p:ph type="title"/>
          </p:nvPr>
        </p:nvSpPr>
        <p:spPr>
          <a:xfrm>
            <a:off x="355600" y="3223260"/>
            <a:ext cx="8419272" cy="456162"/>
          </a:xfrm>
          <a:prstGeom prst="rect">
            <a:avLst/>
          </a:prstGeom>
        </p:spPr>
        <p:txBody>
          <a:bodyPr anchor="t" anchorCtr="0"/>
          <a:lstStyle>
            <a:lvl1pPr>
              <a:defRPr lang="en-US" sz="2325" b="0" i="0" cap="none" spc="-75" baseline="0" dirty="0">
                <a:solidFill>
                  <a:schemeClr val="accent3"/>
                </a:solidFill>
              </a:defRPr>
            </a:lvl1pPr>
          </a:lstStyle>
          <a:p>
            <a:pPr marL="0" lvl="0"/>
            <a:r>
              <a:rPr lang="en-US"/>
              <a:t>Click to edit Master title style</a:t>
            </a:r>
            <a:endParaRPr lang="en-US" dirty="0"/>
          </a:p>
        </p:txBody>
      </p:sp>
      <p:sp>
        <p:nvSpPr>
          <p:cNvPr id="16" name="Text Placeholder 12"/>
          <p:cNvSpPr>
            <a:spLocks noGrp="1"/>
          </p:cNvSpPr>
          <p:nvPr>
            <p:ph type="body" sz="quarter" idx="10" hasCustomPrompt="1"/>
          </p:nvPr>
        </p:nvSpPr>
        <p:spPr>
          <a:xfrm>
            <a:off x="355600" y="4681331"/>
            <a:ext cx="2933312" cy="361743"/>
          </a:xfrm>
        </p:spPr>
        <p:txBody>
          <a:bodyPr/>
          <a:lstStyle>
            <a:lvl1pPr>
              <a:defRPr sz="1350">
                <a:solidFill>
                  <a:schemeClr val="tx2"/>
                </a:solidFill>
              </a:defRPr>
            </a:lvl1pPr>
          </a:lstStyle>
          <a:p>
            <a:pPr lvl="0"/>
            <a:r>
              <a:rPr lang="en-US" dirty="0"/>
              <a:t>Date</a:t>
            </a:r>
          </a:p>
        </p:txBody>
      </p:sp>
      <p:sp>
        <p:nvSpPr>
          <p:cNvPr id="19" name="Text Placeholder 18"/>
          <p:cNvSpPr>
            <a:spLocks noGrp="1"/>
          </p:cNvSpPr>
          <p:nvPr>
            <p:ph type="body" sz="quarter" idx="11" hasCustomPrompt="1"/>
          </p:nvPr>
        </p:nvSpPr>
        <p:spPr>
          <a:xfrm>
            <a:off x="355419" y="3561315"/>
            <a:ext cx="4217987" cy="942975"/>
          </a:xfrm>
        </p:spPr>
        <p:txBody>
          <a:bodyPr anchor="t" anchorCtr="0"/>
          <a:lstStyle>
            <a:lvl1pPr>
              <a:lnSpc>
                <a:spcPct val="95000"/>
              </a:lnSpc>
              <a:spcBef>
                <a:spcPts val="0"/>
              </a:spcBef>
              <a:spcAft>
                <a:spcPts val="0"/>
              </a:spcAft>
              <a:defRPr lang="en-US" sz="1500" dirty="0" smtClean="0"/>
            </a:lvl1pPr>
          </a:lstStyle>
          <a:p>
            <a:pPr lvl="0"/>
            <a:r>
              <a:rPr lang="en-US" dirty="0"/>
              <a:t>Presentation sub-title</a:t>
            </a:r>
          </a:p>
        </p:txBody>
      </p:sp>
    </p:spTree>
    <p:extLst>
      <p:ext uri="{BB962C8B-B14F-4D97-AF65-F5344CB8AC3E}">
        <p14:creationId xmlns:p14="http://schemas.microsoft.com/office/powerpoint/2010/main" val="1135985222"/>
      </p:ext>
    </p:extLst>
  </p:cSld>
  <p:clrMapOvr>
    <a:masterClrMapping/>
  </p:clrMapOvr>
  <p:transition>
    <p:fade/>
  </p:transition>
  <p:extLst>
    <p:ext uri="{DCECCB84-F9BA-43D5-87BE-67443E8EF086}">
      <p15:sldGuideLst xmlns:p15="http://schemas.microsoft.com/office/powerpoint/2012/main">
        <p15:guide id="1" orient="horz" pos="2608">
          <p15:clr>
            <a:srgbClr val="FBAE40"/>
          </p15:clr>
        </p15:guide>
      </p15:sldGuideLst>
    </p:ext>
  </p:extLst>
</p:sldLayout>
</file>

<file path=ppt/slideLayouts/slideLayout13.xml><?xml version="1.0" encoding="utf-8"?>
<p:sldLayout xmlns:a="http://schemas.openxmlformats.org/drawingml/2006/main" xmlns:r="http://schemas.openxmlformats.org/officeDocument/2006/relationships" xmlns:p="http://schemas.openxmlformats.org/presentationml/2006/main" showMasterSp="0" preserve="1" userDrawn="1">
  <p:cSld name="Cover_Photographic_Templat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965184"/>
            <a:ext cx="9144000" cy="2134790"/>
          </a:xfrm>
          <a:solidFill>
            <a:schemeClr val="bg1">
              <a:lumMod val="95000"/>
            </a:schemeClr>
          </a:solidFill>
        </p:spPr>
        <p:txBody>
          <a:bodyPr/>
          <a:lstStyle>
            <a:lvl1pPr>
              <a:defRPr baseline="0"/>
            </a:lvl1pPr>
          </a:lstStyle>
          <a:p>
            <a:r>
              <a:rPr lang="en-US" dirty="0"/>
              <a:t>Place picture here</a:t>
            </a:r>
          </a:p>
        </p:txBody>
      </p:sp>
      <p:sp>
        <p:nvSpPr>
          <p:cNvPr id="4" name="Title Placeholder 1"/>
          <p:cNvSpPr>
            <a:spLocks noGrp="1"/>
          </p:cNvSpPr>
          <p:nvPr>
            <p:ph type="title"/>
          </p:nvPr>
        </p:nvSpPr>
        <p:spPr>
          <a:xfrm>
            <a:off x="355600" y="3223260"/>
            <a:ext cx="8284953" cy="456162"/>
          </a:xfrm>
          <a:prstGeom prst="rect">
            <a:avLst/>
          </a:prstGeom>
        </p:spPr>
        <p:txBody>
          <a:bodyPr anchor="t" anchorCtr="0"/>
          <a:lstStyle>
            <a:lvl1pPr>
              <a:defRPr lang="en-US" sz="2325" b="0" i="0" cap="none" spc="-75" baseline="0" dirty="0">
                <a:solidFill>
                  <a:schemeClr val="accent3"/>
                </a:solidFill>
              </a:defRPr>
            </a:lvl1pPr>
          </a:lstStyle>
          <a:p>
            <a:pPr marL="0" lvl="0"/>
            <a:r>
              <a:rPr lang="en-US"/>
              <a:t>Click to edit Master title style</a:t>
            </a:r>
            <a:endParaRPr lang="en-US" dirty="0"/>
          </a:p>
        </p:txBody>
      </p:sp>
      <p:sp>
        <p:nvSpPr>
          <p:cNvPr id="16" name="Text Placeholder 12"/>
          <p:cNvSpPr>
            <a:spLocks noGrp="1"/>
          </p:cNvSpPr>
          <p:nvPr>
            <p:ph type="body" sz="quarter" idx="10" hasCustomPrompt="1"/>
          </p:nvPr>
        </p:nvSpPr>
        <p:spPr>
          <a:xfrm>
            <a:off x="355599" y="4681331"/>
            <a:ext cx="2798994" cy="361743"/>
          </a:xfrm>
        </p:spPr>
        <p:txBody>
          <a:bodyPr/>
          <a:lstStyle>
            <a:lvl1pPr>
              <a:defRPr sz="1350">
                <a:solidFill>
                  <a:schemeClr val="tx2"/>
                </a:solidFill>
              </a:defRPr>
            </a:lvl1pPr>
          </a:lstStyle>
          <a:p>
            <a:pPr lvl="0"/>
            <a:r>
              <a:rPr lang="en-US" dirty="0"/>
              <a:t>Date</a:t>
            </a:r>
          </a:p>
        </p:txBody>
      </p:sp>
      <p:sp>
        <p:nvSpPr>
          <p:cNvPr id="19" name="Text Placeholder 18"/>
          <p:cNvSpPr>
            <a:spLocks noGrp="1"/>
          </p:cNvSpPr>
          <p:nvPr>
            <p:ph type="body" sz="quarter" idx="11" hasCustomPrompt="1"/>
          </p:nvPr>
        </p:nvSpPr>
        <p:spPr>
          <a:xfrm>
            <a:off x="355600" y="3561315"/>
            <a:ext cx="4083487" cy="942975"/>
          </a:xfrm>
        </p:spPr>
        <p:txBody>
          <a:bodyPr anchor="t" anchorCtr="0"/>
          <a:lstStyle>
            <a:lvl1pPr>
              <a:lnSpc>
                <a:spcPct val="95000"/>
              </a:lnSpc>
              <a:spcBef>
                <a:spcPts val="0"/>
              </a:spcBef>
              <a:spcAft>
                <a:spcPts val="0"/>
              </a:spcAft>
              <a:defRPr lang="en-US" sz="1500" dirty="0" smtClean="0"/>
            </a:lvl1pPr>
          </a:lstStyle>
          <a:p>
            <a:pPr lvl="0"/>
            <a:r>
              <a:rPr lang="en-US" dirty="0"/>
              <a:t>Presentation sub-title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999896"/>
          </a:xfrm>
          <a:prstGeom prst="rect">
            <a:avLst/>
          </a:prstGeom>
          <a:effectLst>
            <a:outerShdw blurRad="177800" dist="38100" dir="5400000" algn="t" rotWithShape="0">
              <a:prstClr val="black">
                <a:alpha val="35000"/>
              </a:prstClr>
            </a:outerShdw>
          </a:effectLst>
        </p:spPr>
      </p:pic>
      <p:grpSp>
        <p:nvGrpSpPr>
          <p:cNvPr id="25" name="Group 24"/>
          <p:cNvGrpSpPr>
            <a:grpSpLocks noChangeAspect="1"/>
          </p:cNvGrpSpPr>
          <p:nvPr userDrawn="1"/>
        </p:nvGrpSpPr>
        <p:grpSpPr bwMode="gray">
          <a:xfrm>
            <a:off x="470041" y="139925"/>
            <a:ext cx="1691640" cy="450304"/>
            <a:chOff x="449263" y="398463"/>
            <a:chExt cx="1789112" cy="635000"/>
          </a:xfrm>
        </p:grpSpPr>
        <p:sp>
          <p:nvSpPr>
            <p:cNvPr id="26"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9232532"/>
      </p:ext>
    </p:extLst>
  </p:cSld>
  <p:clrMapOvr>
    <a:masterClrMapping/>
  </p:clrMapOvr>
  <p:transition>
    <p:fade/>
  </p:transition>
  <p:extLst>
    <p:ext uri="{DCECCB84-F9BA-43D5-87BE-67443E8EF086}">
      <p15:sldGuideLst xmlns:p15="http://schemas.microsoft.com/office/powerpoint/2012/main">
        <p15:guide id="1" orient="horz" pos="2610">
          <p15:clr>
            <a:srgbClr val="FBAE40"/>
          </p15:clr>
        </p15:guide>
      </p15:sldGuideLst>
    </p:ext>
  </p:extLst>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Cover_PhotographicFull">
    <p:spTree>
      <p:nvGrpSpPr>
        <p:cNvPr id="1" name=""/>
        <p:cNvGrpSpPr/>
        <p:nvPr/>
      </p:nvGrpSpPr>
      <p:grpSpPr>
        <a:xfrm>
          <a:off x="0" y="0"/>
          <a:ext cx="0" cy="0"/>
          <a:chOff x="0" y="0"/>
          <a:chExt cx="0" cy="0"/>
        </a:xfrm>
      </p:grpSpPr>
      <p:pic>
        <p:nvPicPr>
          <p:cNvPr id="12" name="Picture 1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973836"/>
            <a:ext cx="9144000" cy="4169664"/>
          </a:xfrm>
          <a:prstGeom prst="rect">
            <a:avLst/>
          </a:prstGeom>
        </p:spPr>
      </p:pic>
      <p:sp>
        <p:nvSpPr>
          <p:cNvPr id="4" name="Title Placeholder 1"/>
          <p:cNvSpPr>
            <a:spLocks noGrp="1"/>
          </p:cNvSpPr>
          <p:nvPr>
            <p:ph type="title" hasCustomPrompt="1"/>
          </p:nvPr>
        </p:nvSpPr>
        <p:spPr>
          <a:xfrm>
            <a:off x="355600" y="1508760"/>
            <a:ext cx="8447089" cy="685800"/>
          </a:xfrm>
          <a:prstGeom prst="rect">
            <a:avLst/>
          </a:prstGeom>
        </p:spPr>
        <p:txBody>
          <a:bodyPr anchor="t" anchorCtr="0"/>
          <a:lstStyle>
            <a:lvl1pPr>
              <a:defRPr lang="en-US" sz="3900" b="0" i="0" cap="none" spc="-75" baseline="0" dirty="0">
                <a:solidFill>
                  <a:schemeClr val="tx2"/>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599" y="3429000"/>
            <a:ext cx="2798994" cy="361743"/>
          </a:xfrm>
        </p:spPr>
        <p:txBody>
          <a:bodyPr/>
          <a:lstStyle>
            <a:lvl1pPr>
              <a:defRPr sz="1350">
                <a:solidFill>
                  <a:schemeClr val="tx1"/>
                </a:solidFill>
              </a:defRPr>
            </a:lvl1pPr>
          </a:lstStyle>
          <a:p>
            <a:pPr lvl="0"/>
            <a:r>
              <a:rPr lang="en-US" dirty="0"/>
              <a:t>Date</a:t>
            </a:r>
          </a:p>
        </p:txBody>
      </p:sp>
      <p:sp>
        <p:nvSpPr>
          <p:cNvPr id="19" name="Text Placeholder 18"/>
          <p:cNvSpPr>
            <a:spLocks noGrp="1"/>
          </p:cNvSpPr>
          <p:nvPr>
            <p:ph type="body" sz="quarter" idx="11" hasCustomPrompt="1"/>
          </p:nvPr>
        </p:nvSpPr>
        <p:spPr>
          <a:xfrm>
            <a:off x="355598" y="2125980"/>
            <a:ext cx="4572000" cy="685800"/>
          </a:xfrm>
        </p:spPr>
        <p:txBody>
          <a:bodyPr anchor="t" anchorCtr="0"/>
          <a:lstStyle>
            <a:lvl1pPr>
              <a:lnSpc>
                <a:spcPct val="95000"/>
              </a:lnSpc>
              <a:spcBef>
                <a:spcPts val="0"/>
              </a:spcBef>
              <a:spcAft>
                <a:spcPts val="0"/>
              </a:spcAft>
              <a:defRPr lang="en-US" sz="1500" dirty="0" smtClean="0"/>
            </a:lvl1pPr>
          </a:lstStyle>
          <a:p>
            <a:pPr lvl="0"/>
            <a:r>
              <a:rPr lang="en-US" dirty="0"/>
              <a:t>Presentation sub-title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44000" cy="999896"/>
          </a:xfrm>
          <a:prstGeom prst="rect">
            <a:avLst/>
          </a:prstGeom>
          <a:effectLst>
            <a:outerShdw blurRad="177800" dist="38100" dir="5400000" algn="t" rotWithShape="0">
              <a:prstClr val="black">
                <a:alpha val="35000"/>
              </a:prstClr>
            </a:outerShdw>
          </a:effectLst>
        </p:spPr>
      </p:pic>
      <p:grpSp>
        <p:nvGrpSpPr>
          <p:cNvPr id="25" name="Group 24"/>
          <p:cNvGrpSpPr>
            <a:grpSpLocks noChangeAspect="1"/>
          </p:cNvGrpSpPr>
          <p:nvPr userDrawn="1"/>
        </p:nvGrpSpPr>
        <p:grpSpPr bwMode="gray">
          <a:xfrm>
            <a:off x="470041" y="139925"/>
            <a:ext cx="1691640" cy="450304"/>
            <a:chOff x="449263" y="398463"/>
            <a:chExt cx="1789112" cy="635000"/>
          </a:xfrm>
        </p:grpSpPr>
        <p:sp>
          <p:nvSpPr>
            <p:cNvPr id="26"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002352660"/>
      </p:ext>
    </p:extLst>
  </p:cSld>
  <p:clrMapOvr>
    <a:masterClrMapping/>
  </p:clrMapOvr>
  <p:transition>
    <p:fade/>
  </p:transition>
  <p:extLst>
    <p:ext uri="{DCECCB84-F9BA-43D5-87BE-67443E8EF086}">
      <p15:sldGuideLst xmlns:p15="http://schemas.microsoft.com/office/powerpoint/2012/main">
        <p15:guide id="1" orient="horz" pos="120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Cover_PhotographicFull_Template">
    <p:spTree>
      <p:nvGrpSpPr>
        <p:cNvPr id="1" name=""/>
        <p:cNvGrpSpPr/>
        <p:nvPr/>
      </p:nvGrpSpPr>
      <p:grpSpPr>
        <a:xfrm>
          <a:off x="0" y="0"/>
          <a:ext cx="0" cy="0"/>
          <a:chOff x="0" y="0"/>
          <a:chExt cx="0" cy="0"/>
        </a:xfrm>
      </p:grpSpPr>
      <p:sp>
        <p:nvSpPr>
          <p:cNvPr id="5" name="Picture Placeholder 4"/>
          <p:cNvSpPr>
            <a:spLocks noGrp="1"/>
          </p:cNvSpPr>
          <p:nvPr>
            <p:ph type="pic" sz="quarter" idx="12" hasCustomPrompt="1"/>
          </p:nvPr>
        </p:nvSpPr>
        <p:spPr>
          <a:xfrm>
            <a:off x="0" y="965184"/>
            <a:ext cx="9144000" cy="4178317"/>
          </a:xfrm>
          <a:solidFill>
            <a:schemeClr val="bg1">
              <a:lumMod val="95000"/>
            </a:schemeClr>
          </a:solidFill>
        </p:spPr>
        <p:txBody>
          <a:bodyPr/>
          <a:lstStyle>
            <a:lvl1pPr>
              <a:defRPr baseline="0"/>
            </a:lvl1pPr>
          </a:lstStyle>
          <a:p>
            <a:r>
              <a:rPr lang="en-US" dirty="0"/>
              <a:t>Place picture here</a:t>
            </a:r>
          </a:p>
        </p:txBody>
      </p:sp>
      <p:sp>
        <p:nvSpPr>
          <p:cNvPr id="4" name="Title Placeholder 1"/>
          <p:cNvSpPr>
            <a:spLocks noGrp="1"/>
          </p:cNvSpPr>
          <p:nvPr>
            <p:ph type="title" hasCustomPrompt="1"/>
          </p:nvPr>
        </p:nvSpPr>
        <p:spPr>
          <a:xfrm>
            <a:off x="355600" y="1508760"/>
            <a:ext cx="8447089" cy="685800"/>
          </a:xfrm>
          <a:prstGeom prst="rect">
            <a:avLst/>
          </a:prstGeom>
        </p:spPr>
        <p:txBody>
          <a:bodyPr anchor="t" anchorCtr="0"/>
          <a:lstStyle>
            <a:lvl1pPr>
              <a:defRPr lang="en-US" sz="3900" b="0" i="0" cap="none" spc="-75" baseline="0" dirty="0">
                <a:solidFill>
                  <a:schemeClr val="tx2"/>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599" y="3429000"/>
            <a:ext cx="2798994" cy="361743"/>
          </a:xfrm>
        </p:spPr>
        <p:txBody>
          <a:bodyPr/>
          <a:lstStyle>
            <a:lvl1pPr>
              <a:defRPr sz="1350">
                <a:solidFill>
                  <a:schemeClr val="tx1"/>
                </a:solidFill>
              </a:defRPr>
            </a:lvl1pPr>
          </a:lstStyle>
          <a:p>
            <a:pPr lvl="0"/>
            <a:r>
              <a:rPr lang="en-US" dirty="0"/>
              <a:t>Date</a:t>
            </a:r>
          </a:p>
        </p:txBody>
      </p:sp>
      <p:sp>
        <p:nvSpPr>
          <p:cNvPr id="19" name="Text Placeholder 18"/>
          <p:cNvSpPr>
            <a:spLocks noGrp="1"/>
          </p:cNvSpPr>
          <p:nvPr>
            <p:ph type="body" sz="quarter" idx="11" hasCustomPrompt="1"/>
          </p:nvPr>
        </p:nvSpPr>
        <p:spPr>
          <a:xfrm>
            <a:off x="355598" y="2125980"/>
            <a:ext cx="4572000" cy="685800"/>
          </a:xfrm>
        </p:spPr>
        <p:txBody>
          <a:bodyPr anchor="t" anchorCtr="0"/>
          <a:lstStyle>
            <a:lvl1pPr>
              <a:lnSpc>
                <a:spcPct val="95000"/>
              </a:lnSpc>
              <a:spcBef>
                <a:spcPts val="0"/>
              </a:spcBef>
              <a:spcAft>
                <a:spcPts val="0"/>
              </a:spcAft>
              <a:defRPr lang="en-US" sz="1500" dirty="0" smtClean="0"/>
            </a:lvl1pPr>
          </a:lstStyle>
          <a:p>
            <a:pPr lvl="0"/>
            <a:r>
              <a:rPr lang="en-US" dirty="0"/>
              <a:t>Presentation sub-title</a:t>
            </a:r>
          </a:p>
        </p:txBody>
      </p:sp>
      <p:pic>
        <p:nvPicPr>
          <p:cNvPr id="14" name="Picture 13"/>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1"/>
            <a:ext cx="9144000" cy="999896"/>
          </a:xfrm>
          <a:prstGeom prst="rect">
            <a:avLst/>
          </a:prstGeom>
          <a:effectLst>
            <a:outerShdw blurRad="177800" dist="38100" dir="5400000" algn="t" rotWithShape="0">
              <a:prstClr val="black">
                <a:alpha val="35000"/>
              </a:prstClr>
            </a:outerShdw>
          </a:effectLst>
        </p:spPr>
      </p:pic>
      <p:grpSp>
        <p:nvGrpSpPr>
          <p:cNvPr id="25" name="Group 24"/>
          <p:cNvGrpSpPr>
            <a:grpSpLocks noChangeAspect="1"/>
          </p:cNvGrpSpPr>
          <p:nvPr userDrawn="1"/>
        </p:nvGrpSpPr>
        <p:grpSpPr bwMode="gray">
          <a:xfrm>
            <a:off x="470041" y="139925"/>
            <a:ext cx="1691640" cy="450304"/>
            <a:chOff x="449263" y="398463"/>
            <a:chExt cx="1789112" cy="635000"/>
          </a:xfrm>
        </p:grpSpPr>
        <p:sp>
          <p:nvSpPr>
            <p:cNvPr id="26"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7"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8"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29"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049672319"/>
      </p:ext>
    </p:extLst>
  </p:cSld>
  <p:clrMapOvr>
    <a:masterClrMapping/>
  </p:clrMapOvr>
  <p:transition>
    <p:fade/>
  </p:transition>
  <p:extLst>
    <p:ext uri="{DCECCB84-F9BA-43D5-87BE-67443E8EF086}">
      <p15:sldGuideLst xmlns:p15="http://schemas.microsoft.com/office/powerpoint/2012/main">
        <p15:guide id="1" orient="horz" pos="1206">
          <p15:clr>
            <a:srgbClr val="FBAE40"/>
          </p15:clr>
        </p15:guide>
      </p15:sldGuideLst>
    </p:ext>
  </p:extLst>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userDrawn="1">
  <p:cSld name="Cover_Typographic_Med Blu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99896"/>
            <a:ext cx="9144000" cy="4144518"/>
          </a:xfrm>
          <a:prstGeom prst="rect">
            <a:avLst/>
          </a:prstGeom>
        </p:spPr>
      </p:pic>
      <p:sp>
        <p:nvSpPr>
          <p:cNvPr id="4" name="Title Placeholder 1"/>
          <p:cNvSpPr>
            <a:spLocks noGrp="1"/>
          </p:cNvSpPr>
          <p:nvPr>
            <p:ph type="title" hasCustomPrompt="1"/>
          </p:nvPr>
        </p:nvSpPr>
        <p:spPr>
          <a:xfrm>
            <a:off x="355600" y="1714500"/>
            <a:ext cx="8447089" cy="703679"/>
          </a:xfrm>
          <a:prstGeom prst="rect">
            <a:avLst/>
          </a:prstGeom>
        </p:spPr>
        <p:txBody>
          <a:bodyPr anchor="t" anchorCtr="0"/>
          <a:lstStyle>
            <a:lvl1pPr>
              <a:defRPr lang="en-US" sz="4350" b="0" i="0" cap="none" spc="-75" baseline="0" dirty="0">
                <a:solidFill>
                  <a:schemeClr val="tx1"/>
                </a:solidFill>
              </a:defRPr>
            </a:lvl1pPr>
          </a:lstStyle>
          <a:p>
            <a:pPr marL="0" lvl="0"/>
            <a:r>
              <a:rPr lang="en-US" dirty="0"/>
              <a:t>Presentation Title</a:t>
            </a:r>
          </a:p>
        </p:txBody>
      </p:sp>
      <p:sp>
        <p:nvSpPr>
          <p:cNvPr id="16" name="Text Placeholder 12"/>
          <p:cNvSpPr>
            <a:spLocks noGrp="1"/>
          </p:cNvSpPr>
          <p:nvPr>
            <p:ph type="body" sz="quarter" idx="10" hasCustomPrompt="1"/>
          </p:nvPr>
        </p:nvSpPr>
        <p:spPr>
          <a:xfrm>
            <a:off x="355599" y="4180905"/>
            <a:ext cx="2798402" cy="579834"/>
          </a:xfrm>
        </p:spPr>
        <p:txBody>
          <a:bodyPr/>
          <a:lstStyle>
            <a:lvl1pPr>
              <a:defRPr sz="1350">
                <a:solidFill>
                  <a:schemeClr val="bg1"/>
                </a:solidFill>
              </a:defRPr>
            </a:lvl1pPr>
          </a:lstStyle>
          <a:p>
            <a:pPr lvl="0"/>
            <a:r>
              <a:rPr lang="en-US" dirty="0"/>
              <a:t>Date</a:t>
            </a:r>
          </a:p>
        </p:txBody>
      </p:sp>
      <p:sp>
        <p:nvSpPr>
          <p:cNvPr id="19" name="Text Placeholder 18"/>
          <p:cNvSpPr>
            <a:spLocks noGrp="1"/>
          </p:cNvSpPr>
          <p:nvPr>
            <p:ph type="body" sz="quarter" idx="11" hasCustomPrompt="1"/>
          </p:nvPr>
        </p:nvSpPr>
        <p:spPr>
          <a:xfrm>
            <a:off x="355600" y="2442593"/>
            <a:ext cx="4068401" cy="942975"/>
          </a:xfrm>
        </p:spPr>
        <p:txBody>
          <a:bodyPr anchor="t" anchorCtr="0"/>
          <a:lstStyle>
            <a:lvl1pPr>
              <a:lnSpc>
                <a:spcPct val="95000"/>
              </a:lnSpc>
              <a:spcBef>
                <a:spcPts val="0"/>
              </a:spcBef>
              <a:spcAft>
                <a:spcPts val="0"/>
              </a:spcAft>
              <a:defRPr lang="en-US" sz="1725" dirty="0" smtClean="0">
                <a:solidFill>
                  <a:schemeClr val="bg1"/>
                </a:solidFill>
              </a:defRPr>
            </a:lvl1pPr>
          </a:lstStyle>
          <a:p>
            <a:pPr lvl="0"/>
            <a:r>
              <a:rPr lang="en-US" dirty="0"/>
              <a:t>Presentation sub-title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44000" cy="999896"/>
          </a:xfrm>
          <a:prstGeom prst="rect">
            <a:avLst/>
          </a:prstGeom>
          <a:effectLst>
            <a:outerShdw blurRad="177800" dist="38100" dir="5400000" algn="t" rotWithShape="0">
              <a:prstClr val="black">
                <a:alpha val="35000"/>
              </a:prstClr>
            </a:outerShdw>
          </a:effectLst>
        </p:spPr>
      </p:pic>
      <p:grpSp>
        <p:nvGrpSpPr>
          <p:cNvPr id="30" name="Group 29"/>
          <p:cNvGrpSpPr>
            <a:grpSpLocks noChangeAspect="1"/>
          </p:cNvGrpSpPr>
          <p:nvPr userDrawn="1"/>
        </p:nvGrpSpPr>
        <p:grpSpPr bwMode="gray">
          <a:xfrm>
            <a:off x="470041" y="139925"/>
            <a:ext cx="1691640" cy="450304"/>
            <a:chOff x="449263" y="398463"/>
            <a:chExt cx="1789112" cy="635000"/>
          </a:xfrm>
        </p:grpSpPr>
        <p:sp>
          <p:nvSpPr>
            <p:cNvPr id="31"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2851958373"/>
      </p:ext>
    </p:extLst>
  </p:cSld>
  <p:clrMapOvr>
    <a:masterClrMapping/>
  </p:clrMapOvr>
  <p:transition>
    <p:fade/>
  </p:transition>
  <p:extLst>
    <p:ext uri="{DCECCB84-F9BA-43D5-87BE-67443E8EF086}">
      <p15:sldGuideLst xmlns:p15="http://schemas.microsoft.com/office/powerpoint/2012/main">
        <p15:guide id="1" orient="horz" pos="1314">
          <p15:clr>
            <a:srgbClr val="FBAE40"/>
          </p15:clr>
        </p15:guide>
      </p15:sldGuideLst>
    </p:ext>
  </p:extLst>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Cover_Typographic_Lt Blue">
    <p:spTree>
      <p:nvGrpSpPr>
        <p:cNvPr id="1" name=""/>
        <p:cNvGrpSpPr/>
        <p:nvPr/>
      </p:nvGrpSpPr>
      <p:grpSpPr>
        <a:xfrm>
          <a:off x="0" y="0"/>
          <a:ext cx="0" cy="0"/>
          <a:chOff x="0" y="0"/>
          <a:chExt cx="0" cy="0"/>
        </a:xfrm>
      </p:grpSpPr>
      <p:pic>
        <p:nvPicPr>
          <p:cNvPr id="5" name="Pictur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896112"/>
            <a:ext cx="9144000" cy="4247388"/>
          </a:xfrm>
          <a:prstGeom prst="rect">
            <a:avLst/>
          </a:prstGeom>
        </p:spPr>
      </p:pic>
      <p:sp>
        <p:nvSpPr>
          <p:cNvPr id="4" name="Title Placeholder 1"/>
          <p:cNvSpPr>
            <a:spLocks noGrp="1"/>
          </p:cNvSpPr>
          <p:nvPr>
            <p:ph type="title"/>
          </p:nvPr>
        </p:nvSpPr>
        <p:spPr>
          <a:xfrm>
            <a:off x="355601" y="1714500"/>
            <a:ext cx="8447088" cy="703679"/>
          </a:xfrm>
          <a:prstGeom prst="rect">
            <a:avLst/>
          </a:prstGeom>
        </p:spPr>
        <p:txBody>
          <a:bodyPr anchor="t" anchorCtr="0"/>
          <a:lstStyle>
            <a:lvl1pPr>
              <a:defRPr lang="en-US" sz="4350" b="0" i="0" cap="none" spc="-75" baseline="0" dirty="0">
                <a:solidFill>
                  <a:schemeClr val="tx2"/>
                </a:solidFill>
              </a:defRPr>
            </a:lvl1pPr>
          </a:lstStyle>
          <a:p>
            <a:pPr marL="0" lvl="0"/>
            <a:r>
              <a:rPr lang="en-US"/>
              <a:t>Click to edit Master title style</a:t>
            </a:r>
            <a:endParaRPr lang="en-US" dirty="0"/>
          </a:p>
        </p:txBody>
      </p:sp>
      <p:sp>
        <p:nvSpPr>
          <p:cNvPr id="16" name="Text Placeholder 12"/>
          <p:cNvSpPr>
            <a:spLocks noGrp="1"/>
          </p:cNvSpPr>
          <p:nvPr>
            <p:ph type="body" sz="quarter" idx="10" hasCustomPrompt="1"/>
          </p:nvPr>
        </p:nvSpPr>
        <p:spPr>
          <a:xfrm>
            <a:off x="355601" y="4180905"/>
            <a:ext cx="3034473" cy="579834"/>
          </a:xfrm>
        </p:spPr>
        <p:txBody>
          <a:bodyPr/>
          <a:lstStyle>
            <a:lvl1pPr>
              <a:defRPr sz="1350">
                <a:solidFill>
                  <a:schemeClr val="tx1"/>
                </a:solidFill>
              </a:defRPr>
            </a:lvl1pPr>
          </a:lstStyle>
          <a:p>
            <a:pPr lvl="0"/>
            <a:r>
              <a:rPr lang="en-US" dirty="0"/>
              <a:t>Date</a:t>
            </a:r>
          </a:p>
        </p:txBody>
      </p:sp>
      <p:sp>
        <p:nvSpPr>
          <p:cNvPr id="19" name="Text Placeholder 18"/>
          <p:cNvSpPr>
            <a:spLocks noGrp="1"/>
          </p:cNvSpPr>
          <p:nvPr>
            <p:ph type="body" sz="quarter" idx="11" hasCustomPrompt="1"/>
          </p:nvPr>
        </p:nvSpPr>
        <p:spPr>
          <a:xfrm>
            <a:off x="355601" y="2442593"/>
            <a:ext cx="4304472" cy="942975"/>
          </a:xfrm>
        </p:spPr>
        <p:txBody>
          <a:bodyPr anchor="t" anchorCtr="0"/>
          <a:lstStyle>
            <a:lvl1pPr>
              <a:lnSpc>
                <a:spcPct val="95000"/>
              </a:lnSpc>
              <a:spcBef>
                <a:spcPts val="0"/>
              </a:spcBef>
              <a:spcAft>
                <a:spcPts val="0"/>
              </a:spcAft>
              <a:defRPr lang="en-US" sz="1725" dirty="0" smtClean="0">
                <a:solidFill>
                  <a:schemeClr val="tx1"/>
                </a:solidFill>
              </a:defRPr>
            </a:lvl1pPr>
          </a:lstStyle>
          <a:p>
            <a:pPr lvl="0"/>
            <a:r>
              <a:rPr lang="en-US" dirty="0"/>
              <a:t>Presentation sub-title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44000" cy="999896"/>
          </a:xfrm>
          <a:prstGeom prst="rect">
            <a:avLst/>
          </a:prstGeom>
          <a:effectLst>
            <a:outerShdw blurRad="177800" dist="38100" dir="5400000" algn="t" rotWithShape="0">
              <a:prstClr val="black">
                <a:alpha val="35000"/>
              </a:prstClr>
            </a:outerShdw>
          </a:effectLst>
        </p:spPr>
      </p:pic>
      <p:grpSp>
        <p:nvGrpSpPr>
          <p:cNvPr id="30" name="Group 29"/>
          <p:cNvGrpSpPr>
            <a:grpSpLocks noChangeAspect="1"/>
          </p:cNvGrpSpPr>
          <p:nvPr userDrawn="1"/>
        </p:nvGrpSpPr>
        <p:grpSpPr bwMode="gray">
          <a:xfrm>
            <a:off x="470041" y="139925"/>
            <a:ext cx="1691640" cy="450304"/>
            <a:chOff x="449263" y="398463"/>
            <a:chExt cx="1789112" cy="635000"/>
          </a:xfrm>
        </p:grpSpPr>
        <p:sp>
          <p:nvSpPr>
            <p:cNvPr id="31"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2"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3"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692409102"/>
      </p:ext>
    </p:extLst>
  </p:cSld>
  <p:clrMapOvr>
    <a:masterClrMapping/>
  </p:clrMapOvr>
  <p:transition>
    <p:fade/>
  </p:transition>
  <p:extLst>
    <p:ext uri="{DCECCB84-F9BA-43D5-87BE-67443E8EF086}">
      <p15:sldGuideLst xmlns:p15="http://schemas.microsoft.com/office/powerpoint/2012/main">
        <p15:guide id="1" orient="horz" pos="1314">
          <p15:clr>
            <a:srgbClr val="FBAE40"/>
          </p15:clr>
        </p15:guide>
      </p15:sldGuideLst>
    </p:ext>
  </p:extLst>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ver_Typographic_Orange Ban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99896"/>
            <a:ext cx="9144000" cy="4144518"/>
          </a:xfrm>
          <a:prstGeom prst="rect">
            <a:avLst/>
          </a:prstGeom>
        </p:spPr>
      </p:pic>
      <p:sp>
        <p:nvSpPr>
          <p:cNvPr id="37" name="Rectangle 36"/>
          <p:cNvSpPr/>
          <p:nvPr userDrawn="1"/>
        </p:nvSpPr>
        <p:spPr>
          <a:xfrm>
            <a:off x="-1" y="999896"/>
            <a:ext cx="9144000" cy="317039"/>
          </a:xfrm>
          <a:prstGeom prst="rect">
            <a:avLst/>
          </a:prstGeom>
          <a:solidFill>
            <a:srgbClr val="D682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8" name="Text Placeholder 12"/>
          <p:cNvSpPr>
            <a:spLocks noGrp="1"/>
          </p:cNvSpPr>
          <p:nvPr>
            <p:ph type="body" sz="quarter" idx="10" hasCustomPrompt="1"/>
          </p:nvPr>
        </p:nvSpPr>
        <p:spPr bwMode="gray">
          <a:xfrm>
            <a:off x="5827732" y="1017079"/>
            <a:ext cx="2947988" cy="289917"/>
          </a:xfrm>
        </p:spPr>
        <p:txBody>
          <a:bodyPr/>
          <a:lstStyle>
            <a:lvl1pPr algn="r">
              <a:defRPr sz="1350">
                <a:solidFill>
                  <a:schemeClr val="bg1"/>
                </a:solidFill>
              </a:defRPr>
            </a:lvl1pPr>
          </a:lstStyle>
          <a:p>
            <a:pPr lvl="0"/>
            <a:r>
              <a:rPr lang="en-US" dirty="0"/>
              <a:t>Date</a:t>
            </a:r>
          </a:p>
        </p:txBody>
      </p:sp>
      <p:pic>
        <p:nvPicPr>
          <p:cNvPr id="17" name="Pictur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44000" cy="999896"/>
          </a:xfrm>
          <a:prstGeom prst="rect">
            <a:avLst/>
          </a:prstGeom>
          <a:effectLst>
            <a:outerShdw blurRad="177800" dist="38100" dir="5400000" algn="t" rotWithShape="0">
              <a:prstClr val="black">
                <a:alpha val="35000"/>
              </a:prstClr>
            </a:outerShdw>
          </a:effectLst>
        </p:spPr>
      </p:pic>
      <p:sp>
        <p:nvSpPr>
          <p:cNvPr id="4" name="Title Placeholder 1"/>
          <p:cNvSpPr>
            <a:spLocks noGrp="1"/>
          </p:cNvSpPr>
          <p:nvPr>
            <p:ph type="title"/>
          </p:nvPr>
        </p:nvSpPr>
        <p:spPr>
          <a:xfrm>
            <a:off x="355601" y="1714500"/>
            <a:ext cx="8447088" cy="703679"/>
          </a:xfrm>
          <a:prstGeom prst="rect">
            <a:avLst/>
          </a:prstGeom>
        </p:spPr>
        <p:txBody>
          <a:bodyPr anchor="t" anchorCtr="0"/>
          <a:lstStyle>
            <a:lvl1pPr>
              <a:defRPr lang="en-US" sz="4350" b="0" i="0" cap="none" spc="-75" baseline="0" dirty="0">
                <a:solidFill>
                  <a:schemeClr val="tx1"/>
                </a:solidFill>
              </a:defRPr>
            </a:lvl1pPr>
          </a:lstStyle>
          <a:p>
            <a:pPr marL="0" lvl="0"/>
            <a:r>
              <a:rPr lang="en-US"/>
              <a:t>Click to edit Master title style</a:t>
            </a:r>
            <a:endParaRPr lang="en-US" dirty="0"/>
          </a:p>
        </p:txBody>
      </p:sp>
      <p:sp>
        <p:nvSpPr>
          <p:cNvPr id="19" name="Text Placeholder 18"/>
          <p:cNvSpPr>
            <a:spLocks noGrp="1"/>
          </p:cNvSpPr>
          <p:nvPr>
            <p:ph type="body" sz="quarter" idx="11" hasCustomPrompt="1"/>
          </p:nvPr>
        </p:nvSpPr>
        <p:spPr>
          <a:xfrm>
            <a:off x="355601" y="2442593"/>
            <a:ext cx="4304472" cy="942975"/>
          </a:xfrm>
        </p:spPr>
        <p:txBody>
          <a:bodyPr anchor="t" anchorCtr="0"/>
          <a:lstStyle>
            <a:lvl1pPr>
              <a:lnSpc>
                <a:spcPct val="95000"/>
              </a:lnSpc>
              <a:spcBef>
                <a:spcPts val="0"/>
              </a:spcBef>
              <a:spcAft>
                <a:spcPts val="0"/>
              </a:spcAft>
              <a:defRPr lang="en-US" sz="1725" dirty="0" smtClean="0">
                <a:solidFill>
                  <a:schemeClr val="bg1"/>
                </a:solidFill>
              </a:defRPr>
            </a:lvl1pPr>
          </a:lstStyle>
          <a:p>
            <a:pPr lvl="0"/>
            <a:r>
              <a:rPr lang="en-US" dirty="0"/>
              <a:t>Presentation sub-title</a:t>
            </a:r>
          </a:p>
        </p:txBody>
      </p:sp>
      <p:grpSp>
        <p:nvGrpSpPr>
          <p:cNvPr id="32" name="Group 31"/>
          <p:cNvGrpSpPr>
            <a:grpSpLocks noChangeAspect="1"/>
          </p:cNvGrpSpPr>
          <p:nvPr userDrawn="1"/>
        </p:nvGrpSpPr>
        <p:grpSpPr bwMode="gray">
          <a:xfrm>
            <a:off x="470041" y="139925"/>
            <a:ext cx="1691640" cy="450304"/>
            <a:chOff x="449263" y="398463"/>
            <a:chExt cx="1789112" cy="635000"/>
          </a:xfrm>
        </p:grpSpPr>
        <p:sp>
          <p:nvSpPr>
            <p:cNvPr id="33"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Tree>
    <p:extLst>
      <p:ext uri="{BB962C8B-B14F-4D97-AF65-F5344CB8AC3E}">
        <p14:creationId xmlns:p14="http://schemas.microsoft.com/office/powerpoint/2010/main" val="3994040180"/>
      </p:ext>
    </p:extLst>
  </p:cSld>
  <p:clrMapOvr>
    <a:masterClrMapping/>
  </p:clrMapOvr>
  <p:transition>
    <p:fade/>
  </p:transition>
  <p:extLst>
    <p:ext uri="{DCECCB84-F9BA-43D5-87BE-67443E8EF086}">
      <p15:sldGuideLst xmlns:p15="http://schemas.microsoft.com/office/powerpoint/2012/main">
        <p15:guide id="1" orient="horz" pos="1314">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Cover_Typographic_Red Band">
    <p:spTree>
      <p:nvGrpSpPr>
        <p:cNvPr id="1" name=""/>
        <p:cNvGrpSpPr/>
        <p:nvPr/>
      </p:nvGrpSpPr>
      <p:grpSpPr>
        <a:xfrm>
          <a:off x="0" y="0"/>
          <a:ext cx="0" cy="0"/>
          <a:chOff x="0" y="0"/>
          <a:chExt cx="0" cy="0"/>
        </a:xfrm>
      </p:grpSpPr>
      <p:pic>
        <p:nvPicPr>
          <p:cNvPr id="15" name="Picture 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999896"/>
            <a:ext cx="9144000" cy="4144518"/>
          </a:xfrm>
          <a:prstGeom prst="rect">
            <a:avLst/>
          </a:prstGeom>
        </p:spPr>
      </p:pic>
      <p:sp>
        <p:nvSpPr>
          <p:cNvPr id="4" name="Title Placeholder 1"/>
          <p:cNvSpPr>
            <a:spLocks noGrp="1"/>
          </p:cNvSpPr>
          <p:nvPr>
            <p:ph type="title"/>
          </p:nvPr>
        </p:nvSpPr>
        <p:spPr>
          <a:xfrm>
            <a:off x="355601" y="1714500"/>
            <a:ext cx="8447088" cy="703679"/>
          </a:xfrm>
          <a:prstGeom prst="rect">
            <a:avLst/>
          </a:prstGeom>
        </p:spPr>
        <p:txBody>
          <a:bodyPr anchor="t" anchorCtr="0"/>
          <a:lstStyle>
            <a:lvl1pPr>
              <a:defRPr lang="en-US" sz="4350" b="0" i="0" cap="none" spc="-75" baseline="0" dirty="0">
                <a:solidFill>
                  <a:schemeClr val="tx1"/>
                </a:solidFill>
              </a:defRPr>
            </a:lvl1pPr>
          </a:lstStyle>
          <a:p>
            <a:pPr marL="0" lvl="0"/>
            <a:r>
              <a:rPr lang="en-US"/>
              <a:t>Click to edit Master title style</a:t>
            </a:r>
            <a:endParaRPr lang="en-US" dirty="0"/>
          </a:p>
        </p:txBody>
      </p:sp>
      <p:sp>
        <p:nvSpPr>
          <p:cNvPr id="19" name="Text Placeholder 18"/>
          <p:cNvSpPr>
            <a:spLocks noGrp="1"/>
          </p:cNvSpPr>
          <p:nvPr>
            <p:ph type="body" sz="quarter" idx="11" hasCustomPrompt="1"/>
          </p:nvPr>
        </p:nvSpPr>
        <p:spPr>
          <a:xfrm>
            <a:off x="355601" y="2442593"/>
            <a:ext cx="4304472" cy="942975"/>
          </a:xfrm>
        </p:spPr>
        <p:txBody>
          <a:bodyPr anchor="t" anchorCtr="0"/>
          <a:lstStyle>
            <a:lvl1pPr>
              <a:lnSpc>
                <a:spcPct val="95000"/>
              </a:lnSpc>
              <a:spcBef>
                <a:spcPts val="0"/>
              </a:spcBef>
              <a:spcAft>
                <a:spcPts val="0"/>
              </a:spcAft>
              <a:defRPr lang="en-US" sz="1725" dirty="0" smtClean="0">
                <a:solidFill>
                  <a:schemeClr val="bg1"/>
                </a:solidFill>
              </a:defRPr>
            </a:lvl1pPr>
          </a:lstStyle>
          <a:p>
            <a:pPr lvl="0"/>
            <a:r>
              <a:rPr lang="en-US" dirty="0"/>
              <a:t>Presentation sub-title</a:t>
            </a:r>
          </a:p>
        </p:txBody>
      </p:sp>
      <p:pic>
        <p:nvPicPr>
          <p:cNvPr id="14" name="Picture 13"/>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0" y="1"/>
            <a:ext cx="9144000" cy="999896"/>
          </a:xfrm>
          <a:prstGeom prst="rect">
            <a:avLst/>
          </a:prstGeom>
          <a:effectLst>
            <a:outerShdw blurRad="177800" dist="38100" dir="5400000" algn="t" rotWithShape="0">
              <a:prstClr val="black">
                <a:alpha val="35000"/>
              </a:prstClr>
            </a:outerShdw>
          </a:effectLst>
        </p:spPr>
      </p:pic>
      <p:grpSp>
        <p:nvGrpSpPr>
          <p:cNvPr id="32" name="Group 31"/>
          <p:cNvGrpSpPr>
            <a:grpSpLocks noChangeAspect="1"/>
          </p:cNvGrpSpPr>
          <p:nvPr userDrawn="1"/>
        </p:nvGrpSpPr>
        <p:grpSpPr bwMode="gray">
          <a:xfrm>
            <a:off x="470041" y="139925"/>
            <a:ext cx="1691640" cy="450304"/>
            <a:chOff x="449263" y="398463"/>
            <a:chExt cx="1789112" cy="635000"/>
          </a:xfrm>
        </p:grpSpPr>
        <p:sp>
          <p:nvSpPr>
            <p:cNvPr id="33" name="Freeform 5"/>
            <p:cNvSpPr>
              <a:spLocks noEditPoints="1"/>
            </p:cNvSpPr>
            <p:nvPr userDrawn="1"/>
          </p:nvSpPr>
          <p:spPr bwMode="gray">
            <a:xfrm>
              <a:off x="668338" y="735013"/>
              <a:ext cx="1570037" cy="298450"/>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4" name="Freeform 6"/>
            <p:cNvSpPr>
              <a:spLocks noEditPoints="1"/>
            </p:cNvSpPr>
            <p:nvPr userDrawn="1"/>
          </p:nvSpPr>
          <p:spPr bwMode="gray">
            <a:xfrm>
              <a:off x="701675" y="484188"/>
              <a:ext cx="1373187" cy="274638"/>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5" name="Freeform 7"/>
            <p:cNvSpPr>
              <a:spLocks/>
            </p:cNvSpPr>
            <p:nvPr userDrawn="1"/>
          </p:nvSpPr>
          <p:spPr bwMode="gray">
            <a:xfrm>
              <a:off x="449263" y="420688"/>
              <a:ext cx="203200" cy="26828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6" name="Oval 8"/>
            <p:cNvSpPr>
              <a:spLocks noChangeArrowheads="1"/>
            </p:cNvSpPr>
            <p:nvPr userDrawn="1"/>
          </p:nvSpPr>
          <p:spPr bwMode="gray">
            <a:xfrm>
              <a:off x="717550" y="398463"/>
              <a:ext cx="49212" cy="49213"/>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13" name="Rectangle 12"/>
          <p:cNvSpPr/>
          <p:nvPr userDrawn="1"/>
        </p:nvSpPr>
        <p:spPr>
          <a:xfrm>
            <a:off x="0" y="999896"/>
            <a:ext cx="9144000" cy="317039"/>
          </a:xfrm>
          <a:prstGeom prst="rect">
            <a:avLst/>
          </a:prstGeom>
          <a:solidFill>
            <a:srgbClr val="8D3C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6" name="Text Placeholder 12"/>
          <p:cNvSpPr>
            <a:spLocks noGrp="1"/>
          </p:cNvSpPr>
          <p:nvPr>
            <p:ph type="body" sz="quarter" idx="10" hasCustomPrompt="1"/>
          </p:nvPr>
        </p:nvSpPr>
        <p:spPr bwMode="gray">
          <a:xfrm>
            <a:off x="5827732" y="1017079"/>
            <a:ext cx="2947988" cy="289917"/>
          </a:xfrm>
        </p:spPr>
        <p:txBody>
          <a:bodyPr/>
          <a:lstStyle>
            <a:lvl1pPr algn="r">
              <a:defRPr sz="1350">
                <a:solidFill>
                  <a:schemeClr val="bg1"/>
                </a:solidFill>
              </a:defRPr>
            </a:lvl1pPr>
          </a:lstStyle>
          <a:p>
            <a:pPr lvl="0"/>
            <a:r>
              <a:rPr lang="en-US" dirty="0"/>
              <a:t>Date</a:t>
            </a:r>
          </a:p>
        </p:txBody>
      </p:sp>
    </p:spTree>
    <p:extLst>
      <p:ext uri="{BB962C8B-B14F-4D97-AF65-F5344CB8AC3E}">
        <p14:creationId xmlns:p14="http://schemas.microsoft.com/office/powerpoint/2010/main" val="1819713966"/>
      </p:ext>
    </p:extLst>
  </p:cSld>
  <p:clrMapOvr>
    <a:masterClrMapping/>
  </p:clrMapOvr>
  <p:transition>
    <p:fade/>
  </p:transition>
  <p:extLst>
    <p:ext uri="{DCECCB84-F9BA-43D5-87BE-67443E8EF086}">
      <p15:sldGuideLst xmlns:p15="http://schemas.microsoft.com/office/powerpoint/2012/main">
        <p15:guide id="1" orient="horz" pos="1314">
          <p15:clr>
            <a:srgbClr val="FBAE40"/>
          </p15:clr>
        </p15:guide>
      </p15:sldGuideLst>
    </p:ext>
  </p:extLs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idx="1"/>
          </p:nvPr>
        </p:nvSpPr>
        <p:spPr/>
        <p:txBody>
          <a:bodyPr/>
          <a:lstStyle>
            <a:lvl1pPr>
              <a:defRPr sz="2400"/>
            </a:lvl1pPr>
            <a:lvl2pPr>
              <a:defRPr sz="22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dirty="0"/>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preserve="1" userDrawn="1">
  <p:cSld name="NEW_DIVIDER SLIDE">
    <p:spTree>
      <p:nvGrpSpPr>
        <p:cNvPr id="1" name=""/>
        <p:cNvGrpSpPr/>
        <p:nvPr/>
      </p:nvGrpSpPr>
      <p:grpSpPr>
        <a:xfrm>
          <a:off x="0" y="0"/>
          <a:ext cx="0" cy="0"/>
          <a:chOff x="0" y="0"/>
          <a:chExt cx="0" cy="0"/>
        </a:xfrm>
      </p:grpSpPr>
      <p:pic>
        <p:nvPicPr>
          <p:cNvPr id="11" name="Picture 1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2" name="Subtitle 2"/>
          <p:cNvSpPr>
            <a:spLocks noGrp="1"/>
          </p:cNvSpPr>
          <p:nvPr>
            <p:ph type="subTitle" idx="1"/>
          </p:nvPr>
        </p:nvSpPr>
        <p:spPr>
          <a:xfrm>
            <a:off x="355601" y="2540360"/>
            <a:ext cx="7772399" cy="869826"/>
          </a:xfrm>
        </p:spPr>
        <p:txBody>
          <a:bodyPr/>
          <a:lstStyle>
            <a:lvl1pPr marL="0" indent="0" algn="l">
              <a:buNone/>
              <a:defRPr sz="18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ctrTitle"/>
          </p:nvPr>
        </p:nvSpPr>
        <p:spPr>
          <a:xfrm>
            <a:off x="355600" y="2062162"/>
            <a:ext cx="7772400" cy="509588"/>
          </a:xfrm>
        </p:spPr>
        <p:txBody>
          <a:bodyPr anchor="b" anchorCtr="0"/>
          <a:lstStyle>
            <a:lvl1pPr>
              <a:lnSpc>
                <a:spcPct val="90000"/>
              </a:lnSpc>
              <a:defRPr sz="3000" spc="-53"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4254923452"/>
      </p:ext>
    </p:extLst>
  </p:cSld>
  <p:clrMapOvr>
    <a:masterClrMapping/>
  </p:clrMapOvr>
  <p:transition>
    <p:fade/>
  </p:transition>
  <p:extLst>
    <p:ext uri="{DCECCB84-F9BA-43D5-87BE-67443E8EF086}">
      <p15:sldGuideLst xmlns:p15="http://schemas.microsoft.com/office/powerpoint/2012/main">
        <p15:guide id="1" orient="horz" pos="1728">
          <p15:clr>
            <a:srgbClr val="FBAE40"/>
          </p15:clr>
        </p15:guide>
      </p15:sldGuideLst>
    </p:ext>
  </p:extLst>
</p:sldLayout>
</file>

<file path=ppt/slideLayouts/slideLayout21.xml><?xml version="1.0" encoding="utf-8"?>
<p:sldLayout xmlns:a="http://schemas.openxmlformats.org/drawingml/2006/main" xmlns:r="http://schemas.openxmlformats.org/officeDocument/2006/relationships" xmlns:p="http://schemas.openxmlformats.org/presentationml/2006/main" showMasterSp="0" preserve="1" userDrawn="1">
  <p:cSld name="NEW_DIVIDER SLIDE BLUE">
    <p:spTree>
      <p:nvGrpSpPr>
        <p:cNvPr id="1" name=""/>
        <p:cNvGrpSpPr/>
        <p:nvPr/>
      </p:nvGrpSpPr>
      <p:grpSpPr>
        <a:xfrm>
          <a:off x="0" y="0"/>
          <a:ext cx="0" cy="0"/>
          <a:chOff x="0" y="0"/>
          <a:chExt cx="0" cy="0"/>
        </a:xfrm>
      </p:grpSpPr>
      <p:sp>
        <p:nvSpPr>
          <p:cNvPr id="5" name="AutoShape 3"/>
          <p:cNvSpPr>
            <a:spLocks noChangeArrowheads="1" noTextEdit="1"/>
          </p:cNvSpPr>
          <p:nvPr userDrawn="1"/>
        </p:nvSpPr>
        <p:spPr bwMode="auto">
          <a:xfrm>
            <a:off x="0" y="363474"/>
            <a:ext cx="9144000" cy="4780026"/>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6" name="Freeform 7"/>
          <p:cNvSpPr>
            <a:spLocks/>
          </p:cNvSpPr>
          <p:nvPr userDrawn="1"/>
        </p:nvSpPr>
        <p:spPr bwMode="auto">
          <a:xfrm>
            <a:off x="-915" y="-24093"/>
            <a:ext cx="9164509" cy="4463143"/>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10790 h 10884"/>
              <a:gd name="connsiteX1" fmla="*/ 10000 w 10000"/>
              <a:gd name="connsiteY1" fmla="*/ 5711 h 10884"/>
              <a:gd name="connsiteX2" fmla="*/ 10000 w 10000"/>
              <a:gd name="connsiteY2" fmla="*/ 884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6 w 10000"/>
              <a:gd name="connsiteY0" fmla="*/ 10790 h 10884"/>
              <a:gd name="connsiteX1" fmla="*/ 10000 w 10000"/>
              <a:gd name="connsiteY1" fmla="*/ 5711 h 10884"/>
              <a:gd name="connsiteX2" fmla="*/ 9982 w 10000"/>
              <a:gd name="connsiteY2" fmla="*/ 31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7 w 10001"/>
              <a:gd name="connsiteY0" fmla="*/ 10806 h 10900"/>
              <a:gd name="connsiteX1" fmla="*/ 10001 w 10001"/>
              <a:gd name="connsiteY1" fmla="*/ 5727 h 10900"/>
              <a:gd name="connsiteX2" fmla="*/ 9983 w 10001"/>
              <a:gd name="connsiteY2" fmla="*/ 47 h 10900"/>
              <a:gd name="connsiteX3" fmla="*/ 1 w 10001"/>
              <a:gd name="connsiteY3" fmla="*/ 0 h 10900"/>
              <a:gd name="connsiteX4" fmla="*/ 1 w 10001"/>
              <a:gd name="connsiteY4" fmla="*/ 9209 h 10900"/>
              <a:gd name="connsiteX5" fmla="*/ 4883 w 10001"/>
              <a:gd name="connsiteY5" fmla="*/ 10900 h 10900"/>
              <a:gd name="connsiteX6" fmla="*/ 6077 w 10001"/>
              <a:gd name="connsiteY6" fmla="*/ 10806 h 10900"/>
              <a:gd name="connsiteX0" fmla="*/ 6077 w 10012"/>
              <a:gd name="connsiteY0" fmla="*/ 10806 h 10900"/>
              <a:gd name="connsiteX1" fmla="*/ 10001 w 10012"/>
              <a:gd name="connsiteY1" fmla="*/ 5727 h 10900"/>
              <a:gd name="connsiteX2" fmla="*/ 10011 w 10012"/>
              <a:gd name="connsiteY2" fmla="*/ 31 h 10900"/>
              <a:gd name="connsiteX3" fmla="*/ 1 w 10012"/>
              <a:gd name="connsiteY3" fmla="*/ 0 h 10900"/>
              <a:gd name="connsiteX4" fmla="*/ 1 w 10012"/>
              <a:gd name="connsiteY4" fmla="*/ 9209 h 10900"/>
              <a:gd name="connsiteX5" fmla="*/ 4883 w 10012"/>
              <a:gd name="connsiteY5" fmla="*/ 10900 h 10900"/>
              <a:gd name="connsiteX6" fmla="*/ 6077 w 10012"/>
              <a:gd name="connsiteY6" fmla="*/ 1080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2" h="10900">
                <a:moveTo>
                  <a:pt x="6077" y="10806"/>
                </a:moveTo>
                <a:cubicBezTo>
                  <a:pt x="7015" y="8396"/>
                  <a:pt x="8390" y="6582"/>
                  <a:pt x="10001" y="5727"/>
                </a:cubicBezTo>
                <a:cubicBezTo>
                  <a:pt x="9995" y="3834"/>
                  <a:pt x="10017" y="1924"/>
                  <a:pt x="10011" y="31"/>
                </a:cubicBezTo>
                <a:lnTo>
                  <a:pt x="1" y="0"/>
                </a:lnTo>
                <a:cubicBezTo>
                  <a:pt x="-5" y="3064"/>
                  <a:pt x="7" y="6145"/>
                  <a:pt x="1" y="9209"/>
                </a:cubicBezTo>
                <a:cubicBezTo>
                  <a:pt x="1459" y="10291"/>
                  <a:pt x="3119" y="10900"/>
                  <a:pt x="4883" y="10900"/>
                </a:cubicBezTo>
                <a:cubicBezTo>
                  <a:pt x="5286" y="10900"/>
                  <a:pt x="5685" y="10865"/>
                  <a:pt x="6077" y="10806"/>
                </a:cubicBezTo>
                <a:close/>
              </a:path>
            </a:pathLst>
          </a:custGeom>
          <a:solidFill>
            <a:srgbClr val="B4C8DE"/>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7" name="Freeform 8"/>
          <p:cNvSpPr>
            <a:spLocks/>
          </p:cNvSpPr>
          <p:nvPr userDrawn="1"/>
        </p:nvSpPr>
        <p:spPr bwMode="auto">
          <a:xfrm>
            <a:off x="5018088" y="3672222"/>
            <a:ext cx="4135438" cy="1465660"/>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C3D3E5"/>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8" name="Freeform 9"/>
          <p:cNvSpPr>
            <a:spLocks/>
          </p:cNvSpPr>
          <p:nvPr userDrawn="1"/>
        </p:nvSpPr>
        <p:spPr bwMode="auto">
          <a:xfrm>
            <a:off x="5562601" y="2322119"/>
            <a:ext cx="3590925" cy="207645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DCE5F0"/>
          </a:solidFill>
          <a:ln>
            <a:noFill/>
          </a:ln>
        </p:spPr>
        <p:txBody>
          <a:bodyPr vert="horz" wrap="square" lIns="68580" tIns="34290" rIns="68580" bIns="34290" numCol="1" anchor="t" anchorCtr="0" compatLnSpc="1">
            <a:prstTxWarp prst="textNoShape">
              <a:avLst/>
            </a:prstTxWarp>
          </a:bodyPr>
          <a:lstStyle/>
          <a:p>
            <a:endParaRPr lang="en-US" sz="1800"/>
          </a:p>
        </p:txBody>
      </p:sp>
      <p:sp>
        <p:nvSpPr>
          <p:cNvPr id="12" name="Subtitle 2"/>
          <p:cNvSpPr>
            <a:spLocks noGrp="1"/>
          </p:cNvSpPr>
          <p:nvPr>
            <p:ph type="subTitle" idx="1"/>
          </p:nvPr>
        </p:nvSpPr>
        <p:spPr>
          <a:xfrm>
            <a:off x="355601" y="2540360"/>
            <a:ext cx="7772399" cy="869826"/>
          </a:xfrm>
        </p:spPr>
        <p:txBody>
          <a:bodyPr/>
          <a:lstStyle>
            <a:lvl1pPr marL="0" indent="0" algn="l">
              <a:buNone/>
              <a:defRPr sz="18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ctrTitle"/>
          </p:nvPr>
        </p:nvSpPr>
        <p:spPr>
          <a:xfrm>
            <a:off x="355600" y="2062162"/>
            <a:ext cx="7772400" cy="509588"/>
          </a:xfrm>
        </p:spPr>
        <p:txBody>
          <a:bodyPr anchor="b" anchorCtr="0"/>
          <a:lstStyle>
            <a:lvl1pPr>
              <a:lnSpc>
                <a:spcPct val="90000"/>
              </a:lnSpc>
              <a:defRPr sz="3000" spc="-53"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2088748904"/>
      </p:ext>
    </p:extLst>
  </p:cSld>
  <p:clrMapOvr>
    <a:masterClrMapping/>
  </p:clrMapOvr>
  <p:transition>
    <p:fade/>
  </p:transition>
  <p:extLst>
    <p:ext uri="{DCECCB84-F9BA-43D5-87BE-67443E8EF086}">
      <p15:sldGuideLst xmlns:p15="http://schemas.microsoft.com/office/powerpoint/2012/main">
        <p15:guide id="1" orient="horz" pos="1728">
          <p15:clr>
            <a:srgbClr val="FBAE40"/>
          </p15:clr>
        </p15:guide>
      </p15:sldGuideLst>
    </p:ext>
  </p:extLst>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NEW_DIVIDER SLIDE GREY">
    <p:spTree>
      <p:nvGrpSpPr>
        <p:cNvPr id="1" name=""/>
        <p:cNvGrpSpPr/>
        <p:nvPr/>
      </p:nvGrpSpPr>
      <p:grpSpPr>
        <a:xfrm>
          <a:off x="0" y="0"/>
          <a:ext cx="0" cy="0"/>
          <a:chOff x="0" y="0"/>
          <a:chExt cx="0" cy="0"/>
        </a:xfrm>
      </p:grpSpPr>
      <p:sp>
        <p:nvSpPr>
          <p:cNvPr id="5" name="AutoShape 3"/>
          <p:cNvSpPr>
            <a:spLocks noChangeArrowheads="1" noTextEdit="1"/>
          </p:cNvSpPr>
          <p:nvPr userDrawn="1"/>
        </p:nvSpPr>
        <p:spPr bwMode="auto">
          <a:xfrm>
            <a:off x="0" y="363474"/>
            <a:ext cx="9144000" cy="4780026"/>
          </a:xfrm>
          <a:prstGeom prst="rect">
            <a:avLst/>
          </a:prstGeom>
          <a:solidFill>
            <a:srgbClr val="BD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lvl="0"/>
            <a:endParaRPr lang="en-US" sz="1800"/>
          </a:p>
        </p:txBody>
      </p:sp>
      <p:sp>
        <p:nvSpPr>
          <p:cNvPr id="6" name="Freeform 7"/>
          <p:cNvSpPr>
            <a:spLocks/>
          </p:cNvSpPr>
          <p:nvPr userDrawn="1"/>
        </p:nvSpPr>
        <p:spPr bwMode="auto">
          <a:xfrm>
            <a:off x="-915" y="-24093"/>
            <a:ext cx="9164509" cy="4463143"/>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10790 h 10884"/>
              <a:gd name="connsiteX1" fmla="*/ 10000 w 10000"/>
              <a:gd name="connsiteY1" fmla="*/ 5711 h 10884"/>
              <a:gd name="connsiteX2" fmla="*/ 10000 w 10000"/>
              <a:gd name="connsiteY2" fmla="*/ 884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6 w 10000"/>
              <a:gd name="connsiteY0" fmla="*/ 10790 h 10884"/>
              <a:gd name="connsiteX1" fmla="*/ 10000 w 10000"/>
              <a:gd name="connsiteY1" fmla="*/ 5711 h 10884"/>
              <a:gd name="connsiteX2" fmla="*/ 9982 w 10000"/>
              <a:gd name="connsiteY2" fmla="*/ 31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7 w 10001"/>
              <a:gd name="connsiteY0" fmla="*/ 10806 h 10900"/>
              <a:gd name="connsiteX1" fmla="*/ 10001 w 10001"/>
              <a:gd name="connsiteY1" fmla="*/ 5727 h 10900"/>
              <a:gd name="connsiteX2" fmla="*/ 9983 w 10001"/>
              <a:gd name="connsiteY2" fmla="*/ 47 h 10900"/>
              <a:gd name="connsiteX3" fmla="*/ 1 w 10001"/>
              <a:gd name="connsiteY3" fmla="*/ 0 h 10900"/>
              <a:gd name="connsiteX4" fmla="*/ 1 w 10001"/>
              <a:gd name="connsiteY4" fmla="*/ 9209 h 10900"/>
              <a:gd name="connsiteX5" fmla="*/ 4883 w 10001"/>
              <a:gd name="connsiteY5" fmla="*/ 10900 h 10900"/>
              <a:gd name="connsiteX6" fmla="*/ 6077 w 10001"/>
              <a:gd name="connsiteY6" fmla="*/ 10806 h 10900"/>
              <a:gd name="connsiteX0" fmla="*/ 6077 w 10012"/>
              <a:gd name="connsiteY0" fmla="*/ 10806 h 10900"/>
              <a:gd name="connsiteX1" fmla="*/ 10001 w 10012"/>
              <a:gd name="connsiteY1" fmla="*/ 5727 h 10900"/>
              <a:gd name="connsiteX2" fmla="*/ 10011 w 10012"/>
              <a:gd name="connsiteY2" fmla="*/ 31 h 10900"/>
              <a:gd name="connsiteX3" fmla="*/ 1 w 10012"/>
              <a:gd name="connsiteY3" fmla="*/ 0 h 10900"/>
              <a:gd name="connsiteX4" fmla="*/ 1 w 10012"/>
              <a:gd name="connsiteY4" fmla="*/ 9209 h 10900"/>
              <a:gd name="connsiteX5" fmla="*/ 4883 w 10012"/>
              <a:gd name="connsiteY5" fmla="*/ 10900 h 10900"/>
              <a:gd name="connsiteX6" fmla="*/ 6077 w 10012"/>
              <a:gd name="connsiteY6" fmla="*/ 1080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2" h="10900">
                <a:moveTo>
                  <a:pt x="6077" y="10806"/>
                </a:moveTo>
                <a:cubicBezTo>
                  <a:pt x="7015" y="8396"/>
                  <a:pt x="8390" y="6582"/>
                  <a:pt x="10001" y="5727"/>
                </a:cubicBezTo>
                <a:cubicBezTo>
                  <a:pt x="9995" y="3834"/>
                  <a:pt x="10017" y="1924"/>
                  <a:pt x="10011" y="31"/>
                </a:cubicBezTo>
                <a:lnTo>
                  <a:pt x="1" y="0"/>
                </a:lnTo>
                <a:cubicBezTo>
                  <a:pt x="-5" y="3064"/>
                  <a:pt x="7" y="6145"/>
                  <a:pt x="1" y="9209"/>
                </a:cubicBezTo>
                <a:cubicBezTo>
                  <a:pt x="1459" y="10291"/>
                  <a:pt x="3119" y="10900"/>
                  <a:pt x="4883" y="10900"/>
                </a:cubicBezTo>
                <a:cubicBezTo>
                  <a:pt x="5286" y="10900"/>
                  <a:pt x="5685" y="10865"/>
                  <a:pt x="6077" y="10806"/>
                </a:cubicBezTo>
                <a:close/>
              </a:path>
            </a:pathLst>
          </a:custGeom>
          <a:solidFill>
            <a:srgbClr val="D0CFCA"/>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7" name="Freeform 8"/>
          <p:cNvSpPr>
            <a:spLocks/>
          </p:cNvSpPr>
          <p:nvPr userDrawn="1"/>
        </p:nvSpPr>
        <p:spPr bwMode="auto">
          <a:xfrm>
            <a:off x="5018088" y="3672222"/>
            <a:ext cx="4135438" cy="1465660"/>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DCDBD8"/>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8" name="Freeform 9"/>
          <p:cNvSpPr>
            <a:spLocks/>
          </p:cNvSpPr>
          <p:nvPr userDrawn="1"/>
        </p:nvSpPr>
        <p:spPr bwMode="auto">
          <a:xfrm>
            <a:off x="5562601" y="2322119"/>
            <a:ext cx="3590925" cy="207645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F3F2F1"/>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12" name="Subtitle 2"/>
          <p:cNvSpPr>
            <a:spLocks noGrp="1"/>
          </p:cNvSpPr>
          <p:nvPr>
            <p:ph type="subTitle" idx="1"/>
          </p:nvPr>
        </p:nvSpPr>
        <p:spPr>
          <a:xfrm>
            <a:off x="355601" y="2540360"/>
            <a:ext cx="7772399" cy="869826"/>
          </a:xfrm>
        </p:spPr>
        <p:txBody>
          <a:bodyPr/>
          <a:lstStyle>
            <a:lvl1pPr marL="0" indent="0" algn="l">
              <a:buNone/>
              <a:defRPr sz="1875">
                <a:solidFill>
                  <a:schemeClr val="tx1"/>
                </a:solidFill>
              </a:defRPr>
            </a:lvl1pPr>
            <a:lvl2pPr marL="342900" indent="0" algn="ctr">
              <a:buNone/>
              <a:defRPr>
                <a:solidFill>
                  <a:schemeClr val="tx1">
                    <a:tint val="75000"/>
                  </a:schemeClr>
                </a:solidFill>
              </a:defRPr>
            </a:lvl2pPr>
            <a:lvl3pPr marL="685800" indent="0" algn="ctr">
              <a:buNone/>
              <a:defRPr>
                <a:solidFill>
                  <a:schemeClr val="tx1">
                    <a:tint val="75000"/>
                  </a:schemeClr>
                </a:solidFill>
              </a:defRPr>
            </a:lvl3pPr>
            <a:lvl4pPr marL="1028700" indent="0" algn="ctr">
              <a:buNone/>
              <a:defRPr>
                <a:solidFill>
                  <a:schemeClr val="tx1">
                    <a:tint val="75000"/>
                  </a:schemeClr>
                </a:solidFill>
              </a:defRPr>
            </a:lvl4pPr>
            <a:lvl5pPr marL="1371600" indent="0" algn="ctr">
              <a:buNone/>
              <a:defRPr>
                <a:solidFill>
                  <a:schemeClr val="tx1">
                    <a:tint val="75000"/>
                  </a:schemeClr>
                </a:solidFill>
              </a:defRPr>
            </a:lvl5pPr>
            <a:lvl6pPr marL="1714500" indent="0" algn="ctr">
              <a:buNone/>
              <a:defRPr>
                <a:solidFill>
                  <a:schemeClr val="tx1">
                    <a:tint val="75000"/>
                  </a:schemeClr>
                </a:solidFill>
              </a:defRPr>
            </a:lvl6pPr>
            <a:lvl7pPr marL="2057400" indent="0" algn="ctr">
              <a:buNone/>
              <a:defRPr>
                <a:solidFill>
                  <a:schemeClr val="tx1">
                    <a:tint val="75000"/>
                  </a:schemeClr>
                </a:solidFill>
              </a:defRPr>
            </a:lvl7pPr>
            <a:lvl8pPr marL="2400300" indent="0" algn="ctr">
              <a:buNone/>
              <a:defRPr>
                <a:solidFill>
                  <a:schemeClr val="tx1">
                    <a:tint val="75000"/>
                  </a:schemeClr>
                </a:solidFill>
              </a:defRPr>
            </a:lvl8pPr>
            <a:lvl9pPr marL="2743200" indent="0" algn="ctr">
              <a:buNone/>
              <a:defRPr>
                <a:solidFill>
                  <a:schemeClr val="tx1">
                    <a:tint val="75000"/>
                  </a:schemeClr>
                </a:solidFill>
              </a:defRPr>
            </a:lvl9pPr>
          </a:lstStyle>
          <a:p>
            <a:r>
              <a:rPr lang="en-US"/>
              <a:t>Click to edit Master subtitle style</a:t>
            </a:r>
            <a:endParaRPr lang="en-US" dirty="0"/>
          </a:p>
        </p:txBody>
      </p:sp>
      <p:sp>
        <p:nvSpPr>
          <p:cNvPr id="13" name="Title 1"/>
          <p:cNvSpPr>
            <a:spLocks noGrp="1"/>
          </p:cNvSpPr>
          <p:nvPr>
            <p:ph type="ctrTitle"/>
          </p:nvPr>
        </p:nvSpPr>
        <p:spPr>
          <a:xfrm>
            <a:off x="355600" y="2062162"/>
            <a:ext cx="7772400" cy="509588"/>
          </a:xfrm>
        </p:spPr>
        <p:txBody>
          <a:bodyPr anchor="b" anchorCtr="0"/>
          <a:lstStyle>
            <a:lvl1pPr>
              <a:lnSpc>
                <a:spcPct val="90000"/>
              </a:lnSpc>
              <a:defRPr sz="3000" spc="-53"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483917079"/>
      </p:ext>
    </p:extLst>
  </p:cSld>
  <p:clrMapOvr>
    <a:masterClrMapping/>
  </p:clrMapOvr>
  <p:transition>
    <p:fade/>
  </p:transition>
  <p:extLst>
    <p:ext uri="{DCECCB84-F9BA-43D5-87BE-67443E8EF086}">
      <p15:sldGuideLst xmlns:p15="http://schemas.microsoft.com/office/powerpoint/2012/main">
        <p15:guide id="1" orient="horz" pos="1728">
          <p15:clr>
            <a:srgbClr val="FBAE40"/>
          </p15:clr>
        </p15:guide>
      </p15:sldGuideLst>
    </p:ext>
  </p:extLs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TOC Slide">
    <p:spTree>
      <p:nvGrpSpPr>
        <p:cNvPr id="1" name=""/>
        <p:cNvGrpSpPr/>
        <p:nvPr/>
      </p:nvGrpSpPr>
      <p:grpSpPr>
        <a:xfrm>
          <a:off x="0" y="0"/>
          <a:ext cx="0" cy="0"/>
          <a:chOff x="0" y="0"/>
          <a:chExt cx="0" cy="0"/>
        </a:xfrm>
      </p:grpSpPr>
      <p:sp>
        <p:nvSpPr>
          <p:cNvPr id="8" name="AutoShape 3"/>
          <p:cNvSpPr>
            <a:spLocks noChangeAspect="1" noChangeArrowheads="1" noTextEdit="1"/>
          </p:cNvSpPr>
          <p:nvPr userDrawn="1"/>
        </p:nvSpPr>
        <p:spPr bwMode="auto">
          <a:xfrm>
            <a:off x="1" y="-16668"/>
            <a:ext cx="9153525" cy="4793456"/>
          </a:xfrm>
          <a:prstGeom prst="rect">
            <a:avLst/>
          </a:prstGeom>
          <a:solidFill>
            <a:srgbClr val="BDBCB4"/>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68580" tIns="34290" rIns="68580" bIns="34290" numCol="1" anchor="t" anchorCtr="0" compatLnSpc="1">
            <a:prstTxWarp prst="textNoShape">
              <a:avLst/>
            </a:prstTxWarp>
          </a:bodyPr>
          <a:lstStyle/>
          <a:p>
            <a:pPr lvl="0"/>
            <a:endParaRPr lang="en-US" sz="1800"/>
          </a:p>
        </p:txBody>
      </p:sp>
      <p:sp>
        <p:nvSpPr>
          <p:cNvPr id="9" name="Freeform 7"/>
          <p:cNvSpPr>
            <a:spLocks/>
          </p:cNvSpPr>
          <p:nvPr userDrawn="1"/>
        </p:nvSpPr>
        <p:spPr bwMode="auto">
          <a:xfrm>
            <a:off x="1" y="-19050"/>
            <a:ext cx="9153525" cy="4094627"/>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Lst>
            <a:ahLst/>
            <a:cxnLst>
              <a:cxn ang="0">
                <a:pos x="T0" y="T1"/>
              </a:cxn>
              <a:cxn ang="0">
                <a:pos x="T2" y="T3"/>
              </a:cxn>
              <a:cxn ang="0">
                <a:pos x="T4" y="T5"/>
              </a:cxn>
              <a:cxn ang="0">
                <a:pos x="T6" y="T7"/>
              </a:cxn>
              <a:cxn ang="0">
                <a:pos x="T8" y="T9"/>
              </a:cxn>
              <a:cxn ang="0">
                <a:pos x="T10" y="T11"/>
              </a:cxn>
              <a:cxn ang="0">
                <a:pos x="T12" y="T13"/>
              </a:cxn>
            </a:cxnLst>
            <a:rect l="0" t="0" r="r" b="b"/>
            <a:pathLst>
              <a:path w="2880" h="1709">
                <a:moveTo>
                  <a:pt x="1750" y="1693"/>
                </a:moveTo>
                <a:cubicBezTo>
                  <a:pt x="2020" y="1281"/>
                  <a:pt x="2416" y="971"/>
                  <a:pt x="2880" y="825"/>
                </a:cubicBezTo>
                <a:cubicBezTo>
                  <a:pt x="2880" y="0"/>
                  <a:pt x="2880" y="0"/>
                  <a:pt x="2880" y="0"/>
                </a:cubicBezTo>
                <a:cubicBezTo>
                  <a:pt x="0" y="0"/>
                  <a:pt x="0" y="0"/>
                  <a:pt x="0" y="0"/>
                </a:cubicBezTo>
                <a:cubicBezTo>
                  <a:pt x="0" y="1420"/>
                  <a:pt x="0" y="1420"/>
                  <a:pt x="0" y="1420"/>
                </a:cubicBezTo>
                <a:cubicBezTo>
                  <a:pt x="420" y="1605"/>
                  <a:pt x="898" y="1709"/>
                  <a:pt x="1406" y="1709"/>
                </a:cubicBezTo>
                <a:cubicBezTo>
                  <a:pt x="1522" y="1709"/>
                  <a:pt x="1637" y="1703"/>
                  <a:pt x="1750" y="1693"/>
                </a:cubicBezTo>
                <a:close/>
              </a:path>
            </a:pathLst>
          </a:custGeom>
          <a:solidFill>
            <a:srgbClr val="D0CFCA"/>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10" name="Freeform 8"/>
          <p:cNvSpPr>
            <a:spLocks/>
          </p:cNvSpPr>
          <p:nvPr userDrawn="1"/>
        </p:nvSpPr>
        <p:spPr bwMode="auto">
          <a:xfrm>
            <a:off x="5018088" y="3308748"/>
            <a:ext cx="4135438" cy="1465660"/>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DCDBD8"/>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11" name="Freeform 9"/>
          <p:cNvSpPr>
            <a:spLocks/>
          </p:cNvSpPr>
          <p:nvPr userDrawn="1"/>
        </p:nvSpPr>
        <p:spPr bwMode="auto">
          <a:xfrm>
            <a:off x="5562601" y="1958645"/>
            <a:ext cx="3590925" cy="207645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F3F2F1"/>
          </a:solidFill>
          <a:ln>
            <a:noFill/>
          </a:ln>
        </p:spPr>
        <p:txBody>
          <a:bodyPr vert="horz" wrap="square" lIns="68580" tIns="34290" rIns="68580" bIns="34290" numCol="1" anchor="t" anchorCtr="0" compatLnSpc="1">
            <a:prstTxWarp prst="textNoShape">
              <a:avLst/>
            </a:prstTxWarp>
          </a:bodyPr>
          <a:lstStyle/>
          <a:p>
            <a:pPr lvl="0"/>
            <a:endParaRPr lang="en-US" sz="1800"/>
          </a:p>
        </p:txBody>
      </p:sp>
      <p:sp>
        <p:nvSpPr>
          <p:cNvPr id="13" name="Title 1"/>
          <p:cNvSpPr>
            <a:spLocks noGrp="1"/>
          </p:cNvSpPr>
          <p:nvPr>
            <p:ph type="title"/>
          </p:nvPr>
        </p:nvSpPr>
        <p:spPr>
          <a:xfrm>
            <a:off x="354176" y="215637"/>
            <a:ext cx="8440574" cy="703679"/>
          </a:xfrm>
        </p:spPr>
        <p:txBody>
          <a:bodyPr/>
          <a:lstStyle/>
          <a:p>
            <a:r>
              <a:rPr lang="en-US"/>
              <a:t>Click to edit Master title style</a:t>
            </a:r>
            <a:endParaRPr lang="en-US" dirty="0"/>
          </a:p>
        </p:txBody>
      </p:sp>
      <p:sp>
        <p:nvSpPr>
          <p:cNvPr id="14" name="Table Placeholder 16"/>
          <p:cNvSpPr>
            <a:spLocks noGrp="1"/>
          </p:cNvSpPr>
          <p:nvPr>
            <p:ph type="tbl" sz="quarter" idx="16"/>
          </p:nvPr>
        </p:nvSpPr>
        <p:spPr>
          <a:xfrm>
            <a:off x="466344" y="1069848"/>
            <a:ext cx="8330184" cy="3226058"/>
          </a:xfrm>
        </p:spPr>
        <p:txBody>
          <a:bodyPr/>
          <a:lstStyle>
            <a:lvl1pPr>
              <a:defRPr>
                <a:solidFill>
                  <a:schemeClr val="bg1"/>
                </a:solidFill>
              </a:defRPr>
            </a:lvl1pPr>
          </a:lstStyle>
          <a:p>
            <a:r>
              <a:rPr lang="en-US"/>
              <a:t>Click icon to add table</a:t>
            </a:r>
            <a:endParaRPr lang="en-US" dirty="0"/>
          </a:p>
        </p:txBody>
      </p:sp>
      <p:sp>
        <p:nvSpPr>
          <p:cNvPr id="15" name="Footer Placeholder 2"/>
          <p:cNvSpPr>
            <a:spLocks noGrp="1"/>
          </p:cNvSpPr>
          <p:nvPr>
            <p:ph type="ftr" sz="quarter" idx="17"/>
          </p:nvPr>
        </p:nvSpPr>
        <p:spPr>
          <a:xfrm>
            <a:off x="2444750" y="4939925"/>
            <a:ext cx="5869624" cy="203597"/>
          </a:xfrm>
        </p:spPr>
        <p:txBody>
          <a:bodyPr/>
          <a:lstStyle/>
          <a:p>
            <a:r>
              <a:rPr lang="en-GB"/>
              <a:t>CONFIDENTIAL | Source of Funds - view from the profession</a:t>
            </a:r>
            <a:endParaRPr lang="en-US" dirty="0"/>
          </a:p>
        </p:txBody>
      </p:sp>
      <p:sp>
        <p:nvSpPr>
          <p:cNvPr id="16"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224027497"/>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TOC Slide White">
    <p:spTree>
      <p:nvGrpSpPr>
        <p:cNvPr id="1" name=""/>
        <p:cNvGrpSpPr/>
        <p:nvPr/>
      </p:nvGrpSpPr>
      <p:grpSpPr>
        <a:xfrm>
          <a:off x="0" y="0"/>
          <a:ext cx="0" cy="0"/>
          <a:chOff x="0" y="0"/>
          <a:chExt cx="0" cy="0"/>
        </a:xfrm>
      </p:grpSpPr>
      <p:sp>
        <p:nvSpPr>
          <p:cNvPr id="13" name="Title 1"/>
          <p:cNvSpPr>
            <a:spLocks noGrp="1"/>
          </p:cNvSpPr>
          <p:nvPr>
            <p:ph type="title"/>
          </p:nvPr>
        </p:nvSpPr>
        <p:spPr>
          <a:xfrm>
            <a:off x="354176" y="215637"/>
            <a:ext cx="8440574" cy="703679"/>
          </a:xfrm>
        </p:spPr>
        <p:txBody>
          <a:bodyPr/>
          <a:lstStyle/>
          <a:p>
            <a:r>
              <a:rPr lang="en-US"/>
              <a:t>Click to edit Master title style</a:t>
            </a:r>
            <a:endParaRPr lang="en-US" dirty="0"/>
          </a:p>
        </p:txBody>
      </p:sp>
      <p:sp>
        <p:nvSpPr>
          <p:cNvPr id="14" name="Table Placeholder 16"/>
          <p:cNvSpPr>
            <a:spLocks noGrp="1"/>
          </p:cNvSpPr>
          <p:nvPr>
            <p:ph type="tbl" sz="quarter" idx="16"/>
          </p:nvPr>
        </p:nvSpPr>
        <p:spPr>
          <a:xfrm>
            <a:off x="466344" y="1069848"/>
            <a:ext cx="8330184" cy="3226058"/>
          </a:xfrm>
        </p:spPr>
        <p:txBody>
          <a:bodyPr/>
          <a:lstStyle>
            <a:lvl1pPr>
              <a:defRPr>
                <a:solidFill>
                  <a:schemeClr val="bg1"/>
                </a:solidFill>
              </a:defRPr>
            </a:lvl1pPr>
          </a:lstStyle>
          <a:p>
            <a:r>
              <a:rPr lang="en-US"/>
              <a:t>Click icon to add table</a:t>
            </a:r>
            <a:endParaRPr lang="en-US" dirty="0"/>
          </a:p>
        </p:txBody>
      </p:sp>
      <p:sp>
        <p:nvSpPr>
          <p:cNvPr id="15" name="Footer Placeholder 2"/>
          <p:cNvSpPr>
            <a:spLocks noGrp="1"/>
          </p:cNvSpPr>
          <p:nvPr>
            <p:ph type="ftr" sz="quarter" idx="17"/>
          </p:nvPr>
        </p:nvSpPr>
        <p:spPr>
          <a:xfrm>
            <a:off x="2444750" y="4939925"/>
            <a:ext cx="5869624" cy="203597"/>
          </a:xfrm>
        </p:spPr>
        <p:txBody>
          <a:bodyPr/>
          <a:lstStyle/>
          <a:p>
            <a:r>
              <a:rPr lang="en-GB"/>
              <a:t>CONFIDENTIAL | Source of Funds - view from the profession</a:t>
            </a:r>
            <a:endParaRPr lang="en-US" dirty="0"/>
          </a:p>
        </p:txBody>
      </p:sp>
      <p:sp>
        <p:nvSpPr>
          <p:cNvPr id="16"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218220326"/>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Large Text, Sub-head,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hasCustomPrompt="1"/>
          </p:nvPr>
        </p:nvSpPr>
        <p:spPr>
          <a:xfrm>
            <a:off x="354014" y="895484"/>
            <a:ext cx="8440737" cy="509923"/>
          </a:xfrm>
        </p:spPr>
        <p:txBody>
          <a:bodyPr/>
          <a:lstStyle>
            <a:lvl1pPr>
              <a:defRPr sz="1350" baseline="0"/>
            </a:lvl1pPr>
            <a:lvl2pPr>
              <a:defRPr sz="1350"/>
            </a:lvl2pPr>
            <a:lvl3pPr>
              <a:defRPr sz="1350"/>
            </a:lvl3pPr>
            <a:lvl4pPr>
              <a:defRPr sz="1350"/>
            </a:lvl4pPr>
            <a:lvl5pPr>
              <a:defRPr sz="1350"/>
            </a:lvl5pPr>
          </a:lstStyle>
          <a:p>
            <a:pPr lvl="0"/>
            <a:r>
              <a:rPr lang="en-US" dirty="0"/>
              <a:t>Click to edit large text styles</a:t>
            </a:r>
          </a:p>
        </p:txBody>
      </p:sp>
      <p:sp>
        <p:nvSpPr>
          <p:cNvPr id="13" name="Text Placeholder 12"/>
          <p:cNvSpPr>
            <a:spLocks noGrp="1"/>
          </p:cNvSpPr>
          <p:nvPr>
            <p:ph type="body" sz="quarter" idx="15" hasCustomPrompt="1"/>
          </p:nvPr>
        </p:nvSpPr>
        <p:spPr>
          <a:xfrm>
            <a:off x="354014" y="4393642"/>
            <a:ext cx="8440737"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4" name="Footer Placeholder 3"/>
          <p:cNvSpPr>
            <a:spLocks noGrp="1"/>
          </p:cNvSpPr>
          <p:nvPr>
            <p:ph type="ftr" sz="quarter" idx="16"/>
          </p:nvPr>
        </p:nvSpPr>
        <p:spPr/>
        <p:txBody>
          <a:bodyPr/>
          <a:lstStyle/>
          <a:p>
            <a:r>
              <a:rPr lang="en-GB"/>
              <a:t>CONFIDENTIAL | Source of Funds - view from the profession</a:t>
            </a:r>
            <a:endParaRPr lang="en-US" dirty="0"/>
          </a:p>
        </p:txBody>
      </p:sp>
      <p:sp>
        <p:nvSpPr>
          <p:cNvPr id="10"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3607905223"/>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Large Text, Sub-hea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54176" y="1407320"/>
            <a:ext cx="4217824" cy="2986323"/>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hasCustomPrompt="1"/>
          </p:nvPr>
        </p:nvSpPr>
        <p:spPr>
          <a:xfrm>
            <a:off x="354014" y="895484"/>
            <a:ext cx="8435811" cy="509923"/>
          </a:xfrm>
        </p:spPr>
        <p:txBody>
          <a:bodyPr/>
          <a:lstStyle>
            <a:lvl1pPr>
              <a:defRPr sz="1350" baseline="0"/>
            </a:lvl1pPr>
            <a:lvl2pPr>
              <a:defRPr sz="1350"/>
            </a:lvl2pPr>
            <a:lvl3pPr>
              <a:defRPr sz="1350"/>
            </a:lvl3pPr>
            <a:lvl4pPr>
              <a:defRPr sz="1350"/>
            </a:lvl4pPr>
            <a:lvl5pPr>
              <a:defRPr sz="1350"/>
            </a:lvl5pPr>
          </a:lstStyle>
          <a:p>
            <a:pPr lvl="0"/>
            <a:r>
              <a:rPr lang="en-US" dirty="0"/>
              <a:t>Click to edit large text styles</a:t>
            </a:r>
          </a:p>
        </p:txBody>
      </p:sp>
      <p:sp>
        <p:nvSpPr>
          <p:cNvPr id="13" name="Text Placeholder 12"/>
          <p:cNvSpPr>
            <a:spLocks noGrp="1"/>
          </p:cNvSpPr>
          <p:nvPr>
            <p:ph type="body" sz="quarter" idx="15" hasCustomPrompt="1"/>
          </p:nvPr>
        </p:nvSpPr>
        <p:spPr>
          <a:xfrm>
            <a:off x="354014" y="4393642"/>
            <a:ext cx="8435811"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10" name="Content Placeholder 2"/>
          <p:cNvSpPr>
            <a:spLocks noGrp="1"/>
          </p:cNvSpPr>
          <p:nvPr>
            <p:ph idx="16"/>
          </p:nvPr>
        </p:nvSpPr>
        <p:spPr>
          <a:xfrm>
            <a:off x="4572000" y="1407320"/>
            <a:ext cx="4217824" cy="2986322"/>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8"/>
          </p:nvPr>
        </p:nvSpPr>
        <p:spPr/>
        <p:txBody>
          <a:bodyPr/>
          <a:lstStyle/>
          <a:p>
            <a:r>
              <a:rPr lang="en-GB"/>
              <a:t>CONFIDENTIAL | Source of Funds - view from the profession</a:t>
            </a:r>
            <a:endParaRPr lang="en-US" dirty="0"/>
          </a:p>
        </p:txBody>
      </p:sp>
      <p:sp>
        <p:nvSpPr>
          <p:cNvPr id="11" name="Slide Number Placeholder 3"/>
          <p:cNvSpPr>
            <a:spLocks noGrp="1"/>
          </p:cNvSpPr>
          <p:nvPr>
            <p:ph type="sldNum" sz="quarter" idx="19"/>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996518906"/>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 Sub-head,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54176" y="897732"/>
            <a:ext cx="8440574" cy="3495911"/>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5" hasCustomPrompt="1"/>
          </p:nvPr>
        </p:nvSpPr>
        <p:spPr>
          <a:xfrm>
            <a:off x="354014" y="4393642"/>
            <a:ext cx="8440737"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4" name="Footer Placeholder 3"/>
          <p:cNvSpPr>
            <a:spLocks noGrp="1"/>
          </p:cNvSpPr>
          <p:nvPr>
            <p:ph type="ftr" sz="quarter" idx="16"/>
          </p:nvPr>
        </p:nvSpPr>
        <p:spPr/>
        <p:txBody>
          <a:bodyPr/>
          <a:lstStyle/>
          <a:p>
            <a:r>
              <a:rPr lang="en-GB"/>
              <a:t>CONFIDENTIAL | Source of Funds - view from the profession</a:t>
            </a:r>
            <a:endParaRPr lang="en-US" dirty="0"/>
          </a:p>
        </p:txBody>
      </p:sp>
      <p:sp>
        <p:nvSpPr>
          <p:cNvPr id="7"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3690911948"/>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Sub-head,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5" hasCustomPrompt="1"/>
          </p:nvPr>
        </p:nvSpPr>
        <p:spPr>
          <a:xfrm>
            <a:off x="354014" y="4393642"/>
            <a:ext cx="8435811"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4" name="Footer Placeholder 3"/>
          <p:cNvSpPr>
            <a:spLocks noGrp="1"/>
          </p:cNvSpPr>
          <p:nvPr>
            <p:ph type="ftr" sz="quarter" idx="17"/>
          </p:nvPr>
        </p:nvSpPr>
        <p:spPr/>
        <p:txBody>
          <a:bodyPr/>
          <a:lstStyle/>
          <a:p>
            <a:r>
              <a:rPr lang="en-GB"/>
              <a:t>CONFIDENTIAL | Source of Funds - view from the profession</a:t>
            </a:r>
            <a:endParaRPr lang="en-US" dirty="0"/>
          </a:p>
        </p:txBody>
      </p:sp>
      <p:sp>
        <p:nvSpPr>
          <p:cNvPr id="9"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3" name="Content Placeholder 2"/>
          <p:cNvSpPr>
            <a:spLocks noGrp="1"/>
          </p:cNvSpPr>
          <p:nvPr>
            <p:ph idx="1"/>
          </p:nvPr>
        </p:nvSpPr>
        <p:spPr>
          <a:xfrm>
            <a:off x="354176" y="897732"/>
            <a:ext cx="4215384" cy="3495911"/>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8" name="Content Placeholder 2"/>
          <p:cNvSpPr>
            <a:spLocks noGrp="1"/>
          </p:cNvSpPr>
          <p:nvPr>
            <p:ph idx="16"/>
          </p:nvPr>
        </p:nvSpPr>
        <p:spPr>
          <a:xfrm>
            <a:off x="4574440" y="897732"/>
            <a:ext cx="4215384" cy="3495911"/>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3139230447"/>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Text, One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54176" y="897731"/>
            <a:ext cx="8440574" cy="3495911"/>
          </a:xfrm>
        </p:spPr>
        <p:txBody>
          <a:bodyPr/>
          <a:lstStyle>
            <a:lvl1pPr marL="171450" indent="-171450">
              <a:buFont typeface="Arial" panose="020B0604020202020204" pitchFamily="34" charset="0"/>
              <a:buChar char="•"/>
              <a:defRPr sz="1050">
                <a:solidFill>
                  <a:schemeClr val="tx1"/>
                </a:solidFill>
              </a:defRPr>
            </a:lvl1pPr>
            <a:lvl2pPr marL="342900" indent="-171450">
              <a:buFont typeface="Georgia" panose="02040502050405020303" pitchFamily="18" charset="0"/>
              <a:buChar char="–"/>
              <a:defRPr/>
            </a:lvl2pPr>
            <a:lvl3pPr marL="514350" indent="-171450">
              <a:buFont typeface="Georgia" panose="02040502050405020303" pitchFamily="18" charset="0"/>
              <a:buChar char="◦"/>
              <a:defRPr/>
            </a:lvl3pPr>
            <a:lvl4pPr marL="685800" indent="-171450">
              <a:buFont typeface="Georgia" panose="02040502050405020303" pitchFamily="18" charset="0"/>
              <a:buChar char="-"/>
              <a:defRPr/>
            </a:lvl4pPr>
            <a:lvl5pPr marL="857250" indent="-171450">
              <a:buFont typeface="Georgia" panose="02040502050405020303" pitchFamily="18"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3" name="Text Placeholder 12"/>
          <p:cNvSpPr>
            <a:spLocks noGrp="1"/>
          </p:cNvSpPr>
          <p:nvPr>
            <p:ph type="body" sz="quarter" idx="15" hasCustomPrompt="1"/>
          </p:nvPr>
        </p:nvSpPr>
        <p:spPr>
          <a:xfrm>
            <a:off x="354014" y="4393642"/>
            <a:ext cx="8440737"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4" name="Footer Placeholder 3"/>
          <p:cNvSpPr>
            <a:spLocks noGrp="1"/>
          </p:cNvSpPr>
          <p:nvPr>
            <p:ph type="ftr" sz="quarter" idx="16"/>
          </p:nvPr>
        </p:nvSpPr>
        <p:spPr/>
        <p:txBody>
          <a:bodyPr/>
          <a:lstStyle/>
          <a:p>
            <a:r>
              <a:rPr lang="en-GB"/>
              <a:t>CONFIDENTIAL | Source of Funds - view from the profession</a:t>
            </a:r>
            <a:endParaRPr lang="en-US" dirty="0"/>
          </a:p>
        </p:txBody>
      </p:sp>
      <p:sp>
        <p:nvSpPr>
          <p:cNvPr id="7"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894718073"/>
      </p:ext>
    </p:extLst>
  </p:cSld>
  <p:clrMapOvr>
    <a:masterClrMapping/>
  </p:clrMapOvr>
  <p:transition>
    <p:fade/>
  </p:transition>
  <p:extLst>
    <p:ext uri="{DCECCB84-F9BA-43D5-87BE-67443E8EF086}">
      <p15:sldGuideLst xmlns:p15="http://schemas.microsoft.com/office/powerpoint/2012/main">
        <p15:guide id="1" orient="horz" pos="2160">
          <p15:clr>
            <a:srgbClr val="FBAE40"/>
          </p15:clr>
        </p15:guide>
        <p15:guide id="2" pos="216">
          <p15:clr>
            <a:srgbClr val="FBAE40"/>
          </p15:clr>
        </p15:guide>
        <p15:guide id="3" pos="5544">
          <p15:clr>
            <a:srgbClr val="FBAE40"/>
          </p15:clr>
        </p15:guide>
      </p15:sldGuideLst>
    </p:ext>
  </p:extLs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endParaRPr lang="en-GB"/>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Text, Two Colum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13" name="Text Placeholder 12"/>
          <p:cNvSpPr>
            <a:spLocks noGrp="1"/>
          </p:cNvSpPr>
          <p:nvPr>
            <p:ph type="body" sz="quarter" idx="15" hasCustomPrompt="1"/>
          </p:nvPr>
        </p:nvSpPr>
        <p:spPr>
          <a:xfrm>
            <a:off x="354014" y="4393642"/>
            <a:ext cx="8435811"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4" name="Footer Placeholder 3"/>
          <p:cNvSpPr>
            <a:spLocks noGrp="1"/>
          </p:cNvSpPr>
          <p:nvPr>
            <p:ph type="ftr" sz="quarter" idx="17"/>
          </p:nvPr>
        </p:nvSpPr>
        <p:spPr/>
        <p:txBody>
          <a:bodyPr/>
          <a:lstStyle/>
          <a:p>
            <a:r>
              <a:rPr lang="en-GB"/>
              <a:t>CONFIDENTIAL | Source of Funds - view from the profession</a:t>
            </a:r>
            <a:endParaRPr lang="en-US" dirty="0"/>
          </a:p>
        </p:txBody>
      </p:sp>
      <p:sp>
        <p:nvSpPr>
          <p:cNvPr id="8"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3" name="Content Placeholder 2"/>
          <p:cNvSpPr>
            <a:spLocks noGrp="1"/>
          </p:cNvSpPr>
          <p:nvPr>
            <p:ph idx="1"/>
          </p:nvPr>
        </p:nvSpPr>
        <p:spPr>
          <a:xfrm>
            <a:off x="354176" y="897731"/>
            <a:ext cx="4215384" cy="3495911"/>
          </a:xfrm>
        </p:spPr>
        <p:txBody>
          <a:bodyPr/>
          <a:lstStyle>
            <a:lvl1pPr marL="171450" indent="-171450">
              <a:buFont typeface="Arial" panose="020B0604020202020204" pitchFamily="34" charset="0"/>
              <a:buChar char="•"/>
              <a:defRPr sz="1050">
                <a:solidFill>
                  <a:schemeClr val="tx1"/>
                </a:solidFill>
              </a:defRPr>
            </a:lvl1pPr>
            <a:lvl2pPr marL="342900" indent="-171450">
              <a:buFont typeface="Georgia" panose="02040502050405020303" pitchFamily="18" charset="0"/>
              <a:buChar char="–"/>
              <a:defRPr/>
            </a:lvl2pPr>
            <a:lvl3pPr marL="514350" indent="-171450">
              <a:buFont typeface="Georgia" panose="02040502050405020303" pitchFamily="18" charset="0"/>
              <a:buChar char="◦"/>
              <a:defRPr/>
            </a:lvl3pPr>
            <a:lvl4pPr marL="685800" indent="-171450">
              <a:buFont typeface="Georgia" panose="02040502050405020303" pitchFamily="18" charset="0"/>
              <a:buChar char="-"/>
              <a:defRPr/>
            </a:lvl4pPr>
            <a:lvl5pPr marL="857250" indent="-171450">
              <a:buFont typeface="Georgia" panose="02040502050405020303" pitchFamily="18"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Content Placeholder 2"/>
          <p:cNvSpPr>
            <a:spLocks noGrp="1"/>
          </p:cNvSpPr>
          <p:nvPr>
            <p:ph idx="16"/>
          </p:nvPr>
        </p:nvSpPr>
        <p:spPr>
          <a:xfrm>
            <a:off x="4574440" y="897731"/>
            <a:ext cx="4215384" cy="3495911"/>
          </a:xfrm>
        </p:spPr>
        <p:txBody>
          <a:bodyPr/>
          <a:lstStyle>
            <a:lvl1pPr marL="171450" indent="-171450">
              <a:buFont typeface="Arial" panose="020B0604020202020204" pitchFamily="34" charset="0"/>
              <a:buChar char="•"/>
              <a:defRPr sz="1050">
                <a:solidFill>
                  <a:schemeClr val="tx1"/>
                </a:solidFill>
              </a:defRPr>
            </a:lvl1pPr>
            <a:lvl2pPr marL="342900" indent="-171450">
              <a:buFont typeface="Georgia" panose="02040502050405020303" pitchFamily="18" charset="0"/>
              <a:buChar char="–"/>
              <a:defRPr/>
            </a:lvl2pPr>
            <a:lvl3pPr marL="514350" indent="-171450">
              <a:buFont typeface="Georgia" panose="02040502050405020303" pitchFamily="18" charset="0"/>
              <a:buChar char="◦"/>
              <a:defRPr/>
            </a:lvl3pPr>
            <a:lvl4pPr marL="685800" indent="-171450">
              <a:buFont typeface="Georgia" panose="02040502050405020303" pitchFamily="18" charset="0"/>
              <a:buChar char="-"/>
              <a:defRPr/>
            </a:lvl4pPr>
            <a:lvl5pPr marL="857250" indent="-171450">
              <a:buFont typeface="Georgia" panose="02040502050405020303" pitchFamily="18" charset="0"/>
              <a:buChar cha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538377309"/>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3"/>
          </p:nvPr>
        </p:nvSpPr>
        <p:spPr/>
        <p:txBody>
          <a:bodyPr/>
          <a:lstStyle/>
          <a:p>
            <a:r>
              <a:rPr lang="en-GB"/>
              <a:t>CONFIDENTIAL | Source of Funds - view from the profession</a:t>
            </a:r>
            <a:endParaRPr lang="en-US" dirty="0"/>
          </a:p>
        </p:txBody>
      </p:sp>
      <p:sp>
        <p:nvSpPr>
          <p:cNvPr id="5"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679184992"/>
      </p:ext>
    </p:extLst>
  </p:cSld>
  <p:clrMapOvr>
    <a:masterClrMapping/>
  </p:clrMapOvr>
  <p:transition>
    <p:fade/>
  </p:transition>
  <p:extLst>
    <p:ext uri="{DCECCB84-F9BA-43D5-87BE-67443E8EF086}">
      <p15:sldGuideLst xmlns:p15="http://schemas.microsoft.com/office/powerpoint/2012/main">
        <p15:guide id="1" pos="288">
          <p15:clr>
            <a:srgbClr val="FBAE40"/>
          </p15:clr>
        </p15:guide>
        <p15:guide id="2" orient="horz" pos="816">
          <p15:clr>
            <a:srgbClr val="FBAE40"/>
          </p15:clr>
        </p15:guide>
        <p15:guide id="3" pos="1470">
          <p15:clr>
            <a:srgbClr val="FBAE40"/>
          </p15:clr>
        </p15:guide>
        <p15:guide id="4" pos="1622">
          <p15:clr>
            <a:srgbClr val="FBAE40"/>
          </p15:clr>
        </p15:guide>
        <p15:guide id="5" orient="horz" pos="1722">
          <p15:clr>
            <a:srgbClr val="FBAE40"/>
          </p15:clr>
        </p15:guide>
        <p15:guide id="6" orient="horz" pos="1872">
          <p15:clr>
            <a:srgbClr val="FBAE40"/>
          </p15:clr>
        </p15:guide>
        <p15:guide id="7" orient="horz" pos="2778">
          <p15:clr>
            <a:srgbClr val="FBAE40"/>
          </p15:clr>
        </p15:guide>
        <p15:guide id="8" orient="horz" pos="2926">
          <p15:clr>
            <a:srgbClr val="FBAE40"/>
          </p15:clr>
        </p15:guide>
        <p15:guide id="9" orient="horz" pos="3830">
          <p15:clr>
            <a:srgbClr val="FBAE40"/>
          </p15:clr>
        </p15:guide>
        <p15:guide id="10" pos="2802">
          <p15:clr>
            <a:srgbClr val="FBAE40"/>
          </p15:clr>
        </p15:guide>
        <p15:guide id="11" pos="2952">
          <p15:clr>
            <a:srgbClr val="FBAE40"/>
          </p15:clr>
        </p15:guide>
        <p15:guide id="12" pos="4134">
          <p15:clr>
            <a:srgbClr val="FBAE40"/>
          </p15:clr>
        </p15:guide>
        <p15:guide id="13" pos="4284">
          <p15:clr>
            <a:srgbClr val="FBAE40"/>
          </p15:clr>
        </p15:guide>
        <p15:guide id="14" pos="5464">
          <p15:clr>
            <a:srgbClr val="FBAE40"/>
          </p15:clr>
        </p15:guide>
      </p15:sldGuideLst>
    </p:ext>
  </p:extLst>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2" name="Footer Placeholder 3"/>
          <p:cNvSpPr>
            <a:spLocks noGrp="1"/>
          </p:cNvSpPr>
          <p:nvPr>
            <p:ph type="ftr" sz="quarter" idx="3"/>
          </p:nvPr>
        </p:nvSpPr>
        <p:spPr bwMode="gray">
          <a:xfrm>
            <a:off x="2444750" y="4939925"/>
            <a:ext cx="5869624" cy="203597"/>
          </a:xfrm>
          <a:prstGeom prst="rect">
            <a:avLst/>
          </a:prstGeom>
        </p:spPr>
        <p:txBody>
          <a:bodyPr vert="horz" lIns="91440" tIns="45720" rIns="91440" bIns="45720" rtlCol="0" anchor="t" anchorCtr="0"/>
          <a:lstStyle>
            <a:lvl1pPr algn="r">
              <a:defRPr sz="600">
                <a:solidFill>
                  <a:schemeClr val="bg1"/>
                </a:solidFill>
              </a:defRPr>
            </a:lvl1pPr>
          </a:lstStyle>
          <a:p>
            <a:r>
              <a:rPr lang="en-GB"/>
              <a:t>CONFIDENTIAL | Source of Funds - view from the profession</a:t>
            </a:r>
            <a:endParaRPr lang="en-US" dirty="0"/>
          </a:p>
        </p:txBody>
      </p:sp>
      <p:sp>
        <p:nvSpPr>
          <p:cNvPr id="8" name="Slide Number Placeholder 5"/>
          <p:cNvSpPr>
            <a:spLocks noGrp="1"/>
          </p:cNvSpPr>
          <p:nvPr>
            <p:ph type="sldNum" sz="quarter" idx="4"/>
          </p:nvPr>
        </p:nvSpPr>
        <p:spPr bwMode="auto">
          <a:xfrm>
            <a:off x="8726833" y="4903016"/>
            <a:ext cx="417167" cy="246295"/>
          </a:xfrm>
          <a:prstGeom prst="rect">
            <a:avLst/>
          </a:prstGeom>
        </p:spPr>
        <p:txBody>
          <a:bodyPr vert="horz" lIns="91440" tIns="45720" rIns="0" bIns="45720" rtlCol="0" anchor="t" anchorCtr="0"/>
          <a:lstStyle>
            <a:lvl1pPr algn="l">
              <a:defRPr sz="900">
                <a:solidFill>
                  <a:schemeClr val="bg1"/>
                </a:solidFill>
              </a:defRPr>
            </a:lvl1p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3770065228"/>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Branded Portrait Biography">
    <p:spTree>
      <p:nvGrpSpPr>
        <p:cNvPr id="1" name=""/>
        <p:cNvGrpSpPr/>
        <p:nvPr/>
      </p:nvGrpSpPr>
      <p:grpSpPr>
        <a:xfrm>
          <a:off x="0" y="0"/>
          <a:ext cx="0" cy="0"/>
          <a:chOff x="0" y="0"/>
          <a:chExt cx="0" cy="0"/>
        </a:xfrm>
      </p:grpSpPr>
      <p:sp>
        <p:nvSpPr>
          <p:cNvPr id="25" name="Rectangle 24"/>
          <p:cNvSpPr/>
          <p:nvPr userDrawn="1"/>
        </p:nvSpPr>
        <p:spPr>
          <a:xfrm>
            <a:off x="0" y="1"/>
            <a:ext cx="9144000" cy="975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6" name="Title 1"/>
          <p:cNvSpPr>
            <a:spLocks noGrp="1"/>
          </p:cNvSpPr>
          <p:nvPr>
            <p:ph type="title" hasCustomPrompt="1"/>
          </p:nvPr>
        </p:nvSpPr>
        <p:spPr>
          <a:xfrm>
            <a:off x="354176" y="181833"/>
            <a:ext cx="6046624" cy="368740"/>
          </a:xfrm>
        </p:spPr>
        <p:txBody>
          <a:bodyPr/>
          <a:lstStyle>
            <a:lvl1pPr>
              <a:defRPr>
                <a:solidFill>
                  <a:schemeClr val="bg1"/>
                </a:solidFill>
              </a:defRPr>
            </a:lvl1pPr>
          </a:lstStyle>
          <a:p>
            <a:r>
              <a:rPr lang="en-US" dirty="0"/>
              <a:t>Name Here</a:t>
            </a:r>
          </a:p>
        </p:txBody>
      </p:sp>
      <p:sp>
        <p:nvSpPr>
          <p:cNvPr id="27" name="Content Placeholder 2"/>
          <p:cNvSpPr>
            <a:spLocks noGrp="1"/>
          </p:cNvSpPr>
          <p:nvPr>
            <p:ph idx="1"/>
          </p:nvPr>
        </p:nvSpPr>
        <p:spPr>
          <a:xfrm>
            <a:off x="354175" y="1049574"/>
            <a:ext cx="5449824" cy="3344068"/>
          </a:xfrm>
        </p:spPr>
        <p:txBody>
          <a:bodyPr/>
          <a:lstStyle>
            <a:lvl1pPr>
              <a:defRPr sz="1350"/>
            </a:lvl1pPr>
            <a:lvl2pPr>
              <a:defRPr sz="1350"/>
            </a:lvl2pPr>
            <a:lvl3pPr>
              <a:defRPr sz="1350"/>
            </a:lvl3pPr>
            <a:lvl4pPr>
              <a:defRPr sz="1350"/>
            </a:lvl4pPr>
            <a:lvl5pPr>
              <a:defRPr sz="1350"/>
            </a:lvl5pPr>
          </a:lstStyle>
          <a:p>
            <a:pPr lvl="0"/>
            <a:r>
              <a:rPr lang="en-US"/>
              <a:t>Click to edit Master text styles</a:t>
            </a:r>
          </a:p>
        </p:txBody>
      </p:sp>
      <p:sp>
        <p:nvSpPr>
          <p:cNvPr id="28" name="Text Placeholder 8"/>
          <p:cNvSpPr>
            <a:spLocks noGrp="1"/>
          </p:cNvSpPr>
          <p:nvPr>
            <p:ph type="body" sz="quarter" idx="13" hasCustomPrompt="1"/>
          </p:nvPr>
        </p:nvSpPr>
        <p:spPr>
          <a:xfrm>
            <a:off x="351632" y="518087"/>
            <a:ext cx="6049169" cy="288450"/>
          </a:xfrm>
        </p:spPr>
        <p:txBody>
          <a:bodyPr/>
          <a:lstStyle>
            <a:lvl1pPr>
              <a:defRPr sz="1050" i="1" baseline="0">
                <a:solidFill>
                  <a:schemeClr val="bg1"/>
                </a:solidFill>
              </a:defRPr>
            </a:lvl1pPr>
            <a:lvl2pPr>
              <a:defRPr sz="1350"/>
            </a:lvl2pPr>
            <a:lvl3pPr>
              <a:defRPr sz="1350"/>
            </a:lvl3pPr>
            <a:lvl4pPr>
              <a:defRPr sz="1350"/>
            </a:lvl4pPr>
            <a:lvl5pPr>
              <a:defRPr sz="1350"/>
            </a:lvl5pPr>
          </a:lstStyle>
          <a:p>
            <a:pPr lvl="0"/>
            <a:r>
              <a:rPr lang="en-US" dirty="0"/>
              <a:t>Title Here</a:t>
            </a:r>
          </a:p>
        </p:txBody>
      </p:sp>
      <p:sp>
        <p:nvSpPr>
          <p:cNvPr id="29" name="Text Placeholder 10"/>
          <p:cNvSpPr>
            <a:spLocks noGrp="1"/>
          </p:cNvSpPr>
          <p:nvPr>
            <p:ph type="body" sz="quarter" idx="14" hasCustomPrompt="1"/>
          </p:nvPr>
        </p:nvSpPr>
        <p:spPr>
          <a:xfrm>
            <a:off x="355601" y="746716"/>
            <a:ext cx="6045200" cy="244079"/>
          </a:xfrm>
        </p:spPr>
        <p:txBody>
          <a:bodyPr/>
          <a:lstStyle>
            <a:lvl1pPr>
              <a:defRPr sz="825" b="0">
                <a:solidFill>
                  <a:schemeClr val="tx1"/>
                </a:solidFill>
                <a:latin typeface="+mn-lt"/>
                <a:cs typeface="Arial"/>
              </a:defRPr>
            </a:lvl1pPr>
          </a:lstStyle>
          <a:p>
            <a:pPr lvl="0"/>
            <a:r>
              <a:rPr lang="en-US" dirty="0"/>
              <a:t>name@stblaw.com    +1-000-000-0000</a:t>
            </a:r>
          </a:p>
        </p:txBody>
      </p:sp>
      <p:sp>
        <p:nvSpPr>
          <p:cNvPr id="31" name="Picture Placeholder 9"/>
          <p:cNvSpPr>
            <a:spLocks noGrp="1"/>
          </p:cNvSpPr>
          <p:nvPr>
            <p:ph type="pic" sz="quarter" idx="16" hasCustomPrompt="1"/>
          </p:nvPr>
        </p:nvSpPr>
        <p:spPr>
          <a:xfrm>
            <a:off x="6665976" y="0"/>
            <a:ext cx="2478024" cy="973836"/>
          </a:xfrm>
          <a:solidFill>
            <a:schemeClr val="accent4"/>
          </a:solidFill>
        </p:spPr>
        <p:txBody>
          <a:bodyPr/>
          <a:lstStyle>
            <a:lvl1pPr>
              <a:defRPr/>
            </a:lvl1pPr>
          </a:lstStyle>
          <a:p>
            <a:r>
              <a:rPr lang="en-US" dirty="0"/>
              <a:t>Place portrait here</a:t>
            </a:r>
          </a:p>
        </p:txBody>
      </p:sp>
      <p:sp>
        <p:nvSpPr>
          <p:cNvPr id="32" name="Content Placeholder 2"/>
          <p:cNvSpPr>
            <a:spLocks noGrp="1"/>
          </p:cNvSpPr>
          <p:nvPr>
            <p:ph idx="17"/>
          </p:nvPr>
        </p:nvSpPr>
        <p:spPr>
          <a:xfrm>
            <a:off x="6556248" y="990795"/>
            <a:ext cx="2481944" cy="3402847"/>
          </a:xfrm>
        </p:spPr>
        <p:txBody>
          <a:bodyPr/>
          <a:lstStyle>
            <a:lvl1pPr marL="86916" indent="-86916">
              <a:spcBef>
                <a:spcPts val="150"/>
              </a:spcBef>
              <a:spcAft>
                <a:spcPts val="150"/>
              </a:spcAft>
              <a:defRPr lang="en-US" sz="825" kern="1200" dirty="0" smtClean="0">
                <a:solidFill>
                  <a:schemeClr val="tx1"/>
                </a:solidFill>
                <a:latin typeface="+mn-lt"/>
                <a:ea typeface="+mn-ea"/>
                <a:cs typeface="+mn-cs"/>
              </a:defRPr>
            </a:lvl1pPr>
            <a:lvl2pPr>
              <a:spcBef>
                <a:spcPts val="150"/>
              </a:spcBef>
              <a:spcAft>
                <a:spcPts val="150"/>
              </a:spcAft>
              <a:buSzPct val="110000"/>
              <a:defRPr lang="en-US" sz="825" kern="1200" dirty="0" smtClean="0">
                <a:solidFill>
                  <a:schemeClr val="tx1"/>
                </a:solidFill>
                <a:latin typeface="+mn-lt"/>
                <a:ea typeface="+mn-ea"/>
                <a:cs typeface="+mn-cs"/>
              </a:defRPr>
            </a:lvl2pPr>
            <a:lvl3pPr>
              <a:spcBef>
                <a:spcPts val="150"/>
              </a:spcBef>
              <a:spcAft>
                <a:spcPts val="150"/>
              </a:spcAft>
              <a:defRPr sz="825"/>
            </a:lvl3pPr>
            <a:lvl4pPr>
              <a:spcBef>
                <a:spcPts val="150"/>
              </a:spcBef>
              <a:spcAft>
                <a:spcPts val="150"/>
              </a:spcAft>
              <a:defRPr sz="825"/>
            </a:lvl4pPr>
            <a:lvl5pPr>
              <a:spcBef>
                <a:spcPts val="150"/>
              </a:spcBef>
              <a:spcAft>
                <a:spcPts val="150"/>
              </a:spcAft>
              <a:defRPr sz="825"/>
            </a:lvl5pPr>
          </a:lstStyle>
          <a:p>
            <a:pPr marL="86916" lvl="0" indent="-86916" algn="l" defTabSz="685800" rtl="0" eaLnBrk="1" latinLnBrk="0" hangingPunct="1">
              <a:spcBef>
                <a:spcPts val="150"/>
              </a:spcBef>
              <a:spcAft>
                <a:spcPts val="150"/>
              </a:spcAft>
              <a:buFont typeface="Arial" panose="020B0604020202020204" pitchFamily="34" charset="0"/>
              <a:buChar char="•"/>
            </a:pPr>
            <a:r>
              <a:rPr lang="en-US"/>
              <a:t>Click to edit Master text styles</a:t>
            </a:r>
          </a:p>
        </p:txBody>
      </p:sp>
      <p:sp>
        <p:nvSpPr>
          <p:cNvPr id="33" name="Footer Placeholder 3"/>
          <p:cNvSpPr>
            <a:spLocks noGrp="1"/>
          </p:cNvSpPr>
          <p:nvPr>
            <p:ph type="ftr" sz="quarter" idx="18"/>
          </p:nvPr>
        </p:nvSpPr>
        <p:spPr>
          <a:xfrm>
            <a:off x="2444750" y="4939925"/>
            <a:ext cx="5869624" cy="203597"/>
          </a:xfrm>
        </p:spPr>
        <p:txBody>
          <a:bodyPr/>
          <a:lstStyle/>
          <a:p>
            <a:r>
              <a:rPr lang="en-GB"/>
              <a:t>CONFIDENTIAL | Source of Funds - view from the profession</a:t>
            </a:r>
            <a:endParaRPr lang="en-US" dirty="0"/>
          </a:p>
        </p:txBody>
      </p:sp>
      <p:sp>
        <p:nvSpPr>
          <p:cNvPr id="34" name="Slide Number Placeholder 3"/>
          <p:cNvSpPr>
            <a:spLocks noGrp="1"/>
          </p:cNvSpPr>
          <p:nvPr>
            <p:ph type="sldNum" sz="quarter" idx="19"/>
          </p:nvPr>
        </p:nvSpPr>
        <p:spPr>
          <a:xfrm>
            <a:off x="8726833" y="4903016"/>
            <a:ext cx="417167" cy="246295"/>
          </a:xfrm>
        </p:spPr>
        <p:txBody>
          <a:bodyPr/>
          <a:lstStyle/>
          <a:p>
            <a:fld id="{9B0005A4-9A48-4F82-82D8-7D3EECF7B059}" type="slidenum">
              <a:rPr lang="en-US" smtClean="0"/>
              <a:pPr/>
              <a:t>‹#›</a:t>
            </a:fld>
            <a:endParaRPr lang="en-US" dirty="0"/>
          </a:p>
        </p:txBody>
      </p:sp>
      <p:sp>
        <p:nvSpPr>
          <p:cNvPr id="12" name="Text Placeholder 12"/>
          <p:cNvSpPr>
            <a:spLocks noGrp="1"/>
          </p:cNvSpPr>
          <p:nvPr>
            <p:ph type="body" sz="quarter" idx="15" hasCustomPrompt="1"/>
          </p:nvPr>
        </p:nvSpPr>
        <p:spPr>
          <a:xfrm>
            <a:off x="354014" y="4393642"/>
            <a:ext cx="8454637"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Tree>
    <p:extLst>
      <p:ext uri="{BB962C8B-B14F-4D97-AF65-F5344CB8AC3E}">
        <p14:creationId xmlns:p14="http://schemas.microsoft.com/office/powerpoint/2010/main" val="428960673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Branded Portrait Biography 2">
    <p:spTree>
      <p:nvGrpSpPr>
        <p:cNvPr id="1" name=""/>
        <p:cNvGrpSpPr/>
        <p:nvPr/>
      </p:nvGrpSpPr>
      <p:grpSpPr>
        <a:xfrm>
          <a:off x="0" y="0"/>
          <a:ext cx="0" cy="0"/>
          <a:chOff x="0" y="0"/>
          <a:chExt cx="0" cy="0"/>
        </a:xfrm>
      </p:grpSpPr>
      <p:sp>
        <p:nvSpPr>
          <p:cNvPr id="14" name="Rectangle 13"/>
          <p:cNvSpPr/>
          <p:nvPr userDrawn="1"/>
        </p:nvSpPr>
        <p:spPr>
          <a:xfrm>
            <a:off x="0" y="1"/>
            <a:ext cx="9144000" cy="975122"/>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5" name="Title 1"/>
          <p:cNvSpPr>
            <a:spLocks noGrp="1"/>
          </p:cNvSpPr>
          <p:nvPr>
            <p:ph type="title" hasCustomPrompt="1"/>
          </p:nvPr>
        </p:nvSpPr>
        <p:spPr>
          <a:xfrm>
            <a:off x="1964316" y="181833"/>
            <a:ext cx="5032833" cy="368740"/>
          </a:xfrm>
        </p:spPr>
        <p:txBody>
          <a:bodyPr/>
          <a:lstStyle>
            <a:lvl1pPr>
              <a:defRPr>
                <a:solidFill>
                  <a:schemeClr val="bg1"/>
                </a:solidFill>
              </a:defRPr>
            </a:lvl1pPr>
          </a:lstStyle>
          <a:p>
            <a:r>
              <a:rPr lang="en-US" dirty="0"/>
              <a:t>Name Here</a:t>
            </a:r>
          </a:p>
        </p:txBody>
      </p:sp>
      <p:sp>
        <p:nvSpPr>
          <p:cNvPr id="16" name="Content Placeholder 2"/>
          <p:cNvSpPr>
            <a:spLocks noGrp="1"/>
          </p:cNvSpPr>
          <p:nvPr>
            <p:ph idx="1"/>
          </p:nvPr>
        </p:nvSpPr>
        <p:spPr>
          <a:xfrm>
            <a:off x="354175" y="1049574"/>
            <a:ext cx="8439912" cy="3344068"/>
          </a:xfrm>
        </p:spPr>
        <p:txBody>
          <a:bodyPr/>
          <a:lstStyle>
            <a:lvl1pPr>
              <a:defRPr sz="1350"/>
            </a:lvl1pPr>
            <a:lvl2pPr>
              <a:defRPr sz="1350"/>
            </a:lvl2pPr>
            <a:lvl3pPr>
              <a:defRPr sz="1350"/>
            </a:lvl3pPr>
            <a:lvl4pPr>
              <a:defRPr sz="1350"/>
            </a:lvl4pPr>
            <a:lvl5pPr>
              <a:defRPr sz="1350"/>
            </a:lvl5pPr>
          </a:lstStyle>
          <a:p>
            <a:pPr lvl="0"/>
            <a:r>
              <a:rPr lang="en-US"/>
              <a:t>Click to edit Master text styles</a:t>
            </a:r>
          </a:p>
        </p:txBody>
      </p:sp>
      <p:sp>
        <p:nvSpPr>
          <p:cNvPr id="17" name="Text Placeholder 8"/>
          <p:cNvSpPr>
            <a:spLocks noGrp="1"/>
          </p:cNvSpPr>
          <p:nvPr>
            <p:ph type="body" sz="quarter" idx="13" hasCustomPrompt="1"/>
          </p:nvPr>
        </p:nvSpPr>
        <p:spPr>
          <a:xfrm>
            <a:off x="1961771" y="518087"/>
            <a:ext cx="5034951" cy="288450"/>
          </a:xfrm>
        </p:spPr>
        <p:txBody>
          <a:bodyPr/>
          <a:lstStyle>
            <a:lvl1pPr>
              <a:defRPr sz="1050" i="1" baseline="0">
                <a:solidFill>
                  <a:schemeClr val="bg1"/>
                </a:solidFill>
              </a:defRPr>
            </a:lvl1pPr>
            <a:lvl2pPr>
              <a:defRPr sz="1350"/>
            </a:lvl2pPr>
            <a:lvl3pPr>
              <a:defRPr sz="1350"/>
            </a:lvl3pPr>
            <a:lvl4pPr>
              <a:defRPr sz="1350"/>
            </a:lvl4pPr>
            <a:lvl5pPr>
              <a:defRPr sz="1350"/>
            </a:lvl5pPr>
          </a:lstStyle>
          <a:p>
            <a:pPr lvl="0"/>
            <a:r>
              <a:rPr lang="en-US" dirty="0"/>
              <a:t>Title Here</a:t>
            </a:r>
          </a:p>
        </p:txBody>
      </p:sp>
      <p:sp>
        <p:nvSpPr>
          <p:cNvPr id="18" name="Text Placeholder 10"/>
          <p:cNvSpPr>
            <a:spLocks noGrp="1"/>
          </p:cNvSpPr>
          <p:nvPr>
            <p:ph type="body" sz="quarter" idx="14" hasCustomPrompt="1"/>
          </p:nvPr>
        </p:nvSpPr>
        <p:spPr>
          <a:xfrm>
            <a:off x="1965740" y="746716"/>
            <a:ext cx="5031648" cy="244079"/>
          </a:xfrm>
        </p:spPr>
        <p:txBody>
          <a:bodyPr/>
          <a:lstStyle>
            <a:lvl1pPr>
              <a:defRPr sz="825" b="0">
                <a:solidFill>
                  <a:schemeClr val="tx1"/>
                </a:solidFill>
              </a:defRPr>
            </a:lvl1pPr>
          </a:lstStyle>
          <a:p>
            <a:pPr lvl="0"/>
            <a:r>
              <a:rPr lang="en-US" dirty="0"/>
              <a:t>name@stblaw.com    +1-000-000-0000</a:t>
            </a:r>
          </a:p>
        </p:txBody>
      </p:sp>
      <p:sp>
        <p:nvSpPr>
          <p:cNvPr id="19" name="Text Placeholder 12"/>
          <p:cNvSpPr>
            <a:spLocks noGrp="1"/>
          </p:cNvSpPr>
          <p:nvPr>
            <p:ph type="body" sz="quarter" idx="15" hasCustomPrompt="1"/>
          </p:nvPr>
        </p:nvSpPr>
        <p:spPr>
          <a:xfrm>
            <a:off x="354013" y="4393642"/>
            <a:ext cx="8440074"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20" name="Picture Placeholder 9"/>
          <p:cNvSpPr>
            <a:spLocks noGrp="1"/>
          </p:cNvSpPr>
          <p:nvPr>
            <p:ph type="pic" sz="quarter" idx="16" hasCustomPrompt="1"/>
          </p:nvPr>
        </p:nvSpPr>
        <p:spPr>
          <a:xfrm>
            <a:off x="461963" y="1"/>
            <a:ext cx="1106424" cy="975122"/>
          </a:xfrm>
          <a:solidFill>
            <a:schemeClr val="accent4"/>
          </a:solidFill>
        </p:spPr>
        <p:txBody>
          <a:bodyPr/>
          <a:lstStyle/>
          <a:p>
            <a:r>
              <a:rPr lang="en-US" dirty="0"/>
              <a:t>Place portrait here</a:t>
            </a:r>
          </a:p>
        </p:txBody>
      </p:sp>
      <p:sp>
        <p:nvSpPr>
          <p:cNvPr id="21" name="Footer Placeholder 3"/>
          <p:cNvSpPr>
            <a:spLocks noGrp="1"/>
          </p:cNvSpPr>
          <p:nvPr>
            <p:ph type="ftr" sz="quarter" idx="18"/>
          </p:nvPr>
        </p:nvSpPr>
        <p:spPr>
          <a:xfrm>
            <a:off x="2444750" y="4939925"/>
            <a:ext cx="5869624" cy="203597"/>
          </a:xfrm>
        </p:spPr>
        <p:txBody>
          <a:bodyPr/>
          <a:lstStyle/>
          <a:p>
            <a:r>
              <a:rPr lang="en-GB"/>
              <a:t>CONFIDENTIAL | Source of Funds - view from the profession</a:t>
            </a:r>
            <a:endParaRPr lang="en-US" dirty="0"/>
          </a:p>
        </p:txBody>
      </p:sp>
      <p:sp>
        <p:nvSpPr>
          <p:cNvPr id="22" name="Slide Number Placeholder 3"/>
          <p:cNvSpPr>
            <a:spLocks noGrp="1"/>
          </p:cNvSpPr>
          <p:nvPr>
            <p:ph type="sldNum" sz="quarter" idx="19"/>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4053762615"/>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Two Portrait Biography">
    <p:spTree>
      <p:nvGrpSpPr>
        <p:cNvPr id="1" name=""/>
        <p:cNvGrpSpPr/>
        <p:nvPr/>
      </p:nvGrpSpPr>
      <p:grpSpPr>
        <a:xfrm>
          <a:off x="0" y="0"/>
          <a:ext cx="0" cy="0"/>
          <a:chOff x="0" y="0"/>
          <a:chExt cx="0" cy="0"/>
        </a:xfrm>
      </p:grpSpPr>
      <p:sp>
        <p:nvSpPr>
          <p:cNvPr id="11" name="Text Placeholder 10"/>
          <p:cNvSpPr>
            <a:spLocks noGrp="1"/>
          </p:cNvSpPr>
          <p:nvPr>
            <p:ph type="body" sz="quarter" idx="14" hasCustomPrompt="1"/>
          </p:nvPr>
        </p:nvSpPr>
        <p:spPr>
          <a:xfrm>
            <a:off x="351631" y="1620296"/>
            <a:ext cx="4114800" cy="355001"/>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24" name="Text Placeholder 10"/>
          <p:cNvSpPr>
            <a:spLocks noGrp="1"/>
          </p:cNvSpPr>
          <p:nvPr>
            <p:ph type="body" sz="quarter" idx="25" hasCustomPrompt="1"/>
          </p:nvPr>
        </p:nvSpPr>
        <p:spPr>
          <a:xfrm>
            <a:off x="4572000" y="1620296"/>
            <a:ext cx="4114800" cy="355001"/>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2" name="Title 1"/>
          <p:cNvSpPr>
            <a:spLocks noGrp="1"/>
          </p:cNvSpPr>
          <p:nvPr>
            <p:ph type="title" hasCustomPrompt="1"/>
          </p:nvPr>
        </p:nvSpPr>
        <p:spPr>
          <a:xfrm>
            <a:off x="351630" y="1066372"/>
            <a:ext cx="4114800" cy="252103"/>
          </a:xfrm>
        </p:spPr>
        <p:txBody>
          <a:bodyPr/>
          <a:lstStyle>
            <a:lvl1pPr>
              <a:defRPr sz="1350"/>
            </a:lvl1pPr>
          </a:lstStyle>
          <a:p>
            <a:r>
              <a:rPr lang="en-US" dirty="0"/>
              <a:t>Name Here</a:t>
            </a:r>
          </a:p>
        </p:txBody>
      </p:sp>
      <p:sp>
        <p:nvSpPr>
          <p:cNvPr id="8" name="Text Placeholder 7"/>
          <p:cNvSpPr>
            <a:spLocks noGrp="1"/>
          </p:cNvSpPr>
          <p:nvPr>
            <p:ph type="body" sz="quarter" idx="26"/>
          </p:nvPr>
        </p:nvSpPr>
        <p:spPr>
          <a:xfrm>
            <a:off x="4572000" y="1066372"/>
            <a:ext cx="4114800" cy="251222"/>
          </a:xfrm>
        </p:spPr>
        <p:txBody>
          <a:bodyPr/>
          <a:lstStyle>
            <a:lvl1pPr algn="l" defTabSz="685800" rtl="0" eaLnBrk="1" latinLnBrk="0" hangingPunct="1">
              <a:lnSpc>
                <a:spcPct val="90000"/>
              </a:lnSpc>
              <a:spcBef>
                <a:spcPct val="0"/>
              </a:spcBef>
              <a:buNone/>
              <a:defRPr lang="en-US" sz="1350" kern="1200" dirty="0">
                <a:solidFill>
                  <a:schemeClr val="tx1"/>
                </a:solidFill>
                <a:latin typeface="+mj-lt"/>
                <a:ea typeface="+mj-ea"/>
                <a:cs typeface="+mj-cs"/>
              </a:defRPr>
            </a:lvl1pPr>
            <a:lvl2pPr>
              <a:defRPr sz="1350"/>
            </a:lvl2pPr>
            <a:lvl3pPr>
              <a:defRPr sz="1350"/>
            </a:lvl3pPr>
            <a:lvl4pPr>
              <a:defRPr sz="1350"/>
            </a:lvl4pPr>
            <a:lvl5pPr>
              <a:defRPr sz="1350"/>
            </a:lvl5pPr>
          </a:lstStyle>
          <a:p>
            <a:pPr lvl="0"/>
            <a:r>
              <a:rPr lang="en-US"/>
              <a:t>Click to edit Master text styles</a:t>
            </a:r>
          </a:p>
        </p:txBody>
      </p:sp>
      <p:sp>
        <p:nvSpPr>
          <p:cNvPr id="3" name="Content Placeholder 2"/>
          <p:cNvSpPr>
            <a:spLocks noGrp="1"/>
          </p:cNvSpPr>
          <p:nvPr>
            <p:ph idx="1"/>
          </p:nvPr>
        </p:nvSpPr>
        <p:spPr>
          <a:xfrm>
            <a:off x="351630" y="1975297"/>
            <a:ext cx="4114800" cy="2743200"/>
          </a:xfrm>
        </p:spPr>
        <p:txBody>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22" name="Content Placeholder 2"/>
          <p:cNvSpPr>
            <a:spLocks noGrp="1"/>
          </p:cNvSpPr>
          <p:nvPr>
            <p:ph idx="23"/>
          </p:nvPr>
        </p:nvSpPr>
        <p:spPr>
          <a:xfrm>
            <a:off x="4572000" y="1975297"/>
            <a:ext cx="4114800" cy="2743200"/>
          </a:xfrm>
        </p:spPr>
        <p:txBody>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7" name="Rectangle 6"/>
          <p:cNvSpPr/>
          <p:nvPr userDrawn="1"/>
        </p:nvSpPr>
        <p:spPr>
          <a:xfrm>
            <a:off x="0" y="0"/>
            <a:ext cx="9144000" cy="9738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0" name="Picture Placeholder 9"/>
          <p:cNvSpPr>
            <a:spLocks noGrp="1"/>
          </p:cNvSpPr>
          <p:nvPr>
            <p:ph type="pic" sz="quarter" idx="16" hasCustomPrompt="1"/>
          </p:nvPr>
        </p:nvSpPr>
        <p:spPr>
          <a:xfrm>
            <a:off x="456107" y="0"/>
            <a:ext cx="1102238" cy="973836"/>
          </a:xfrm>
          <a:solidFill>
            <a:schemeClr val="accent4"/>
          </a:solidFill>
        </p:spPr>
        <p:txBody>
          <a:bodyPr/>
          <a:lstStyle/>
          <a:p>
            <a:r>
              <a:rPr lang="en-US" dirty="0"/>
              <a:t>Place portrait here</a:t>
            </a:r>
          </a:p>
        </p:txBody>
      </p:sp>
      <p:sp>
        <p:nvSpPr>
          <p:cNvPr id="15" name="Picture Placeholder 9"/>
          <p:cNvSpPr>
            <a:spLocks noGrp="1"/>
          </p:cNvSpPr>
          <p:nvPr>
            <p:ph type="pic" sz="quarter" idx="18" hasCustomPrompt="1"/>
          </p:nvPr>
        </p:nvSpPr>
        <p:spPr>
          <a:xfrm>
            <a:off x="4672584" y="1"/>
            <a:ext cx="1102238" cy="975122"/>
          </a:xfrm>
          <a:solidFill>
            <a:schemeClr val="accent4"/>
          </a:solidFill>
        </p:spPr>
        <p:txBody>
          <a:bodyPr/>
          <a:lstStyle/>
          <a:p>
            <a:r>
              <a:rPr lang="en-US" dirty="0"/>
              <a:t>Place portrait here</a:t>
            </a:r>
          </a:p>
        </p:txBody>
      </p:sp>
      <p:sp>
        <p:nvSpPr>
          <p:cNvPr id="21" name="Slide Number Placeholder 3"/>
          <p:cNvSpPr>
            <a:spLocks noGrp="1"/>
          </p:cNvSpPr>
          <p:nvPr>
            <p:ph type="sldNum" sz="quarter" idx="29"/>
          </p:nvPr>
        </p:nvSpPr>
        <p:spPr>
          <a:xfrm>
            <a:off x="8726833" y="4903016"/>
            <a:ext cx="417167" cy="246295"/>
          </a:xfrm>
          <a:prstGeom prst="rect">
            <a:avLst/>
          </a:prstGeom>
        </p:spPr>
        <p:txBody>
          <a:bodyPr/>
          <a:lstStyle/>
          <a:p>
            <a:fld id="{9B0005A4-9A48-4F82-82D8-7D3EECF7B059}" type="slidenum">
              <a:rPr lang="en-US" smtClean="0"/>
              <a:pPr/>
              <a:t>‹#›</a:t>
            </a:fld>
            <a:endParaRPr lang="en-US" dirty="0"/>
          </a:p>
        </p:txBody>
      </p:sp>
      <p:sp>
        <p:nvSpPr>
          <p:cNvPr id="9" name="Text Placeholder 8"/>
          <p:cNvSpPr>
            <a:spLocks noGrp="1"/>
          </p:cNvSpPr>
          <p:nvPr>
            <p:ph type="body" sz="quarter" idx="13" hasCustomPrompt="1"/>
          </p:nvPr>
        </p:nvSpPr>
        <p:spPr>
          <a:xfrm>
            <a:off x="351630" y="1259405"/>
            <a:ext cx="4114800" cy="360891"/>
          </a:xfrm>
        </p:spPr>
        <p:txBody>
          <a:bodyPr/>
          <a:lstStyle>
            <a:lvl1pPr>
              <a:defRPr sz="900" i="1" baseline="0">
                <a:solidFill>
                  <a:schemeClr val="tx1"/>
                </a:solidFill>
              </a:defRPr>
            </a:lvl1pPr>
            <a:lvl2pPr>
              <a:defRPr sz="1350"/>
            </a:lvl2pPr>
            <a:lvl3pPr>
              <a:defRPr sz="1350"/>
            </a:lvl3pPr>
            <a:lvl4pPr>
              <a:defRPr sz="1350"/>
            </a:lvl4pPr>
            <a:lvl5pPr>
              <a:defRPr sz="1350"/>
            </a:lvl5pPr>
          </a:lstStyle>
          <a:p>
            <a:pPr lvl="0"/>
            <a:r>
              <a:rPr lang="en-US" dirty="0"/>
              <a:t>Title Here</a:t>
            </a:r>
          </a:p>
        </p:txBody>
      </p:sp>
      <p:sp>
        <p:nvSpPr>
          <p:cNvPr id="23" name="Text Placeholder 8"/>
          <p:cNvSpPr>
            <a:spLocks noGrp="1"/>
          </p:cNvSpPr>
          <p:nvPr>
            <p:ph type="body" sz="quarter" idx="24" hasCustomPrompt="1"/>
          </p:nvPr>
        </p:nvSpPr>
        <p:spPr>
          <a:xfrm>
            <a:off x="4572000" y="1259405"/>
            <a:ext cx="4114800" cy="360891"/>
          </a:xfrm>
        </p:spPr>
        <p:txBody>
          <a:bodyPr/>
          <a:lstStyle>
            <a:lvl1pPr>
              <a:defRPr lang="en-US" sz="900" i="1" kern="1200" baseline="0" dirty="0" smtClean="0">
                <a:solidFill>
                  <a:schemeClr val="tx1"/>
                </a:solidFill>
                <a:latin typeface="+mn-lt"/>
                <a:ea typeface="+mn-ea"/>
                <a:cs typeface="+mn-cs"/>
              </a:defRPr>
            </a:lvl1pPr>
            <a:lvl2pPr>
              <a:defRPr sz="1350"/>
            </a:lvl2pPr>
            <a:lvl3pPr>
              <a:defRPr sz="1350"/>
            </a:lvl3pPr>
            <a:lvl4pPr>
              <a:defRPr sz="1350"/>
            </a:lvl4pPr>
            <a:lvl5pPr>
              <a:defRPr sz="1350"/>
            </a:lvl5pPr>
          </a:lstStyle>
          <a:p>
            <a:pPr marL="0" lvl="0" indent="0" algn="l" defTabSz="685800" rtl="0" eaLnBrk="1" latinLnBrk="0" hangingPunct="1">
              <a:spcBef>
                <a:spcPts val="300"/>
              </a:spcBef>
              <a:spcAft>
                <a:spcPts val="300"/>
              </a:spcAft>
              <a:buFontTx/>
              <a:buNone/>
            </a:pPr>
            <a:r>
              <a:rPr lang="en-US" dirty="0"/>
              <a:t>Title Here</a:t>
            </a:r>
          </a:p>
        </p:txBody>
      </p:sp>
      <p:sp>
        <p:nvSpPr>
          <p:cNvPr id="14" name="Footer Placeholder 3"/>
          <p:cNvSpPr>
            <a:spLocks noGrp="1"/>
          </p:cNvSpPr>
          <p:nvPr>
            <p:ph type="ftr" sz="quarter" idx="3"/>
          </p:nvPr>
        </p:nvSpPr>
        <p:spPr bwMode="gray">
          <a:xfrm>
            <a:off x="2444750" y="4939925"/>
            <a:ext cx="5869624" cy="203597"/>
          </a:xfrm>
          <a:prstGeom prst="rect">
            <a:avLst/>
          </a:prstGeom>
        </p:spPr>
        <p:txBody>
          <a:bodyPr vert="horz" lIns="91440" tIns="45720" rIns="91440" bIns="45720" rtlCol="0" anchor="t" anchorCtr="0"/>
          <a:lstStyle>
            <a:lvl1pPr algn="r">
              <a:defRPr sz="600">
                <a:solidFill>
                  <a:schemeClr val="bg1"/>
                </a:solidFill>
              </a:defRPr>
            </a:lvl1pPr>
          </a:lstStyle>
          <a:p>
            <a:r>
              <a:rPr lang="en-GB"/>
              <a:t>CONFIDENTIAL | Source of Funds - view from the profession</a:t>
            </a:r>
            <a:endParaRPr lang="en-US" dirty="0"/>
          </a:p>
        </p:txBody>
      </p:sp>
    </p:spTree>
    <p:extLst>
      <p:ext uri="{BB962C8B-B14F-4D97-AF65-F5344CB8AC3E}">
        <p14:creationId xmlns:p14="http://schemas.microsoft.com/office/powerpoint/2010/main" val="352987057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Three Portrait Biography">
    <p:spTree>
      <p:nvGrpSpPr>
        <p:cNvPr id="1" name=""/>
        <p:cNvGrpSpPr/>
        <p:nvPr/>
      </p:nvGrpSpPr>
      <p:grpSpPr>
        <a:xfrm>
          <a:off x="0" y="0"/>
          <a:ext cx="0" cy="0"/>
          <a:chOff x="0" y="0"/>
          <a:chExt cx="0" cy="0"/>
        </a:xfrm>
      </p:grpSpPr>
      <p:sp>
        <p:nvSpPr>
          <p:cNvPr id="13" name="Text Placeholder 12"/>
          <p:cNvSpPr>
            <a:spLocks noGrp="1"/>
          </p:cNvSpPr>
          <p:nvPr>
            <p:ph type="body" sz="quarter" idx="15" hasCustomPrompt="1"/>
          </p:nvPr>
        </p:nvSpPr>
        <p:spPr>
          <a:xfrm>
            <a:off x="354014" y="4393642"/>
            <a:ext cx="8454637"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3" name="Content Placeholder 2"/>
          <p:cNvSpPr>
            <a:spLocks noGrp="1"/>
          </p:cNvSpPr>
          <p:nvPr>
            <p:ph idx="1"/>
          </p:nvPr>
        </p:nvSpPr>
        <p:spPr>
          <a:xfrm>
            <a:off x="351630" y="1975298"/>
            <a:ext cx="2788920" cy="2418344"/>
          </a:xfrm>
        </p:spPr>
        <p:txBody>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18" name="Content Placeholder 2"/>
          <p:cNvSpPr>
            <a:spLocks noGrp="1"/>
          </p:cNvSpPr>
          <p:nvPr>
            <p:ph idx="20"/>
          </p:nvPr>
        </p:nvSpPr>
        <p:spPr>
          <a:xfrm>
            <a:off x="6019730" y="1975298"/>
            <a:ext cx="2788920" cy="2418344"/>
          </a:xfrm>
        </p:spPr>
        <p:txBody>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22" name="Content Placeholder 2"/>
          <p:cNvSpPr>
            <a:spLocks noGrp="1"/>
          </p:cNvSpPr>
          <p:nvPr>
            <p:ph idx="23"/>
          </p:nvPr>
        </p:nvSpPr>
        <p:spPr>
          <a:xfrm>
            <a:off x="3182112" y="1975298"/>
            <a:ext cx="2788920" cy="2418344"/>
          </a:xfrm>
        </p:spPr>
        <p:txBody>
          <a:bodyPr/>
          <a:lstStyle>
            <a:lvl1pPr>
              <a:defRPr sz="900"/>
            </a:lvl1pPr>
            <a:lvl2pPr>
              <a:defRPr sz="1350"/>
            </a:lvl2pPr>
            <a:lvl3pPr>
              <a:defRPr sz="1350"/>
            </a:lvl3pPr>
            <a:lvl4pPr>
              <a:defRPr sz="1350"/>
            </a:lvl4pPr>
            <a:lvl5pPr>
              <a:defRPr sz="1350"/>
            </a:lvl5pPr>
          </a:lstStyle>
          <a:p>
            <a:pPr lvl="0"/>
            <a:r>
              <a:rPr lang="en-US"/>
              <a:t>Click to edit Master text styles</a:t>
            </a:r>
          </a:p>
        </p:txBody>
      </p:sp>
      <p:sp>
        <p:nvSpPr>
          <p:cNvPr id="11" name="Text Placeholder 10"/>
          <p:cNvSpPr>
            <a:spLocks noGrp="1"/>
          </p:cNvSpPr>
          <p:nvPr>
            <p:ph type="body" sz="quarter" idx="14" hasCustomPrompt="1"/>
          </p:nvPr>
        </p:nvSpPr>
        <p:spPr>
          <a:xfrm>
            <a:off x="351630" y="1620296"/>
            <a:ext cx="2788920" cy="355001"/>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20" name="Text Placeholder 10"/>
          <p:cNvSpPr>
            <a:spLocks noGrp="1"/>
          </p:cNvSpPr>
          <p:nvPr>
            <p:ph type="body" sz="quarter" idx="22" hasCustomPrompt="1"/>
          </p:nvPr>
        </p:nvSpPr>
        <p:spPr>
          <a:xfrm>
            <a:off x="6019730" y="1620296"/>
            <a:ext cx="2788920" cy="355001"/>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24" name="Text Placeholder 10"/>
          <p:cNvSpPr>
            <a:spLocks noGrp="1"/>
          </p:cNvSpPr>
          <p:nvPr>
            <p:ph type="body" sz="quarter" idx="25" hasCustomPrompt="1"/>
          </p:nvPr>
        </p:nvSpPr>
        <p:spPr>
          <a:xfrm>
            <a:off x="3182112" y="1620296"/>
            <a:ext cx="2788920" cy="355001"/>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7" name="Rectangle 6"/>
          <p:cNvSpPr/>
          <p:nvPr userDrawn="1"/>
        </p:nvSpPr>
        <p:spPr>
          <a:xfrm>
            <a:off x="0" y="0"/>
            <a:ext cx="9144000" cy="9738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10" name="Picture Placeholder 9"/>
          <p:cNvSpPr>
            <a:spLocks noGrp="1"/>
          </p:cNvSpPr>
          <p:nvPr>
            <p:ph type="pic" sz="quarter" idx="16" hasCustomPrompt="1"/>
          </p:nvPr>
        </p:nvSpPr>
        <p:spPr>
          <a:xfrm>
            <a:off x="456107" y="0"/>
            <a:ext cx="1102238" cy="973836"/>
          </a:xfrm>
          <a:solidFill>
            <a:schemeClr val="accent4"/>
          </a:solidFill>
        </p:spPr>
        <p:txBody>
          <a:bodyPr/>
          <a:lstStyle/>
          <a:p>
            <a:r>
              <a:rPr lang="en-US" dirty="0"/>
              <a:t>Place portrait here</a:t>
            </a:r>
          </a:p>
        </p:txBody>
      </p:sp>
      <p:sp>
        <p:nvSpPr>
          <p:cNvPr id="15" name="Picture Placeholder 9"/>
          <p:cNvSpPr>
            <a:spLocks noGrp="1"/>
          </p:cNvSpPr>
          <p:nvPr>
            <p:ph type="pic" sz="quarter" idx="18" hasCustomPrompt="1"/>
          </p:nvPr>
        </p:nvSpPr>
        <p:spPr>
          <a:xfrm>
            <a:off x="3282696" y="0"/>
            <a:ext cx="1102238" cy="973836"/>
          </a:xfrm>
          <a:solidFill>
            <a:schemeClr val="accent4"/>
          </a:solidFill>
        </p:spPr>
        <p:txBody>
          <a:bodyPr/>
          <a:lstStyle/>
          <a:p>
            <a:r>
              <a:rPr lang="en-US" dirty="0"/>
              <a:t>Place portrait here</a:t>
            </a:r>
          </a:p>
        </p:txBody>
      </p:sp>
      <p:sp>
        <p:nvSpPr>
          <p:cNvPr id="16" name="Picture Placeholder 9"/>
          <p:cNvSpPr>
            <a:spLocks noGrp="1"/>
          </p:cNvSpPr>
          <p:nvPr>
            <p:ph type="pic" sz="quarter" idx="19" hasCustomPrompt="1"/>
          </p:nvPr>
        </p:nvSpPr>
        <p:spPr>
          <a:xfrm>
            <a:off x="6120314" y="0"/>
            <a:ext cx="1102238" cy="973836"/>
          </a:xfrm>
          <a:solidFill>
            <a:schemeClr val="accent4"/>
          </a:solidFill>
        </p:spPr>
        <p:txBody>
          <a:bodyPr/>
          <a:lstStyle/>
          <a:p>
            <a:r>
              <a:rPr lang="en-US" dirty="0"/>
              <a:t>Place portrait here</a:t>
            </a:r>
          </a:p>
        </p:txBody>
      </p:sp>
      <p:sp>
        <p:nvSpPr>
          <p:cNvPr id="4" name="Footer Placeholder 3"/>
          <p:cNvSpPr>
            <a:spLocks noGrp="1"/>
          </p:cNvSpPr>
          <p:nvPr>
            <p:ph type="ftr" sz="quarter" idx="28"/>
          </p:nvPr>
        </p:nvSpPr>
        <p:spPr/>
        <p:txBody>
          <a:bodyPr/>
          <a:lstStyle/>
          <a:p>
            <a:r>
              <a:rPr lang="en-GB"/>
              <a:t>CONFIDENTIAL | Source of Funds - view from the profession</a:t>
            </a:r>
            <a:endParaRPr lang="en-US" dirty="0"/>
          </a:p>
        </p:txBody>
      </p:sp>
      <p:sp>
        <p:nvSpPr>
          <p:cNvPr id="21" name="Slide Number Placeholder 3"/>
          <p:cNvSpPr>
            <a:spLocks noGrp="1"/>
          </p:cNvSpPr>
          <p:nvPr>
            <p:ph type="sldNum" sz="quarter" idx="29"/>
          </p:nvPr>
        </p:nvSpPr>
        <p:spPr>
          <a:xfrm>
            <a:off x="8726833" y="4903016"/>
            <a:ext cx="417167" cy="246295"/>
          </a:xfrm>
        </p:spPr>
        <p:txBody>
          <a:bodyPr/>
          <a:lstStyle/>
          <a:p>
            <a:fld id="{9B0005A4-9A48-4F82-82D8-7D3EECF7B059}" type="slidenum">
              <a:rPr lang="en-US" smtClean="0"/>
              <a:pPr/>
              <a:t>‹#›</a:t>
            </a:fld>
            <a:endParaRPr lang="en-US" dirty="0"/>
          </a:p>
        </p:txBody>
      </p:sp>
      <p:sp>
        <p:nvSpPr>
          <p:cNvPr id="2" name="Title 1"/>
          <p:cNvSpPr>
            <a:spLocks noGrp="1"/>
          </p:cNvSpPr>
          <p:nvPr>
            <p:ph type="title" hasCustomPrompt="1"/>
          </p:nvPr>
        </p:nvSpPr>
        <p:spPr>
          <a:xfrm>
            <a:off x="351630" y="1066372"/>
            <a:ext cx="2788920" cy="252103"/>
          </a:xfrm>
        </p:spPr>
        <p:txBody>
          <a:bodyPr/>
          <a:lstStyle>
            <a:lvl1pPr>
              <a:defRPr sz="1350"/>
            </a:lvl1pPr>
          </a:lstStyle>
          <a:p>
            <a:r>
              <a:rPr lang="en-US" dirty="0"/>
              <a:t>Name Here</a:t>
            </a:r>
          </a:p>
        </p:txBody>
      </p:sp>
      <p:sp>
        <p:nvSpPr>
          <p:cNvPr id="8" name="Text Placeholder 7"/>
          <p:cNvSpPr>
            <a:spLocks noGrp="1"/>
          </p:cNvSpPr>
          <p:nvPr>
            <p:ph type="body" sz="quarter" idx="26"/>
          </p:nvPr>
        </p:nvSpPr>
        <p:spPr>
          <a:xfrm>
            <a:off x="3182112" y="1066372"/>
            <a:ext cx="2788920" cy="251222"/>
          </a:xfrm>
        </p:spPr>
        <p:txBody>
          <a:bodyPr/>
          <a:lstStyle>
            <a:lvl1pPr algn="l" defTabSz="685800" rtl="0" eaLnBrk="1" latinLnBrk="0" hangingPunct="1">
              <a:lnSpc>
                <a:spcPct val="90000"/>
              </a:lnSpc>
              <a:spcBef>
                <a:spcPct val="0"/>
              </a:spcBef>
              <a:buNone/>
              <a:defRPr lang="en-US" sz="1350" kern="1200" dirty="0">
                <a:solidFill>
                  <a:schemeClr val="tx1"/>
                </a:solidFill>
                <a:latin typeface="+mj-lt"/>
                <a:ea typeface="+mj-ea"/>
                <a:cs typeface="+mj-cs"/>
              </a:defRPr>
            </a:lvl1pPr>
            <a:lvl2pPr>
              <a:defRPr sz="1350"/>
            </a:lvl2pPr>
            <a:lvl3pPr>
              <a:defRPr sz="1350"/>
            </a:lvl3pPr>
            <a:lvl4pPr>
              <a:defRPr sz="1350"/>
            </a:lvl4pPr>
            <a:lvl5pPr>
              <a:defRPr sz="1350"/>
            </a:lvl5pPr>
          </a:lstStyle>
          <a:p>
            <a:pPr lvl="0"/>
            <a:r>
              <a:rPr lang="en-US"/>
              <a:t>Click to edit Master text styles</a:t>
            </a:r>
          </a:p>
        </p:txBody>
      </p:sp>
      <p:sp>
        <p:nvSpPr>
          <p:cNvPr id="14" name="Text Placeholder 13"/>
          <p:cNvSpPr>
            <a:spLocks noGrp="1"/>
          </p:cNvSpPr>
          <p:nvPr>
            <p:ph type="body" sz="quarter" idx="27"/>
          </p:nvPr>
        </p:nvSpPr>
        <p:spPr>
          <a:xfrm>
            <a:off x="6019730" y="1066372"/>
            <a:ext cx="2788920" cy="251222"/>
          </a:xfrm>
        </p:spPr>
        <p:txBody>
          <a:bodyPr/>
          <a:lstStyle>
            <a:lvl1pPr algn="l" defTabSz="685800" rtl="0" eaLnBrk="1" latinLnBrk="0" hangingPunct="1">
              <a:lnSpc>
                <a:spcPct val="90000"/>
              </a:lnSpc>
              <a:spcBef>
                <a:spcPct val="0"/>
              </a:spcBef>
              <a:buNone/>
              <a:defRPr lang="en-US" sz="1350" kern="1200" dirty="0">
                <a:solidFill>
                  <a:schemeClr val="tx1"/>
                </a:solidFill>
                <a:latin typeface="+mj-lt"/>
                <a:ea typeface="+mj-ea"/>
                <a:cs typeface="+mj-cs"/>
              </a:defRPr>
            </a:lvl1pPr>
            <a:lvl2pPr>
              <a:defRPr sz="1350"/>
            </a:lvl2pPr>
            <a:lvl3pPr>
              <a:defRPr sz="1350"/>
            </a:lvl3pPr>
            <a:lvl4pPr>
              <a:defRPr sz="1350"/>
            </a:lvl4pPr>
            <a:lvl5pPr>
              <a:defRPr sz="1350"/>
            </a:lvl5pPr>
          </a:lstStyle>
          <a:p>
            <a:pPr lvl="0"/>
            <a:r>
              <a:rPr lang="en-US"/>
              <a:t>Click to edit Master text styles</a:t>
            </a:r>
          </a:p>
        </p:txBody>
      </p:sp>
      <p:sp>
        <p:nvSpPr>
          <p:cNvPr id="9" name="Text Placeholder 8"/>
          <p:cNvSpPr>
            <a:spLocks noGrp="1"/>
          </p:cNvSpPr>
          <p:nvPr>
            <p:ph type="body" sz="quarter" idx="13" hasCustomPrompt="1"/>
          </p:nvPr>
        </p:nvSpPr>
        <p:spPr>
          <a:xfrm>
            <a:off x="351630" y="1259405"/>
            <a:ext cx="2788920" cy="360891"/>
          </a:xfrm>
        </p:spPr>
        <p:txBody>
          <a:bodyPr/>
          <a:lstStyle>
            <a:lvl1pPr>
              <a:defRPr sz="900" i="1" baseline="0">
                <a:solidFill>
                  <a:schemeClr val="tx1"/>
                </a:solidFill>
              </a:defRPr>
            </a:lvl1pPr>
            <a:lvl2pPr>
              <a:defRPr sz="1350"/>
            </a:lvl2pPr>
            <a:lvl3pPr>
              <a:defRPr sz="1350"/>
            </a:lvl3pPr>
            <a:lvl4pPr>
              <a:defRPr sz="1350"/>
            </a:lvl4pPr>
            <a:lvl5pPr>
              <a:defRPr sz="1350"/>
            </a:lvl5pPr>
          </a:lstStyle>
          <a:p>
            <a:pPr lvl="0"/>
            <a:r>
              <a:rPr lang="en-US" dirty="0"/>
              <a:t>Title Here</a:t>
            </a:r>
          </a:p>
        </p:txBody>
      </p:sp>
      <p:sp>
        <p:nvSpPr>
          <p:cNvPr id="19" name="Text Placeholder 8"/>
          <p:cNvSpPr>
            <a:spLocks noGrp="1"/>
          </p:cNvSpPr>
          <p:nvPr>
            <p:ph type="body" sz="quarter" idx="21" hasCustomPrompt="1"/>
          </p:nvPr>
        </p:nvSpPr>
        <p:spPr>
          <a:xfrm>
            <a:off x="6019730" y="1259405"/>
            <a:ext cx="2788920" cy="360891"/>
          </a:xfrm>
        </p:spPr>
        <p:txBody>
          <a:bodyPr/>
          <a:lstStyle>
            <a:lvl1pPr>
              <a:defRPr sz="900" i="1" baseline="0">
                <a:solidFill>
                  <a:schemeClr val="tx1"/>
                </a:solidFill>
              </a:defRPr>
            </a:lvl1pPr>
            <a:lvl2pPr>
              <a:defRPr sz="1350"/>
            </a:lvl2pPr>
            <a:lvl3pPr>
              <a:defRPr sz="1350"/>
            </a:lvl3pPr>
            <a:lvl4pPr>
              <a:defRPr sz="1350"/>
            </a:lvl4pPr>
            <a:lvl5pPr>
              <a:defRPr sz="1350"/>
            </a:lvl5pPr>
          </a:lstStyle>
          <a:p>
            <a:pPr lvl="0"/>
            <a:r>
              <a:rPr lang="en-US" dirty="0"/>
              <a:t>Title Here</a:t>
            </a:r>
          </a:p>
        </p:txBody>
      </p:sp>
      <p:sp>
        <p:nvSpPr>
          <p:cNvPr id="23" name="Text Placeholder 8"/>
          <p:cNvSpPr>
            <a:spLocks noGrp="1"/>
          </p:cNvSpPr>
          <p:nvPr>
            <p:ph type="body" sz="quarter" idx="24" hasCustomPrompt="1"/>
          </p:nvPr>
        </p:nvSpPr>
        <p:spPr>
          <a:xfrm>
            <a:off x="3182112" y="1259405"/>
            <a:ext cx="2788920" cy="360891"/>
          </a:xfrm>
        </p:spPr>
        <p:txBody>
          <a:bodyPr/>
          <a:lstStyle>
            <a:lvl1pPr>
              <a:defRPr sz="900" i="1" baseline="0">
                <a:solidFill>
                  <a:schemeClr val="tx1"/>
                </a:solidFill>
              </a:defRPr>
            </a:lvl1pPr>
            <a:lvl2pPr>
              <a:defRPr sz="1350"/>
            </a:lvl2pPr>
            <a:lvl3pPr>
              <a:defRPr sz="1350"/>
            </a:lvl3pPr>
            <a:lvl4pPr>
              <a:defRPr sz="1350"/>
            </a:lvl4pPr>
            <a:lvl5pPr>
              <a:defRPr sz="1350"/>
            </a:lvl5pPr>
          </a:lstStyle>
          <a:p>
            <a:pPr lvl="0"/>
            <a:r>
              <a:rPr lang="en-US" dirty="0"/>
              <a:t>Title Here</a:t>
            </a:r>
          </a:p>
        </p:txBody>
      </p:sp>
    </p:spTree>
    <p:extLst>
      <p:ext uri="{BB962C8B-B14F-4D97-AF65-F5344CB8AC3E}">
        <p14:creationId xmlns:p14="http://schemas.microsoft.com/office/powerpoint/2010/main" val="1599962442"/>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Four Portrait Biography">
    <p:spTree>
      <p:nvGrpSpPr>
        <p:cNvPr id="1" name=""/>
        <p:cNvGrpSpPr/>
        <p:nvPr/>
      </p:nvGrpSpPr>
      <p:grpSpPr>
        <a:xfrm>
          <a:off x="0" y="0"/>
          <a:ext cx="0" cy="0"/>
          <a:chOff x="0" y="0"/>
          <a:chExt cx="0" cy="0"/>
        </a:xfrm>
      </p:grpSpPr>
      <p:sp>
        <p:nvSpPr>
          <p:cNvPr id="24" name="Text Placeholder 10"/>
          <p:cNvSpPr>
            <a:spLocks noGrp="1"/>
          </p:cNvSpPr>
          <p:nvPr>
            <p:ph type="body" sz="quarter" idx="25" hasCustomPrompt="1"/>
          </p:nvPr>
        </p:nvSpPr>
        <p:spPr>
          <a:xfrm>
            <a:off x="182880" y="1405890"/>
            <a:ext cx="2011680" cy="274320"/>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8" name="Text Placeholder 7"/>
          <p:cNvSpPr>
            <a:spLocks noGrp="1"/>
          </p:cNvSpPr>
          <p:nvPr>
            <p:ph type="body" sz="quarter" idx="26"/>
          </p:nvPr>
        </p:nvSpPr>
        <p:spPr>
          <a:xfrm>
            <a:off x="182880" y="1028700"/>
            <a:ext cx="2011680" cy="205740"/>
          </a:xfrm>
        </p:spPr>
        <p:txBody>
          <a:bodyPr/>
          <a:lstStyle>
            <a:lvl1pPr algn="l" defTabSz="685800" rtl="0" eaLnBrk="1" latinLnBrk="0" hangingPunct="1">
              <a:lnSpc>
                <a:spcPct val="90000"/>
              </a:lnSpc>
              <a:spcBef>
                <a:spcPct val="0"/>
              </a:spcBef>
              <a:buNone/>
              <a:defRPr lang="en-US" sz="1200" kern="1200" dirty="0">
                <a:solidFill>
                  <a:schemeClr val="tx1"/>
                </a:solidFill>
                <a:latin typeface="+mj-lt"/>
                <a:ea typeface="+mj-ea"/>
                <a:cs typeface="+mj-cs"/>
              </a:defRPr>
            </a:lvl1pPr>
            <a:lvl2pPr>
              <a:defRPr sz="1350"/>
            </a:lvl2pPr>
            <a:lvl3pPr>
              <a:defRPr sz="1350"/>
            </a:lvl3pPr>
            <a:lvl4pPr>
              <a:defRPr sz="1350"/>
            </a:lvl4pPr>
            <a:lvl5pPr>
              <a:defRPr sz="1350"/>
            </a:lvl5pPr>
          </a:lstStyle>
          <a:p>
            <a:pPr lvl="0"/>
            <a:r>
              <a:rPr lang="en-US"/>
              <a:t>Click to edit Master text styles</a:t>
            </a:r>
          </a:p>
        </p:txBody>
      </p:sp>
      <p:sp>
        <p:nvSpPr>
          <p:cNvPr id="7" name="Rectangle 6"/>
          <p:cNvSpPr/>
          <p:nvPr userDrawn="1"/>
        </p:nvSpPr>
        <p:spPr>
          <a:xfrm>
            <a:off x="0" y="0"/>
            <a:ext cx="9144000" cy="973836"/>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dirty="0"/>
          </a:p>
        </p:txBody>
      </p:sp>
      <p:sp>
        <p:nvSpPr>
          <p:cNvPr id="10" name="Picture Placeholder 9"/>
          <p:cNvSpPr>
            <a:spLocks noGrp="1"/>
          </p:cNvSpPr>
          <p:nvPr>
            <p:ph type="pic" sz="quarter" idx="16" hasCustomPrompt="1"/>
          </p:nvPr>
        </p:nvSpPr>
        <p:spPr>
          <a:xfrm>
            <a:off x="274320" y="0"/>
            <a:ext cx="1102238" cy="973836"/>
          </a:xfrm>
          <a:solidFill>
            <a:schemeClr val="accent4"/>
          </a:solidFill>
        </p:spPr>
        <p:txBody>
          <a:bodyPr/>
          <a:lstStyle/>
          <a:p>
            <a:r>
              <a:rPr lang="en-US" dirty="0"/>
              <a:t>Place portrait here</a:t>
            </a:r>
          </a:p>
        </p:txBody>
      </p:sp>
      <p:sp>
        <p:nvSpPr>
          <p:cNvPr id="15" name="Picture Placeholder 9"/>
          <p:cNvSpPr>
            <a:spLocks noGrp="1"/>
          </p:cNvSpPr>
          <p:nvPr>
            <p:ph type="pic" sz="quarter" idx="18" hasCustomPrompt="1"/>
          </p:nvPr>
        </p:nvSpPr>
        <p:spPr>
          <a:xfrm>
            <a:off x="2529840" y="1"/>
            <a:ext cx="1102238" cy="975122"/>
          </a:xfrm>
          <a:solidFill>
            <a:schemeClr val="accent4"/>
          </a:solidFill>
        </p:spPr>
        <p:txBody>
          <a:bodyPr/>
          <a:lstStyle/>
          <a:p>
            <a:r>
              <a:rPr lang="en-US" dirty="0"/>
              <a:t>Place portrait here</a:t>
            </a:r>
          </a:p>
        </p:txBody>
      </p:sp>
      <p:sp>
        <p:nvSpPr>
          <p:cNvPr id="21" name="Slide Number Placeholder 3"/>
          <p:cNvSpPr>
            <a:spLocks noGrp="1"/>
          </p:cNvSpPr>
          <p:nvPr>
            <p:ph type="sldNum" sz="quarter" idx="29"/>
          </p:nvPr>
        </p:nvSpPr>
        <p:spPr>
          <a:xfrm>
            <a:off x="8726833" y="4903016"/>
            <a:ext cx="417167" cy="246295"/>
          </a:xfrm>
          <a:prstGeom prst="rect">
            <a:avLst/>
          </a:prstGeom>
        </p:spPr>
        <p:txBody>
          <a:bodyPr/>
          <a:lstStyle/>
          <a:p>
            <a:fld id="{9B0005A4-9A48-4F82-82D8-7D3EECF7B059}" type="slidenum">
              <a:rPr lang="en-US" smtClean="0"/>
              <a:pPr/>
              <a:t>‹#›</a:t>
            </a:fld>
            <a:endParaRPr lang="en-US" dirty="0"/>
          </a:p>
        </p:txBody>
      </p:sp>
      <p:sp>
        <p:nvSpPr>
          <p:cNvPr id="23" name="Text Placeholder 8"/>
          <p:cNvSpPr>
            <a:spLocks noGrp="1"/>
          </p:cNvSpPr>
          <p:nvPr>
            <p:ph type="body" sz="quarter" idx="24" hasCustomPrompt="1"/>
          </p:nvPr>
        </p:nvSpPr>
        <p:spPr>
          <a:xfrm>
            <a:off x="182880" y="1234440"/>
            <a:ext cx="2011680" cy="137160"/>
          </a:xfrm>
        </p:spPr>
        <p:txBody>
          <a:bodyPr/>
          <a:lstStyle>
            <a:lvl1pPr>
              <a:defRPr lang="en-US" sz="825" i="1" kern="1200" baseline="0" dirty="0" smtClean="0">
                <a:solidFill>
                  <a:schemeClr val="tx1"/>
                </a:solidFill>
                <a:latin typeface="+mn-lt"/>
                <a:ea typeface="+mn-ea"/>
                <a:cs typeface="+mn-cs"/>
              </a:defRPr>
            </a:lvl1pPr>
            <a:lvl2pPr>
              <a:defRPr sz="1350"/>
            </a:lvl2pPr>
            <a:lvl3pPr>
              <a:defRPr sz="1350"/>
            </a:lvl3pPr>
            <a:lvl4pPr>
              <a:defRPr sz="1350"/>
            </a:lvl4pPr>
            <a:lvl5pPr>
              <a:defRPr sz="1350"/>
            </a:lvl5pPr>
          </a:lstStyle>
          <a:p>
            <a:pPr marL="0" lvl="0" indent="0" algn="l" defTabSz="685800" rtl="0" eaLnBrk="1" latinLnBrk="0" hangingPunct="1">
              <a:spcBef>
                <a:spcPts val="300"/>
              </a:spcBef>
              <a:spcAft>
                <a:spcPts val="300"/>
              </a:spcAft>
              <a:buFontTx/>
              <a:buNone/>
            </a:pPr>
            <a:r>
              <a:rPr lang="en-US" dirty="0"/>
              <a:t>Title Here</a:t>
            </a:r>
          </a:p>
        </p:txBody>
      </p:sp>
      <p:sp>
        <p:nvSpPr>
          <p:cNvPr id="3" name="Content Placeholder 2"/>
          <p:cNvSpPr>
            <a:spLocks noGrp="1"/>
          </p:cNvSpPr>
          <p:nvPr>
            <p:ph idx="1"/>
          </p:nvPr>
        </p:nvSpPr>
        <p:spPr>
          <a:xfrm>
            <a:off x="182880" y="1755648"/>
            <a:ext cx="2103120" cy="2948940"/>
          </a:xfrm>
        </p:spPr>
        <p:txBody>
          <a:bodyPr/>
          <a:lstStyle>
            <a:lvl1pPr>
              <a:lnSpc>
                <a:spcPct val="110000"/>
              </a:lnSpc>
              <a:spcBef>
                <a:spcPts val="0"/>
              </a:spcBef>
              <a:defRPr sz="600"/>
            </a:lvl1pPr>
            <a:lvl2pPr>
              <a:defRPr sz="1350"/>
            </a:lvl2pPr>
            <a:lvl3pPr>
              <a:defRPr sz="1350"/>
            </a:lvl3pPr>
            <a:lvl4pPr>
              <a:defRPr sz="1350"/>
            </a:lvl4pPr>
            <a:lvl5pPr>
              <a:defRPr sz="1350"/>
            </a:lvl5pPr>
          </a:lstStyle>
          <a:p>
            <a:pPr lvl="0"/>
            <a:r>
              <a:rPr lang="en-US"/>
              <a:t>Click to edit Master text styles</a:t>
            </a:r>
          </a:p>
        </p:txBody>
      </p:sp>
      <p:sp>
        <p:nvSpPr>
          <p:cNvPr id="22" name="Content Placeholder 2"/>
          <p:cNvSpPr>
            <a:spLocks noGrp="1"/>
          </p:cNvSpPr>
          <p:nvPr>
            <p:ph idx="23"/>
          </p:nvPr>
        </p:nvSpPr>
        <p:spPr>
          <a:xfrm>
            <a:off x="2438400" y="1755648"/>
            <a:ext cx="2103120" cy="2948940"/>
          </a:xfrm>
        </p:spPr>
        <p:txBody>
          <a:bodyPr/>
          <a:lstStyle>
            <a:lvl1pPr>
              <a:lnSpc>
                <a:spcPct val="110000"/>
              </a:lnSpc>
              <a:spcBef>
                <a:spcPts val="0"/>
              </a:spcBef>
              <a:defRPr sz="600"/>
            </a:lvl1pPr>
            <a:lvl2pPr>
              <a:defRPr sz="1350"/>
            </a:lvl2pPr>
            <a:lvl3pPr>
              <a:defRPr sz="1350"/>
            </a:lvl3pPr>
            <a:lvl4pPr>
              <a:defRPr sz="1350"/>
            </a:lvl4pPr>
            <a:lvl5pPr>
              <a:defRPr sz="1350"/>
            </a:lvl5pPr>
          </a:lstStyle>
          <a:p>
            <a:pPr lvl="0"/>
            <a:r>
              <a:rPr lang="en-US"/>
              <a:t>Click to edit Master text styles</a:t>
            </a:r>
          </a:p>
        </p:txBody>
      </p:sp>
      <p:sp>
        <p:nvSpPr>
          <p:cNvPr id="16" name="Picture Placeholder 9"/>
          <p:cNvSpPr>
            <a:spLocks noGrp="1"/>
          </p:cNvSpPr>
          <p:nvPr>
            <p:ph type="pic" sz="quarter" idx="30" hasCustomPrompt="1"/>
          </p:nvPr>
        </p:nvSpPr>
        <p:spPr>
          <a:xfrm>
            <a:off x="4785360" y="0"/>
            <a:ext cx="1102238" cy="973836"/>
          </a:xfrm>
          <a:solidFill>
            <a:schemeClr val="accent4"/>
          </a:solidFill>
        </p:spPr>
        <p:txBody>
          <a:bodyPr/>
          <a:lstStyle/>
          <a:p>
            <a:r>
              <a:rPr lang="en-US" dirty="0"/>
              <a:t>Place portrait here</a:t>
            </a:r>
          </a:p>
        </p:txBody>
      </p:sp>
      <p:sp>
        <p:nvSpPr>
          <p:cNvPr id="17" name="Picture Placeholder 9"/>
          <p:cNvSpPr>
            <a:spLocks noGrp="1"/>
          </p:cNvSpPr>
          <p:nvPr>
            <p:ph type="pic" sz="quarter" idx="31" hasCustomPrompt="1"/>
          </p:nvPr>
        </p:nvSpPr>
        <p:spPr>
          <a:xfrm>
            <a:off x="7040880" y="1"/>
            <a:ext cx="1102238" cy="975122"/>
          </a:xfrm>
          <a:solidFill>
            <a:schemeClr val="accent4"/>
          </a:solidFill>
        </p:spPr>
        <p:txBody>
          <a:bodyPr/>
          <a:lstStyle/>
          <a:p>
            <a:r>
              <a:rPr lang="en-US" dirty="0"/>
              <a:t>Place portrait here</a:t>
            </a:r>
          </a:p>
        </p:txBody>
      </p:sp>
      <p:sp>
        <p:nvSpPr>
          <p:cNvPr id="18" name="Content Placeholder 2"/>
          <p:cNvSpPr>
            <a:spLocks noGrp="1"/>
          </p:cNvSpPr>
          <p:nvPr>
            <p:ph idx="32"/>
          </p:nvPr>
        </p:nvSpPr>
        <p:spPr>
          <a:xfrm>
            <a:off x="4693920" y="1755648"/>
            <a:ext cx="2103120" cy="2948940"/>
          </a:xfrm>
        </p:spPr>
        <p:txBody>
          <a:bodyPr/>
          <a:lstStyle>
            <a:lvl1pPr>
              <a:lnSpc>
                <a:spcPct val="110000"/>
              </a:lnSpc>
              <a:spcBef>
                <a:spcPts val="0"/>
              </a:spcBef>
              <a:defRPr sz="600"/>
            </a:lvl1pPr>
            <a:lvl2pPr>
              <a:defRPr sz="1350"/>
            </a:lvl2pPr>
            <a:lvl3pPr>
              <a:defRPr sz="1350"/>
            </a:lvl3pPr>
            <a:lvl4pPr>
              <a:defRPr sz="1350"/>
            </a:lvl4pPr>
            <a:lvl5pPr>
              <a:defRPr sz="1350"/>
            </a:lvl5pPr>
          </a:lstStyle>
          <a:p>
            <a:pPr lvl="0"/>
            <a:r>
              <a:rPr lang="en-US"/>
              <a:t>Click to edit Master text styles</a:t>
            </a:r>
          </a:p>
        </p:txBody>
      </p:sp>
      <p:sp>
        <p:nvSpPr>
          <p:cNvPr id="19" name="Content Placeholder 2"/>
          <p:cNvSpPr>
            <a:spLocks noGrp="1"/>
          </p:cNvSpPr>
          <p:nvPr>
            <p:ph idx="33"/>
          </p:nvPr>
        </p:nvSpPr>
        <p:spPr>
          <a:xfrm>
            <a:off x="6949440" y="1755648"/>
            <a:ext cx="2103120" cy="2948940"/>
          </a:xfrm>
        </p:spPr>
        <p:txBody>
          <a:bodyPr/>
          <a:lstStyle>
            <a:lvl1pPr>
              <a:lnSpc>
                <a:spcPct val="110000"/>
              </a:lnSpc>
              <a:spcBef>
                <a:spcPts val="0"/>
              </a:spcBef>
              <a:defRPr sz="600"/>
            </a:lvl1pPr>
            <a:lvl2pPr>
              <a:defRPr sz="1350"/>
            </a:lvl2pPr>
            <a:lvl3pPr>
              <a:defRPr sz="1350"/>
            </a:lvl3pPr>
            <a:lvl4pPr>
              <a:defRPr sz="1350"/>
            </a:lvl4pPr>
            <a:lvl5pPr>
              <a:defRPr sz="1350"/>
            </a:lvl5pPr>
          </a:lstStyle>
          <a:p>
            <a:pPr lvl="0"/>
            <a:r>
              <a:rPr lang="en-US"/>
              <a:t>Click to edit Master text styles</a:t>
            </a:r>
          </a:p>
        </p:txBody>
      </p:sp>
      <p:sp>
        <p:nvSpPr>
          <p:cNvPr id="20" name="Text Placeholder 10"/>
          <p:cNvSpPr>
            <a:spLocks noGrp="1"/>
          </p:cNvSpPr>
          <p:nvPr>
            <p:ph type="body" sz="quarter" idx="34" hasCustomPrompt="1"/>
          </p:nvPr>
        </p:nvSpPr>
        <p:spPr>
          <a:xfrm>
            <a:off x="2441448" y="1405890"/>
            <a:ext cx="2011680" cy="274320"/>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25" name="Text Placeholder 7"/>
          <p:cNvSpPr>
            <a:spLocks noGrp="1"/>
          </p:cNvSpPr>
          <p:nvPr>
            <p:ph type="body" sz="quarter" idx="35"/>
          </p:nvPr>
        </p:nvSpPr>
        <p:spPr>
          <a:xfrm>
            <a:off x="2441448" y="1028700"/>
            <a:ext cx="2011680" cy="205740"/>
          </a:xfrm>
        </p:spPr>
        <p:txBody>
          <a:bodyPr/>
          <a:lstStyle>
            <a:lvl1pPr algn="l" defTabSz="685800" rtl="0" eaLnBrk="1" latinLnBrk="0" hangingPunct="1">
              <a:lnSpc>
                <a:spcPct val="90000"/>
              </a:lnSpc>
              <a:spcBef>
                <a:spcPct val="0"/>
              </a:spcBef>
              <a:buNone/>
              <a:defRPr lang="en-US" sz="1200" kern="1200" dirty="0">
                <a:solidFill>
                  <a:schemeClr val="tx1"/>
                </a:solidFill>
                <a:latin typeface="+mj-lt"/>
                <a:ea typeface="+mj-ea"/>
                <a:cs typeface="+mj-cs"/>
              </a:defRPr>
            </a:lvl1pPr>
            <a:lvl2pPr>
              <a:defRPr sz="1350"/>
            </a:lvl2pPr>
            <a:lvl3pPr>
              <a:defRPr sz="1350"/>
            </a:lvl3pPr>
            <a:lvl4pPr>
              <a:defRPr sz="1350"/>
            </a:lvl4pPr>
            <a:lvl5pPr>
              <a:defRPr sz="1350"/>
            </a:lvl5pPr>
          </a:lstStyle>
          <a:p>
            <a:pPr lvl="0"/>
            <a:r>
              <a:rPr lang="en-US"/>
              <a:t>Click to edit Master text styles</a:t>
            </a:r>
          </a:p>
        </p:txBody>
      </p:sp>
      <p:sp>
        <p:nvSpPr>
          <p:cNvPr id="26" name="Text Placeholder 8"/>
          <p:cNvSpPr>
            <a:spLocks noGrp="1"/>
          </p:cNvSpPr>
          <p:nvPr>
            <p:ph type="body" sz="quarter" idx="36" hasCustomPrompt="1"/>
          </p:nvPr>
        </p:nvSpPr>
        <p:spPr>
          <a:xfrm>
            <a:off x="2441448" y="1234440"/>
            <a:ext cx="2011680" cy="137160"/>
          </a:xfrm>
        </p:spPr>
        <p:txBody>
          <a:bodyPr/>
          <a:lstStyle>
            <a:lvl1pPr>
              <a:defRPr lang="en-US" sz="825" i="1" kern="1200" baseline="0" dirty="0" smtClean="0">
                <a:solidFill>
                  <a:schemeClr val="tx1"/>
                </a:solidFill>
                <a:latin typeface="+mn-lt"/>
                <a:ea typeface="+mn-ea"/>
                <a:cs typeface="+mn-cs"/>
              </a:defRPr>
            </a:lvl1pPr>
            <a:lvl2pPr>
              <a:defRPr sz="1350"/>
            </a:lvl2pPr>
            <a:lvl3pPr>
              <a:defRPr sz="1350"/>
            </a:lvl3pPr>
            <a:lvl4pPr>
              <a:defRPr sz="1350"/>
            </a:lvl4pPr>
            <a:lvl5pPr>
              <a:defRPr sz="1350"/>
            </a:lvl5pPr>
          </a:lstStyle>
          <a:p>
            <a:pPr marL="0" lvl="0" indent="0" algn="l" defTabSz="685800" rtl="0" eaLnBrk="1" latinLnBrk="0" hangingPunct="1">
              <a:spcBef>
                <a:spcPts val="300"/>
              </a:spcBef>
              <a:spcAft>
                <a:spcPts val="300"/>
              </a:spcAft>
              <a:buFontTx/>
              <a:buNone/>
            </a:pPr>
            <a:r>
              <a:rPr lang="en-US" dirty="0"/>
              <a:t>Title Here</a:t>
            </a:r>
          </a:p>
        </p:txBody>
      </p:sp>
      <p:sp>
        <p:nvSpPr>
          <p:cNvPr id="27" name="Text Placeholder 10"/>
          <p:cNvSpPr>
            <a:spLocks noGrp="1"/>
          </p:cNvSpPr>
          <p:nvPr>
            <p:ph type="body" sz="quarter" idx="37" hasCustomPrompt="1"/>
          </p:nvPr>
        </p:nvSpPr>
        <p:spPr>
          <a:xfrm>
            <a:off x="4690872" y="1405890"/>
            <a:ext cx="2011680" cy="274320"/>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28" name="Text Placeholder 7"/>
          <p:cNvSpPr>
            <a:spLocks noGrp="1"/>
          </p:cNvSpPr>
          <p:nvPr>
            <p:ph type="body" sz="quarter" idx="38"/>
          </p:nvPr>
        </p:nvSpPr>
        <p:spPr>
          <a:xfrm>
            <a:off x="4690872" y="1028700"/>
            <a:ext cx="2011680" cy="205740"/>
          </a:xfrm>
        </p:spPr>
        <p:txBody>
          <a:bodyPr/>
          <a:lstStyle>
            <a:lvl1pPr algn="l" defTabSz="685800" rtl="0" eaLnBrk="1" latinLnBrk="0" hangingPunct="1">
              <a:lnSpc>
                <a:spcPct val="90000"/>
              </a:lnSpc>
              <a:spcBef>
                <a:spcPct val="0"/>
              </a:spcBef>
              <a:buNone/>
              <a:defRPr lang="en-US" sz="1200" kern="1200" dirty="0">
                <a:solidFill>
                  <a:schemeClr val="tx1"/>
                </a:solidFill>
                <a:latin typeface="+mj-lt"/>
                <a:ea typeface="+mj-ea"/>
                <a:cs typeface="+mj-cs"/>
              </a:defRPr>
            </a:lvl1pPr>
            <a:lvl2pPr>
              <a:defRPr sz="1350"/>
            </a:lvl2pPr>
            <a:lvl3pPr>
              <a:defRPr sz="1350"/>
            </a:lvl3pPr>
            <a:lvl4pPr>
              <a:defRPr sz="1350"/>
            </a:lvl4pPr>
            <a:lvl5pPr>
              <a:defRPr sz="1350"/>
            </a:lvl5pPr>
          </a:lstStyle>
          <a:p>
            <a:pPr lvl="0"/>
            <a:r>
              <a:rPr lang="en-US"/>
              <a:t>Click to edit Master text styles</a:t>
            </a:r>
          </a:p>
        </p:txBody>
      </p:sp>
      <p:sp>
        <p:nvSpPr>
          <p:cNvPr id="29" name="Text Placeholder 8"/>
          <p:cNvSpPr>
            <a:spLocks noGrp="1"/>
          </p:cNvSpPr>
          <p:nvPr>
            <p:ph type="body" sz="quarter" idx="39" hasCustomPrompt="1"/>
          </p:nvPr>
        </p:nvSpPr>
        <p:spPr>
          <a:xfrm>
            <a:off x="4690872" y="1234440"/>
            <a:ext cx="2011680" cy="137160"/>
          </a:xfrm>
        </p:spPr>
        <p:txBody>
          <a:bodyPr/>
          <a:lstStyle>
            <a:lvl1pPr>
              <a:defRPr lang="en-US" sz="825" i="1" kern="1200" baseline="0" dirty="0" smtClean="0">
                <a:solidFill>
                  <a:schemeClr val="tx1"/>
                </a:solidFill>
                <a:latin typeface="+mn-lt"/>
                <a:ea typeface="+mn-ea"/>
                <a:cs typeface="+mn-cs"/>
              </a:defRPr>
            </a:lvl1pPr>
            <a:lvl2pPr>
              <a:defRPr sz="1350"/>
            </a:lvl2pPr>
            <a:lvl3pPr>
              <a:defRPr sz="1350"/>
            </a:lvl3pPr>
            <a:lvl4pPr>
              <a:defRPr sz="1350"/>
            </a:lvl4pPr>
            <a:lvl5pPr>
              <a:defRPr sz="1350"/>
            </a:lvl5pPr>
          </a:lstStyle>
          <a:p>
            <a:pPr marL="0" lvl="0" indent="0" algn="l" defTabSz="685800" rtl="0" eaLnBrk="1" latinLnBrk="0" hangingPunct="1">
              <a:spcBef>
                <a:spcPts val="300"/>
              </a:spcBef>
              <a:spcAft>
                <a:spcPts val="300"/>
              </a:spcAft>
              <a:buFontTx/>
              <a:buNone/>
            </a:pPr>
            <a:r>
              <a:rPr lang="en-US" dirty="0"/>
              <a:t>Title Here</a:t>
            </a:r>
          </a:p>
        </p:txBody>
      </p:sp>
      <p:sp>
        <p:nvSpPr>
          <p:cNvPr id="30" name="Text Placeholder 10"/>
          <p:cNvSpPr>
            <a:spLocks noGrp="1"/>
          </p:cNvSpPr>
          <p:nvPr>
            <p:ph type="body" sz="quarter" idx="40" hasCustomPrompt="1"/>
          </p:nvPr>
        </p:nvSpPr>
        <p:spPr>
          <a:xfrm>
            <a:off x="6949440" y="1405890"/>
            <a:ext cx="2011680" cy="274320"/>
          </a:xfrm>
        </p:spPr>
        <p:txBody>
          <a:bodyPr/>
          <a:lstStyle>
            <a:lvl1pPr>
              <a:spcBef>
                <a:spcPts val="0"/>
              </a:spcBef>
              <a:spcAft>
                <a:spcPts val="0"/>
              </a:spcAft>
              <a:defRPr sz="825" b="0">
                <a:solidFill>
                  <a:schemeClr val="tx1"/>
                </a:solidFill>
              </a:defRPr>
            </a:lvl1pPr>
          </a:lstStyle>
          <a:p>
            <a:pPr lvl="0"/>
            <a:r>
              <a:rPr lang="en-US" dirty="0"/>
              <a:t>name@stblaw.com </a:t>
            </a:r>
          </a:p>
          <a:p>
            <a:pPr lvl="0"/>
            <a:r>
              <a:rPr lang="en-US" dirty="0"/>
              <a:t>+1-000-000-0000</a:t>
            </a:r>
          </a:p>
        </p:txBody>
      </p:sp>
      <p:sp>
        <p:nvSpPr>
          <p:cNvPr id="31" name="Text Placeholder 7"/>
          <p:cNvSpPr>
            <a:spLocks noGrp="1"/>
          </p:cNvSpPr>
          <p:nvPr>
            <p:ph type="body" sz="quarter" idx="41"/>
          </p:nvPr>
        </p:nvSpPr>
        <p:spPr>
          <a:xfrm>
            <a:off x="6949440" y="1028700"/>
            <a:ext cx="2011680" cy="205740"/>
          </a:xfrm>
        </p:spPr>
        <p:txBody>
          <a:bodyPr/>
          <a:lstStyle>
            <a:lvl1pPr algn="l" defTabSz="685800" rtl="0" eaLnBrk="1" latinLnBrk="0" hangingPunct="1">
              <a:lnSpc>
                <a:spcPct val="90000"/>
              </a:lnSpc>
              <a:spcBef>
                <a:spcPct val="0"/>
              </a:spcBef>
              <a:buNone/>
              <a:defRPr lang="en-US" sz="1200" kern="1200" dirty="0">
                <a:solidFill>
                  <a:schemeClr val="tx1"/>
                </a:solidFill>
                <a:latin typeface="+mj-lt"/>
                <a:ea typeface="+mj-ea"/>
                <a:cs typeface="+mj-cs"/>
              </a:defRPr>
            </a:lvl1pPr>
            <a:lvl2pPr>
              <a:defRPr sz="1350"/>
            </a:lvl2pPr>
            <a:lvl3pPr>
              <a:defRPr sz="1350"/>
            </a:lvl3pPr>
            <a:lvl4pPr>
              <a:defRPr sz="1350"/>
            </a:lvl4pPr>
            <a:lvl5pPr>
              <a:defRPr sz="1350"/>
            </a:lvl5pPr>
          </a:lstStyle>
          <a:p>
            <a:pPr lvl="0"/>
            <a:r>
              <a:rPr lang="en-US"/>
              <a:t>Click to edit Master text styles</a:t>
            </a:r>
          </a:p>
        </p:txBody>
      </p:sp>
      <p:sp>
        <p:nvSpPr>
          <p:cNvPr id="32" name="Text Placeholder 8"/>
          <p:cNvSpPr>
            <a:spLocks noGrp="1"/>
          </p:cNvSpPr>
          <p:nvPr>
            <p:ph type="body" sz="quarter" idx="42" hasCustomPrompt="1"/>
          </p:nvPr>
        </p:nvSpPr>
        <p:spPr>
          <a:xfrm>
            <a:off x="6949440" y="1234440"/>
            <a:ext cx="2011680" cy="137160"/>
          </a:xfrm>
        </p:spPr>
        <p:txBody>
          <a:bodyPr/>
          <a:lstStyle>
            <a:lvl1pPr>
              <a:defRPr lang="en-US" sz="825" i="1" kern="1200" baseline="0" dirty="0" smtClean="0">
                <a:solidFill>
                  <a:schemeClr val="tx1"/>
                </a:solidFill>
                <a:latin typeface="+mn-lt"/>
                <a:ea typeface="+mn-ea"/>
                <a:cs typeface="+mn-cs"/>
              </a:defRPr>
            </a:lvl1pPr>
            <a:lvl2pPr>
              <a:defRPr sz="1350"/>
            </a:lvl2pPr>
            <a:lvl3pPr>
              <a:defRPr sz="1350"/>
            </a:lvl3pPr>
            <a:lvl4pPr>
              <a:defRPr sz="1350"/>
            </a:lvl4pPr>
            <a:lvl5pPr>
              <a:defRPr sz="1350"/>
            </a:lvl5pPr>
          </a:lstStyle>
          <a:p>
            <a:pPr marL="0" lvl="0" indent="0" algn="l" defTabSz="685800" rtl="0" eaLnBrk="1" latinLnBrk="0" hangingPunct="1">
              <a:spcBef>
                <a:spcPts val="300"/>
              </a:spcBef>
              <a:spcAft>
                <a:spcPts val="300"/>
              </a:spcAft>
              <a:buFontTx/>
              <a:buNone/>
            </a:pPr>
            <a:r>
              <a:rPr lang="en-US" dirty="0"/>
              <a:t>Title Here</a:t>
            </a:r>
          </a:p>
        </p:txBody>
      </p:sp>
      <p:sp>
        <p:nvSpPr>
          <p:cNvPr id="33" name="Footer Placeholder 3"/>
          <p:cNvSpPr>
            <a:spLocks noGrp="1"/>
          </p:cNvSpPr>
          <p:nvPr>
            <p:ph type="ftr" sz="quarter" idx="3"/>
          </p:nvPr>
        </p:nvSpPr>
        <p:spPr bwMode="gray">
          <a:xfrm>
            <a:off x="2444750" y="4939925"/>
            <a:ext cx="5869624" cy="203597"/>
          </a:xfrm>
          <a:prstGeom prst="rect">
            <a:avLst/>
          </a:prstGeom>
        </p:spPr>
        <p:txBody>
          <a:bodyPr vert="horz" lIns="91440" tIns="45720" rIns="91440" bIns="45720" rtlCol="0" anchor="t" anchorCtr="0"/>
          <a:lstStyle>
            <a:lvl1pPr algn="r">
              <a:defRPr sz="600">
                <a:solidFill>
                  <a:schemeClr val="bg1"/>
                </a:solidFill>
              </a:defRPr>
            </a:lvl1pPr>
          </a:lstStyle>
          <a:p>
            <a:r>
              <a:rPr lang="en-GB"/>
              <a:t>CONFIDENTIAL | Source of Funds - view from the profession</a:t>
            </a:r>
            <a:endParaRPr lang="en-US" dirty="0"/>
          </a:p>
        </p:txBody>
      </p:sp>
    </p:spTree>
    <p:extLst>
      <p:ext uri="{BB962C8B-B14F-4D97-AF65-F5344CB8AC3E}">
        <p14:creationId xmlns:p14="http://schemas.microsoft.com/office/powerpoint/2010/main" val="2388152381"/>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Case Study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54177" y="897732"/>
            <a:ext cx="6420111" cy="3495911"/>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cxnSp>
        <p:nvCxnSpPr>
          <p:cNvPr id="8" name="Straight Connector 7"/>
          <p:cNvCxnSpPr/>
          <p:nvPr userDrawn="1"/>
        </p:nvCxnSpPr>
        <p:spPr>
          <a:xfrm>
            <a:off x="6961031" y="975122"/>
            <a:ext cx="0" cy="3458430"/>
          </a:xfrm>
          <a:prstGeom prst="line">
            <a:avLst/>
          </a:prstGeom>
          <a:ln w="19050">
            <a:solidFill>
              <a:schemeClr val="tx1"/>
            </a:solidFill>
            <a:prstDash val="sysDot"/>
          </a:ln>
        </p:spPr>
        <p:style>
          <a:lnRef idx="1">
            <a:schemeClr val="accent1"/>
          </a:lnRef>
          <a:fillRef idx="0">
            <a:schemeClr val="accent1"/>
          </a:fillRef>
          <a:effectRef idx="0">
            <a:schemeClr val="accent1"/>
          </a:effectRef>
          <a:fontRef idx="minor">
            <a:schemeClr val="tx1"/>
          </a:fontRef>
        </p:style>
      </p:cxnSp>
      <p:sp>
        <p:nvSpPr>
          <p:cNvPr id="12" name="Picture Placeholder 11"/>
          <p:cNvSpPr>
            <a:spLocks noGrp="1"/>
          </p:cNvSpPr>
          <p:nvPr>
            <p:ph type="pic" sz="quarter" idx="16" hasCustomPrompt="1"/>
          </p:nvPr>
        </p:nvSpPr>
        <p:spPr>
          <a:xfrm>
            <a:off x="7051676" y="975123"/>
            <a:ext cx="1743075" cy="1063228"/>
          </a:xfrm>
        </p:spPr>
        <p:txBody>
          <a:bodyPr/>
          <a:lstStyle>
            <a:lvl1pPr algn="ctr">
              <a:defRPr/>
            </a:lvl1pPr>
          </a:lstStyle>
          <a:p>
            <a:r>
              <a:rPr lang="en-US" dirty="0"/>
              <a:t>Place logo here</a:t>
            </a:r>
          </a:p>
        </p:txBody>
      </p:sp>
      <p:sp>
        <p:nvSpPr>
          <p:cNvPr id="4" name="Footer Placeholder 3"/>
          <p:cNvSpPr>
            <a:spLocks noGrp="1"/>
          </p:cNvSpPr>
          <p:nvPr>
            <p:ph type="ftr" sz="quarter" idx="17"/>
          </p:nvPr>
        </p:nvSpPr>
        <p:spPr/>
        <p:txBody>
          <a:bodyPr/>
          <a:lstStyle/>
          <a:p>
            <a:r>
              <a:rPr lang="en-GB"/>
              <a:t>CONFIDENTIAL | Source of Funds - view from the profession</a:t>
            </a:r>
            <a:endParaRPr lang="en-US" dirty="0"/>
          </a:p>
        </p:txBody>
      </p:sp>
      <p:sp>
        <p:nvSpPr>
          <p:cNvPr id="9"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10" name="Text Placeholder 12"/>
          <p:cNvSpPr>
            <a:spLocks noGrp="1"/>
          </p:cNvSpPr>
          <p:nvPr>
            <p:ph type="body" sz="quarter" idx="15" hasCustomPrompt="1"/>
          </p:nvPr>
        </p:nvSpPr>
        <p:spPr>
          <a:xfrm>
            <a:off x="354014" y="4393642"/>
            <a:ext cx="8454637"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Tree>
    <p:extLst>
      <p:ext uri="{BB962C8B-B14F-4D97-AF65-F5344CB8AC3E}">
        <p14:creationId xmlns:p14="http://schemas.microsoft.com/office/powerpoint/2010/main" val="2069768159"/>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Sidebar Slide">
    <p:spTree>
      <p:nvGrpSpPr>
        <p:cNvPr id="1" name=""/>
        <p:cNvGrpSpPr/>
        <p:nvPr/>
      </p:nvGrpSpPr>
      <p:grpSpPr>
        <a:xfrm>
          <a:off x="0" y="0"/>
          <a:ext cx="0" cy="0"/>
          <a:chOff x="0" y="0"/>
          <a:chExt cx="0" cy="0"/>
        </a:xfrm>
      </p:grpSpPr>
      <p:sp>
        <p:nvSpPr>
          <p:cNvPr id="2" name="Title 1"/>
          <p:cNvSpPr>
            <a:spLocks noGrp="1"/>
          </p:cNvSpPr>
          <p:nvPr>
            <p:ph type="title"/>
          </p:nvPr>
        </p:nvSpPr>
        <p:spPr>
          <a:xfrm>
            <a:off x="354176" y="215636"/>
            <a:ext cx="6420112" cy="706374"/>
          </a:xfrm>
        </p:spPr>
        <p:txBody>
          <a:bodyPr/>
          <a:lstStyle/>
          <a:p>
            <a:r>
              <a:rPr lang="en-US"/>
              <a:t>Click to edit Master title style</a:t>
            </a:r>
            <a:endParaRPr lang="en-US" dirty="0"/>
          </a:p>
        </p:txBody>
      </p:sp>
      <p:sp>
        <p:nvSpPr>
          <p:cNvPr id="3" name="Content Placeholder 2"/>
          <p:cNvSpPr>
            <a:spLocks noGrp="1"/>
          </p:cNvSpPr>
          <p:nvPr>
            <p:ph idx="1"/>
          </p:nvPr>
        </p:nvSpPr>
        <p:spPr>
          <a:xfrm>
            <a:off x="354177" y="897732"/>
            <a:ext cx="6420111" cy="3495911"/>
          </a:xfrm>
        </p:spPr>
        <p:txBody>
          <a:bodyPr/>
          <a:lstStyle>
            <a:lvl1pPr>
              <a:defRPr>
                <a:solidFill>
                  <a:schemeClr val="tx2"/>
                </a:solidFill>
              </a:defRPr>
            </a:lvl1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Footer Placeholder 3"/>
          <p:cNvSpPr>
            <a:spLocks noGrp="1"/>
          </p:cNvSpPr>
          <p:nvPr>
            <p:ph type="ftr" sz="quarter" idx="16"/>
          </p:nvPr>
        </p:nvSpPr>
        <p:spPr/>
        <p:txBody>
          <a:bodyPr/>
          <a:lstStyle/>
          <a:p>
            <a:r>
              <a:rPr lang="en-GB"/>
              <a:t>CONFIDENTIAL | Source of Funds - view from the profession</a:t>
            </a:r>
            <a:endParaRPr lang="en-US" dirty="0"/>
          </a:p>
        </p:txBody>
      </p:sp>
      <p:sp>
        <p:nvSpPr>
          <p:cNvPr id="7"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8" name="Text Placeholder 12"/>
          <p:cNvSpPr>
            <a:spLocks noGrp="1"/>
          </p:cNvSpPr>
          <p:nvPr>
            <p:ph type="body" sz="quarter" idx="15" hasCustomPrompt="1"/>
          </p:nvPr>
        </p:nvSpPr>
        <p:spPr>
          <a:xfrm>
            <a:off x="354014" y="4393642"/>
            <a:ext cx="8454637"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Tree>
    <p:extLst>
      <p:ext uri="{BB962C8B-B14F-4D97-AF65-F5344CB8AC3E}">
        <p14:creationId xmlns:p14="http://schemas.microsoft.com/office/powerpoint/2010/main" val="2821329580"/>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
        <p:nvSpPr>
          <p:cNvPr id="3" name="Content Placeholder 2"/>
          <p:cNvSpPr>
            <a:spLocks noGrp="1"/>
          </p:cNvSpPr>
          <p:nvPr>
            <p:ph sz="half" idx="1"/>
          </p:nvPr>
        </p:nvSpPr>
        <p:spPr>
          <a:xfrm>
            <a:off x="1331913" y="1428750"/>
            <a:ext cx="3714750"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p:cNvSpPr>
            <a:spLocks noGrp="1"/>
          </p:cNvSpPr>
          <p:nvPr>
            <p:ph sz="half" idx="2"/>
          </p:nvPr>
        </p:nvSpPr>
        <p:spPr>
          <a:xfrm>
            <a:off x="5199064" y="1428750"/>
            <a:ext cx="3716337" cy="33575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Chart Sli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a:xfrm>
            <a:off x="354177" y="1407320"/>
            <a:ext cx="8440573" cy="355476"/>
          </a:xfrm>
        </p:spPr>
        <p:txBody>
          <a:bodyPr/>
          <a:lstStyle>
            <a:lvl1pPr>
              <a:spcBef>
                <a:spcPts val="0"/>
              </a:spcBef>
              <a:spcAft>
                <a:spcPts val="0"/>
              </a:spcAft>
              <a:defRPr b="0">
                <a:solidFill>
                  <a:schemeClr val="tx2"/>
                </a:solidFill>
              </a:defRPr>
            </a:lvl1pPr>
            <a:lvl2pPr marL="0" indent="0">
              <a:spcBef>
                <a:spcPts val="0"/>
              </a:spcBef>
              <a:spcAft>
                <a:spcPts val="0"/>
              </a:spcAft>
              <a:buNone/>
              <a:defRPr sz="675" i="1"/>
            </a:lvl2pPr>
          </a:lstStyle>
          <a:p>
            <a:pPr lvl="0"/>
            <a:r>
              <a:rPr lang="en-US"/>
              <a:t>Click to edit Master text styles</a:t>
            </a:r>
          </a:p>
          <a:p>
            <a:pPr lvl="1"/>
            <a:r>
              <a:rPr lang="en-US"/>
              <a:t>Second level</a:t>
            </a:r>
          </a:p>
        </p:txBody>
      </p:sp>
      <p:sp>
        <p:nvSpPr>
          <p:cNvPr id="9" name="Text Placeholder 8"/>
          <p:cNvSpPr>
            <a:spLocks noGrp="1"/>
          </p:cNvSpPr>
          <p:nvPr>
            <p:ph type="body" sz="quarter" idx="13" hasCustomPrompt="1"/>
          </p:nvPr>
        </p:nvSpPr>
        <p:spPr>
          <a:xfrm>
            <a:off x="354014" y="895484"/>
            <a:ext cx="8440735" cy="509923"/>
          </a:xfrm>
        </p:spPr>
        <p:txBody>
          <a:bodyPr/>
          <a:lstStyle>
            <a:lvl1pPr>
              <a:defRPr sz="1350" baseline="0"/>
            </a:lvl1pPr>
            <a:lvl2pPr>
              <a:defRPr sz="1350"/>
            </a:lvl2pPr>
            <a:lvl3pPr>
              <a:defRPr sz="1350"/>
            </a:lvl3pPr>
            <a:lvl4pPr>
              <a:defRPr sz="1350"/>
            </a:lvl4pPr>
            <a:lvl5pPr>
              <a:defRPr sz="1350"/>
            </a:lvl5pPr>
          </a:lstStyle>
          <a:p>
            <a:pPr lvl="0"/>
            <a:r>
              <a:rPr lang="en-US" dirty="0"/>
              <a:t>Click to edit large text styles</a:t>
            </a:r>
          </a:p>
        </p:txBody>
      </p:sp>
      <p:sp>
        <p:nvSpPr>
          <p:cNvPr id="13" name="Text Placeholder 12"/>
          <p:cNvSpPr>
            <a:spLocks noGrp="1"/>
          </p:cNvSpPr>
          <p:nvPr>
            <p:ph type="body" sz="quarter" idx="15" hasCustomPrompt="1"/>
          </p:nvPr>
        </p:nvSpPr>
        <p:spPr>
          <a:xfrm>
            <a:off x="354014" y="4393642"/>
            <a:ext cx="8440735" cy="356426"/>
          </a:xfrm>
        </p:spPr>
        <p:txBody>
          <a:bodyPr anchor="b" anchorCtr="0"/>
          <a:lstStyle>
            <a:lvl1pPr marL="86916" indent="-86916">
              <a:spcBef>
                <a:spcPts val="75"/>
              </a:spcBef>
              <a:spcAft>
                <a:spcPts val="150"/>
              </a:spcAft>
              <a:buFont typeface="+mj-lt"/>
              <a:buAutoNum type="arabicPeriod"/>
              <a:defRPr sz="525"/>
            </a:lvl1pPr>
          </a:lstStyle>
          <a:p>
            <a:pPr lvl="0"/>
            <a:r>
              <a:rPr lang="en-US" dirty="0"/>
              <a:t>Footnotes here</a:t>
            </a:r>
          </a:p>
        </p:txBody>
      </p:sp>
      <p:sp>
        <p:nvSpPr>
          <p:cNvPr id="7" name="Chart Placeholder 6"/>
          <p:cNvSpPr>
            <a:spLocks noGrp="1"/>
          </p:cNvSpPr>
          <p:nvPr>
            <p:ph type="chart" sz="quarter" idx="16"/>
          </p:nvPr>
        </p:nvSpPr>
        <p:spPr>
          <a:xfrm>
            <a:off x="354013" y="1801416"/>
            <a:ext cx="8440737" cy="2395538"/>
          </a:xfrm>
          <a:noFill/>
        </p:spPr>
        <p:txBody>
          <a:bodyPr/>
          <a:lstStyle/>
          <a:p>
            <a:r>
              <a:rPr lang="en-US"/>
              <a:t>Click icon to add chart</a:t>
            </a:r>
            <a:endParaRPr lang="en-US" dirty="0"/>
          </a:p>
        </p:txBody>
      </p:sp>
      <p:sp>
        <p:nvSpPr>
          <p:cNvPr id="4" name="Footer Placeholder 3"/>
          <p:cNvSpPr>
            <a:spLocks noGrp="1"/>
          </p:cNvSpPr>
          <p:nvPr>
            <p:ph type="ftr" sz="quarter" idx="17"/>
          </p:nvPr>
        </p:nvSpPr>
        <p:spPr/>
        <p:txBody>
          <a:bodyPr/>
          <a:lstStyle/>
          <a:p>
            <a:r>
              <a:rPr lang="en-GB"/>
              <a:t>CONFIDENTIAL | Source of Funds - view from the profession</a:t>
            </a:r>
            <a:endParaRPr lang="en-US" dirty="0"/>
          </a:p>
        </p:txBody>
      </p:sp>
      <p:sp>
        <p:nvSpPr>
          <p:cNvPr id="11"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2134833588"/>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Circular Lis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3"/>
          </p:nvPr>
        </p:nvSpPr>
        <p:spPr/>
        <p:txBody>
          <a:bodyPr/>
          <a:lstStyle/>
          <a:p>
            <a:r>
              <a:rPr lang="en-GB"/>
              <a:t>CONFIDENTIAL | Source of Funds - view from the profession</a:t>
            </a:r>
            <a:endParaRPr lang="en-US" dirty="0"/>
          </a:p>
        </p:txBody>
      </p:sp>
      <p:sp>
        <p:nvSpPr>
          <p:cNvPr id="5"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14" name="Block Arc 13"/>
          <p:cNvSpPr/>
          <p:nvPr userDrawn="1"/>
        </p:nvSpPr>
        <p:spPr>
          <a:xfrm rot="10800000">
            <a:off x="3086263" y="201903"/>
            <a:ext cx="2976400" cy="2232300"/>
          </a:xfrm>
          <a:prstGeom prst="blockArc">
            <a:avLst>
              <a:gd name="adj1" fmla="val 9543753"/>
              <a:gd name="adj2" fmla="val 1240310"/>
              <a:gd name="adj3" fmla="val 1836"/>
            </a:avLst>
          </a:prstGeom>
          <a:gradFill>
            <a:gsLst>
              <a:gs pos="0">
                <a:schemeClr val="accent1"/>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sp>
        <p:nvSpPr>
          <p:cNvPr id="71" name="Text Placeholder 70"/>
          <p:cNvSpPr>
            <a:spLocks noGrp="1"/>
          </p:cNvSpPr>
          <p:nvPr>
            <p:ph type="body" sz="quarter" idx="20"/>
          </p:nvPr>
        </p:nvSpPr>
        <p:spPr>
          <a:xfrm>
            <a:off x="457200" y="996965"/>
            <a:ext cx="1920240" cy="961802"/>
          </a:xfrm>
        </p:spPr>
        <p:txBody>
          <a:bodyPr>
            <a:spAutoFit/>
          </a:bodyPr>
          <a:lstStyle>
            <a:lvl1pPr>
              <a:lnSpc>
                <a:spcPct val="100000"/>
              </a:lnSpc>
              <a:spcAft>
                <a:spcPts val="0"/>
              </a:spcAft>
              <a:defRPr sz="1050"/>
            </a:lvl1pPr>
            <a:lvl2pPr marL="133350" indent="-133350">
              <a:spcAft>
                <a:spcPts val="0"/>
              </a:spcAft>
              <a:defRPr sz="825"/>
            </a:lvl2pPr>
            <a:lvl3pPr marL="304800" indent="-134541">
              <a:spcBef>
                <a:spcPts val="0"/>
              </a:spcBef>
              <a:spcAft>
                <a:spcPts val="0"/>
              </a:spcAft>
              <a:defRPr sz="825"/>
            </a:lvl3pPr>
            <a:lvl4pPr marL="476250" indent="-132160">
              <a:spcBef>
                <a:spcPts val="0"/>
              </a:spcBef>
              <a:spcAft>
                <a:spcPts val="0"/>
              </a:spcAft>
              <a:defRPr sz="825"/>
            </a:lvl4pPr>
            <a:lvl5pPr marL="647700" indent="-133350">
              <a:spcBef>
                <a:spcPts val="0"/>
              </a:spcBef>
              <a:spcAft>
                <a:spcPts val="0"/>
              </a:spcAft>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2" name="Text Placeholder 70"/>
          <p:cNvSpPr>
            <a:spLocks noGrp="1"/>
          </p:cNvSpPr>
          <p:nvPr>
            <p:ph type="body" sz="quarter" idx="21"/>
          </p:nvPr>
        </p:nvSpPr>
        <p:spPr>
          <a:xfrm>
            <a:off x="457200" y="2738035"/>
            <a:ext cx="1920240" cy="961802"/>
          </a:xfrm>
        </p:spPr>
        <p:txBody>
          <a:bodyPr>
            <a:spAutoFit/>
          </a:bodyPr>
          <a:lstStyle>
            <a:lvl1pPr>
              <a:lnSpc>
                <a:spcPct val="100000"/>
              </a:lnSpc>
              <a:spcAft>
                <a:spcPts val="0"/>
              </a:spcAft>
              <a:defRPr sz="1050">
                <a:solidFill>
                  <a:schemeClr val="tx2"/>
                </a:solidFill>
              </a:defRPr>
            </a:lvl1pPr>
            <a:lvl2pPr marL="133350" indent="-133350">
              <a:spcAft>
                <a:spcPts val="0"/>
              </a:spcAft>
              <a:buClr>
                <a:schemeClr val="tx2"/>
              </a:buClr>
              <a:defRPr sz="825"/>
            </a:lvl2pPr>
            <a:lvl3pPr marL="304800" indent="-134541">
              <a:spcBef>
                <a:spcPts val="0"/>
              </a:spcBef>
              <a:spcAft>
                <a:spcPts val="0"/>
              </a:spcAft>
              <a:buClr>
                <a:schemeClr val="tx2"/>
              </a:buClr>
              <a:defRPr sz="825"/>
            </a:lvl3pPr>
            <a:lvl4pPr marL="476250" indent="-132160">
              <a:spcBef>
                <a:spcPts val="0"/>
              </a:spcBef>
              <a:spcAft>
                <a:spcPts val="0"/>
              </a:spcAft>
              <a:buClr>
                <a:schemeClr val="tx2"/>
              </a:buClr>
              <a:defRPr sz="825"/>
            </a:lvl4pPr>
            <a:lvl5pPr marL="647700" indent="-133350">
              <a:spcBef>
                <a:spcPts val="0"/>
              </a:spcBef>
              <a:spcAft>
                <a:spcPts val="0"/>
              </a:spcAft>
              <a:buClr>
                <a:schemeClr val="tx2"/>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3" name="Text Placeholder 70"/>
          <p:cNvSpPr>
            <a:spLocks noGrp="1"/>
          </p:cNvSpPr>
          <p:nvPr>
            <p:ph type="body" sz="quarter" idx="22"/>
          </p:nvPr>
        </p:nvSpPr>
        <p:spPr>
          <a:xfrm>
            <a:off x="2557083" y="2738035"/>
            <a:ext cx="1920240" cy="961802"/>
          </a:xfrm>
        </p:spPr>
        <p:txBody>
          <a:bodyPr>
            <a:spAutoFit/>
          </a:bodyPr>
          <a:lstStyle>
            <a:lvl1pPr>
              <a:lnSpc>
                <a:spcPct val="100000"/>
              </a:lnSpc>
              <a:spcAft>
                <a:spcPts val="0"/>
              </a:spcAft>
              <a:defRPr sz="1050">
                <a:solidFill>
                  <a:schemeClr val="accent1"/>
                </a:solidFill>
              </a:defRPr>
            </a:lvl1pPr>
            <a:lvl2pPr marL="133350" indent="-133350">
              <a:spcAft>
                <a:spcPts val="0"/>
              </a:spcAft>
              <a:buClr>
                <a:schemeClr val="accent1"/>
              </a:buClr>
              <a:defRPr sz="825"/>
            </a:lvl2pPr>
            <a:lvl3pPr marL="304800" indent="-134541">
              <a:spcBef>
                <a:spcPts val="0"/>
              </a:spcBef>
              <a:spcAft>
                <a:spcPts val="0"/>
              </a:spcAft>
              <a:buClr>
                <a:schemeClr val="accent1"/>
              </a:buClr>
              <a:defRPr sz="825"/>
            </a:lvl3pPr>
            <a:lvl4pPr marL="476250" indent="-132160">
              <a:spcBef>
                <a:spcPts val="0"/>
              </a:spcBef>
              <a:spcAft>
                <a:spcPts val="0"/>
              </a:spcAft>
              <a:buClr>
                <a:schemeClr val="accent1"/>
              </a:buClr>
              <a:defRPr sz="825"/>
            </a:lvl4pPr>
            <a:lvl5pPr marL="647700" indent="-133350">
              <a:spcBef>
                <a:spcPts val="0"/>
              </a:spcBef>
              <a:spcAft>
                <a:spcPts val="0"/>
              </a:spcAft>
              <a:buClr>
                <a:schemeClr val="accent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4" name="Text Placeholder 70"/>
          <p:cNvSpPr>
            <a:spLocks noGrp="1"/>
          </p:cNvSpPr>
          <p:nvPr>
            <p:ph type="body" sz="quarter" idx="23"/>
          </p:nvPr>
        </p:nvSpPr>
        <p:spPr>
          <a:xfrm>
            <a:off x="4656966" y="2738035"/>
            <a:ext cx="1920240" cy="961802"/>
          </a:xfrm>
        </p:spPr>
        <p:txBody>
          <a:bodyPr>
            <a:spAutoFit/>
          </a:bodyPr>
          <a:lstStyle>
            <a:lvl1pPr>
              <a:lnSpc>
                <a:spcPct val="100000"/>
              </a:lnSpc>
              <a:spcAft>
                <a:spcPts val="0"/>
              </a:spcAft>
              <a:defRPr sz="1050">
                <a:solidFill>
                  <a:srgbClr val="5B5377"/>
                </a:solidFill>
              </a:defRPr>
            </a:lvl1pPr>
            <a:lvl2pPr marL="133350" indent="-133350">
              <a:spcAft>
                <a:spcPts val="0"/>
              </a:spcAft>
              <a:buClr>
                <a:srgbClr val="5B5377"/>
              </a:buClr>
              <a:defRPr sz="825"/>
            </a:lvl2pPr>
            <a:lvl3pPr marL="304800" indent="-134541">
              <a:spcBef>
                <a:spcPts val="0"/>
              </a:spcBef>
              <a:spcAft>
                <a:spcPts val="0"/>
              </a:spcAft>
              <a:buClr>
                <a:srgbClr val="5B5377"/>
              </a:buClr>
              <a:defRPr sz="825"/>
            </a:lvl3pPr>
            <a:lvl4pPr marL="476250" indent="-132160">
              <a:spcBef>
                <a:spcPts val="0"/>
              </a:spcBef>
              <a:spcAft>
                <a:spcPts val="0"/>
              </a:spcAft>
              <a:buClr>
                <a:srgbClr val="5B5377"/>
              </a:buClr>
              <a:defRPr sz="825"/>
            </a:lvl4pPr>
            <a:lvl5pPr marL="647700" indent="-133350">
              <a:spcBef>
                <a:spcPts val="0"/>
              </a:spcBef>
              <a:spcAft>
                <a:spcPts val="0"/>
              </a:spcAft>
              <a:buClr>
                <a:srgbClr val="5B5377"/>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5" name="Text Placeholder 70"/>
          <p:cNvSpPr>
            <a:spLocks noGrp="1"/>
          </p:cNvSpPr>
          <p:nvPr>
            <p:ph type="body" sz="quarter" idx="24"/>
          </p:nvPr>
        </p:nvSpPr>
        <p:spPr>
          <a:xfrm>
            <a:off x="6756848" y="2738035"/>
            <a:ext cx="1920240" cy="961802"/>
          </a:xfrm>
        </p:spPr>
        <p:txBody>
          <a:bodyPr>
            <a:spAutoFit/>
          </a:bodyPr>
          <a:lstStyle>
            <a:lvl1pPr>
              <a:lnSpc>
                <a:spcPct val="100000"/>
              </a:lnSpc>
              <a:spcAft>
                <a:spcPts val="0"/>
              </a:spcAft>
              <a:defRPr sz="1050">
                <a:solidFill>
                  <a:srgbClr val="D68231"/>
                </a:solidFill>
              </a:defRPr>
            </a:lvl1pPr>
            <a:lvl2pPr marL="133350" indent="-133350">
              <a:spcAft>
                <a:spcPts val="0"/>
              </a:spcAft>
              <a:buClr>
                <a:srgbClr val="D68231"/>
              </a:buClr>
              <a:defRPr sz="825"/>
            </a:lvl2pPr>
            <a:lvl3pPr marL="304800" indent="-134541">
              <a:spcBef>
                <a:spcPts val="0"/>
              </a:spcBef>
              <a:spcAft>
                <a:spcPts val="0"/>
              </a:spcAft>
              <a:buClr>
                <a:srgbClr val="D68231"/>
              </a:buClr>
              <a:defRPr sz="825"/>
            </a:lvl3pPr>
            <a:lvl4pPr marL="476250" indent="-132160">
              <a:spcBef>
                <a:spcPts val="0"/>
              </a:spcBef>
              <a:spcAft>
                <a:spcPts val="0"/>
              </a:spcAft>
              <a:buClr>
                <a:srgbClr val="D68231"/>
              </a:buClr>
              <a:defRPr sz="825"/>
            </a:lvl4pPr>
            <a:lvl5pPr marL="647700" indent="-133350">
              <a:spcBef>
                <a:spcPts val="0"/>
              </a:spcBef>
              <a:spcAft>
                <a:spcPts val="0"/>
              </a:spcAft>
              <a:buClr>
                <a:srgbClr val="D68231"/>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6" name="Text Placeholder 70"/>
          <p:cNvSpPr>
            <a:spLocks noGrp="1"/>
          </p:cNvSpPr>
          <p:nvPr>
            <p:ph type="body" sz="quarter" idx="25"/>
          </p:nvPr>
        </p:nvSpPr>
        <p:spPr>
          <a:xfrm>
            <a:off x="6756848" y="996965"/>
            <a:ext cx="1920240" cy="961802"/>
          </a:xfrm>
        </p:spPr>
        <p:txBody>
          <a:bodyPr>
            <a:spAutoFit/>
          </a:bodyPr>
          <a:lstStyle>
            <a:lvl1pPr>
              <a:lnSpc>
                <a:spcPct val="100000"/>
              </a:lnSpc>
              <a:spcAft>
                <a:spcPts val="0"/>
              </a:spcAft>
              <a:defRPr sz="1050">
                <a:solidFill>
                  <a:srgbClr val="8D3C45"/>
                </a:solidFill>
              </a:defRPr>
            </a:lvl1pPr>
            <a:lvl2pPr marL="133350" indent="-133350">
              <a:spcAft>
                <a:spcPts val="0"/>
              </a:spcAft>
              <a:buClr>
                <a:srgbClr val="8D3C45"/>
              </a:buClr>
              <a:defRPr sz="825"/>
            </a:lvl2pPr>
            <a:lvl3pPr marL="304800" indent="-134541">
              <a:spcBef>
                <a:spcPts val="0"/>
              </a:spcBef>
              <a:spcAft>
                <a:spcPts val="0"/>
              </a:spcAft>
              <a:buClr>
                <a:srgbClr val="8D3C45"/>
              </a:buClr>
              <a:defRPr sz="825"/>
            </a:lvl3pPr>
            <a:lvl4pPr marL="476250" indent="-132160">
              <a:spcBef>
                <a:spcPts val="0"/>
              </a:spcBef>
              <a:spcAft>
                <a:spcPts val="0"/>
              </a:spcAft>
              <a:buClr>
                <a:srgbClr val="8D3C45"/>
              </a:buClr>
              <a:defRPr sz="825"/>
            </a:lvl4pPr>
            <a:lvl5pPr marL="647700" indent="-133350">
              <a:spcBef>
                <a:spcPts val="0"/>
              </a:spcBef>
              <a:spcAft>
                <a:spcPts val="0"/>
              </a:spcAft>
              <a:buClr>
                <a:srgbClr val="8D3C45"/>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9" name="Text Placeholder 77"/>
          <p:cNvSpPr>
            <a:spLocks noGrp="1" noChangeAspect="1"/>
          </p:cNvSpPr>
          <p:nvPr>
            <p:ph type="body" sz="quarter" idx="26"/>
          </p:nvPr>
        </p:nvSpPr>
        <p:spPr>
          <a:xfrm>
            <a:off x="3086263" y="933943"/>
            <a:ext cx="2976400" cy="1371600"/>
          </a:xfrm>
          <a:prstGeom prst="rect">
            <a:avLst/>
          </a:prstGeom>
          <a:ln>
            <a:noFill/>
          </a:ln>
        </p:spPr>
        <p:txBody>
          <a:bodyPr lIns="182880" tIns="45720" rIns="182880" anchor="ctr" anchorCtr="0"/>
          <a:lstStyle>
            <a:lvl1pPr algn="ctr">
              <a:defRPr sz="1500"/>
            </a:lvl1pPr>
          </a:lstStyle>
          <a:p>
            <a:pPr lvl="0"/>
            <a:r>
              <a:rPr lang="en-US"/>
              <a:t>Click to edit Master text styles</a:t>
            </a:r>
          </a:p>
        </p:txBody>
      </p:sp>
    </p:spTree>
    <p:extLst>
      <p:ext uri="{BB962C8B-B14F-4D97-AF65-F5344CB8AC3E}">
        <p14:creationId xmlns:p14="http://schemas.microsoft.com/office/powerpoint/2010/main" val="3859737760"/>
      </p:ext>
    </p:extLst>
  </p:cSld>
  <p:clrMapOvr>
    <a:masterClrMapping/>
  </p:clrMapOvr>
  <p:transition>
    <p:fade/>
  </p:transition>
  <p:extLst>
    <p:ext uri="{DCECCB84-F9BA-43D5-87BE-67443E8EF086}">
      <p15:sldGuideLst xmlns:p15="http://schemas.microsoft.com/office/powerpoint/2012/main">
        <p15:guide id="1" pos="216">
          <p15:clr>
            <a:srgbClr val="FBAE40"/>
          </p15:clr>
        </p15:guide>
        <p15:guide id="2" pos="5544">
          <p15:clr>
            <a:srgbClr val="FBAE40"/>
          </p15:clr>
        </p15:guide>
      </p15:sldGuideLst>
    </p:ext>
  </p:extLst>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Three Arcs">
    <p:spTree>
      <p:nvGrpSpPr>
        <p:cNvPr id="1" name=""/>
        <p:cNvGrpSpPr/>
        <p:nvPr/>
      </p:nvGrpSpPr>
      <p:grpSpPr>
        <a:xfrm>
          <a:off x="0" y="0"/>
          <a:ext cx="0" cy="0"/>
          <a:chOff x="0" y="0"/>
          <a:chExt cx="0" cy="0"/>
        </a:xfrm>
      </p:grpSpPr>
      <p:grpSp>
        <p:nvGrpSpPr>
          <p:cNvPr id="52" name="Group 51"/>
          <p:cNvGrpSpPr/>
          <p:nvPr userDrawn="1"/>
        </p:nvGrpSpPr>
        <p:grpSpPr>
          <a:xfrm>
            <a:off x="1" y="895657"/>
            <a:ext cx="9143999" cy="4247844"/>
            <a:chOff x="0" y="1194209"/>
            <a:chExt cx="9143999" cy="5663792"/>
          </a:xfrm>
        </p:grpSpPr>
        <p:sp>
          <p:nvSpPr>
            <p:cNvPr id="39" name="Freeform 38"/>
            <p:cNvSpPr/>
            <p:nvPr userDrawn="1"/>
          </p:nvSpPr>
          <p:spPr>
            <a:xfrm>
              <a:off x="1438772" y="4727462"/>
              <a:ext cx="6276065" cy="2130539"/>
            </a:xfrm>
            <a:custGeom>
              <a:avLst/>
              <a:gdLst>
                <a:gd name="connsiteX0" fmla="*/ 3196744 w 6276065"/>
                <a:gd name="connsiteY0" fmla="*/ 514 h 2130539"/>
                <a:gd name="connsiteX1" fmla="*/ 4894600 w 6276065"/>
                <a:gd name="connsiteY1" fmla="*/ 492642 h 2130539"/>
                <a:gd name="connsiteX2" fmla="*/ 6210028 w 6276065"/>
                <a:gd name="connsiteY2" fmla="*/ 1972788 h 2130539"/>
                <a:gd name="connsiteX3" fmla="*/ 6276065 w 6276065"/>
                <a:gd name="connsiteY3" fmla="*/ 2130539 h 2130539"/>
                <a:gd name="connsiteX4" fmla="*/ 6173350 w 6276065"/>
                <a:gd name="connsiteY4" fmla="*/ 2130539 h 2130539"/>
                <a:gd name="connsiteX5" fmla="*/ 6123824 w 6276065"/>
                <a:gd name="connsiteY5" fmla="*/ 2012230 h 2130539"/>
                <a:gd name="connsiteX6" fmla="*/ 4845307 w 6276065"/>
                <a:gd name="connsiteY6" fmla="*/ 573617 h 2130539"/>
                <a:gd name="connsiteX7" fmla="*/ 1529219 w 6276065"/>
                <a:gd name="connsiteY7" fmla="*/ 515847 h 2130539"/>
                <a:gd name="connsiteX8" fmla="*/ 111446 w 6276065"/>
                <a:gd name="connsiteY8" fmla="*/ 2104460 h 2130539"/>
                <a:gd name="connsiteX9" fmla="*/ 101459 w 6276065"/>
                <a:gd name="connsiteY9" fmla="*/ 2130539 h 2130539"/>
                <a:gd name="connsiteX10" fmla="*/ 0 w 6276065"/>
                <a:gd name="connsiteY10" fmla="*/ 2130539 h 2130539"/>
                <a:gd name="connsiteX11" fmla="*/ 24072 w 6276065"/>
                <a:gd name="connsiteY11" fmla="*/ 2067682 h 2130539"/>
                <a:gd name="connsiteX12" fmla="*/ 1482776 w 6276065"/>
                <a:gd name="connsiteY12" fmla="*/ 433205 h 2130539"/>
                <a:gd name="connsiteX13" fmla="*/ 3196744 w 6276065"/>
                <a:gd name="connsiteY13" fmla="*/ 514 h 213053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6276065" h="2130539">
                  <a:moveTo>
                    <a:pt x="3196744" y="514"/>
                  </a:moveTo>
                  <a:cubicBezTo>
                    <a:pt x="3786272" y="10784"/>
                    <a:pt x="4373114" y="175191"/>
                    <a:pt x="4894600" y="492642"/>
                  </a:cubicBezTo>
                  <a:cubicBezTo>
                    <a:pt x="5481272" y="849776"/>
                    <a:pt x="5933868" y="1369342"/>
                    <a:pt x="6210028" y="1972788"/>
                  </a:cubicBezTo>
                  <a:lnTo>
                    <a:pt x="6276065" y="2130539"/>
                  </a:lnTo>
                  <a:lnTo>
                    <a:pt x="6173350" y="2130539"/>
                  </a:lnTo>
                  <a:lnTo>
                    <a:pt x="6123824" y="2012230"/>
                  </a:lnTo>
                  <a:cubicBezTo>
                    <a:pt x="5855413" y="1425717"/>
                    <a:pt x="5415517" y="920729"/>
                    <a:pt x="4845307" y="573617"/>
                  </a:cubicBezTo>
                  <a:cubicBezTo>
                    <a:pt x="3831601" y="-43471"/>
                    <a:pt x="2563804" y="-65557"/>
                    <a:pt x="1529219" y="515847"/>
                  </a:cubicBezTo>
                  <a:cubicBezTo>
                    <a:pt x="882604" y="879225"/>
                    <a:pt x="389982" y="1442996"/>
                    <a:pt x="111446" y="2104460"/>
                  </a:cubicBezTo>
                  <a:lnTo>
                    <a:pt x="101459" y="2130539"/>
                  </a:lnTo>
                  <a:lnTo>
                    <a:pt x="0" y="2130539"/>
                  </a:lnTo>
                  <a:lnTo>
                    <a:pt x="24072" y="2067682"/>
                  </a:lnTo>
                  <a:cubicBezTo>
                    <a:pt x="310649" y="1387121"/>
                    <a:pt x="817492" y="807074"/>
                    <a:pt x="1482776" y="433205"/>
                  </a:cubicBezTo>
                  <a:cubicBezTo>
                    <a:pt x="2015003" y="134110"/>
                    <a:pt x="2607216" y="-9756"/>
                    <a:pt x="3196744" y="514"/>
                  </a:cubicBezTo>
                  <a:close/>
                </a:path>
              </a:pathLst>
            </a:custGeom>
            <a:gradFill>
              <a:gsLst>
                <a:gs pos="0">
                  <a:schemeClr val="accent1"/>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1" name="Freeform 50"/>
            <p:cNvSpPr/>
            <p:nvPr userDrawn="1"/>
          </p:nvSpPr>
          <p:spPr>
            <a:xfrm>
              <a:off x="0" y="1194209"/>
              <a:ext cx="9143999" cy="1011471"/>
            </a:xfrm>
            <a:custGeom>
              <a:avLst/>
              <a:gdLst>
                <a:gd name="connsiteX0" fmla="*/ 4559300 w 9143999"/>
                <a:gd name="connsiteY0" fmla="*/ 0 h 1011471"/>
                <a:gd name="connsiteX1" fmla="*/ 9008372 w 9143999"/>
                <a:gd name="connsiteY1" fmla="*/ 898226 h 1011471"/>
                <a:gd name="connsiteX2" fmla="*/ 9143999 w 9143999"/>
                <a:gd name="connsiteY2" fmla="*/ 959542 h 1011471"/>
                <a:gd name="connsiteX3" fmla="*/ 9143999 w 9143999"/>
                <a:gd name="connsiteY3" fmla="*/ 1011471 h 1011471"/>
                <a:gd name="connsiteX4" fmla="*/ 8989953 w 9143999"/>
                <a:gd name="connsiteY4" fmla="*/ 941828 h 1011471"/>
                <a:gd name="connsiteX5" fmla="*/ 4559300 w 9143999"/>
                <a:gd name="connsiteY5" fmla="*/ 47320 h 1011471"/>
                <a:gd name="connsiteX6" fmla="*/ 128647 w 9143999"/>
                <a:gd name="connsiteY6" fmla="*/ 941828 h 1011471"/>
                <a:gd name="connsiteX7" fmla="*/ 0 w 9143999"/>
                <a:gd name="connsiteY7" fmla="*/ 999988 h 1011471"/>
                <a:gd name="connsiteX8" fmla="*/ 0 w 9143999"/>
                <a:gd name="connsiteY8" fmla="*/ 948059 h 1011471"/>
                <a:gd name="connsiteX9" fmla="*/ 110228 w 9143999"/>
                <a:gd name="connsiteY9" fmla="*/ 898226 h 1011471"/>
                <a:gd name="connsiteX10" fmla="*/ 4559300 w 9143999"/>
                <a:gd name="connsiteY10" fmla="*/ 0 h 10114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9143999" h="1011471">
                  <a:moveTo>
                    <a:pt x="4559300" y="0"/>
                  </a:moveTo>
                  <a:cubicBezTo>
                    <a:pt x="6137454" y="0"/>
                    <a:pt x="7640906" y="319837"/>
                    <a:pt x="9008372" y="898226"/>
                  </a:cubicBezTo>
                  <a:lnTo>
                    <a:pt x="9143999" y="959542"/>
                  </a:lnTo>
                  <a:lnTo>
                    <a:pt x="9143999" y="1011471"/>
                  </a:lnTo>
                  <a:lnTo>
                    <a:pt x="8989953" y="941828"/>
                  </a:lnTo>
                  <a:cubicBezTo>
                    <a:pt x="7628148" y="365833"/>
                    <a:pt x="6130920" y="47320"/>
                    <a:pt x="4559300" y="47320"/>
                  </a:cubicBezTo>
                  <a:cubicBezTo>
                    <a:pt x="2987680" y="47320"/>
                    <a:pt x="1490452" y="365833"/>
                    <a:pt x="128647" y="941828"/>
                  </a:cubicBezTo>
                  <a:lnTo>
                    <a:pt x="0" y="999988"/>
                  </a:lnTo>
                  <a:lnTo>
                    <a:pt x="0" y="948059"/>
                  </a:lnTo>
                  <a:lnTo>
                    <a:pt x="110228" y="898226"/>
                  </a:lnTo>
                  <a:cubicBezTo>
                    <a:pt x="1477695" y="319837"/>
                    <a:pt x="2981146" y="0"/>
                    <a:pt x="4559300" y="0"/>
                  </a:cubicBezTo>
                  <a:close/>
                </a:path>
              </a:pathLst>
            </a:custGeom>
            <a:gradFill>
              <a:gsLst>
                <a:gs pos="0">
                  <a:schemeClr val="accent1"/>
                </a:gs>
                <a:gs pos="100000">
                  <a:schemeClr val="tx2">
                    <a:lumMod val="20000"/>
                    <a:lumOff val="8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lgn="ctr"/>
              <a:endParaRPr lang="en-US" sz="1800"/>
            </a:p>
          </p:txBody>
        </p:sp>
      </p:grpSp>
      <p:pic>
        <p:nvPicPr>
          <p:cNvPr id="40" name="Picture 3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0" y="4770977"/>
            <a:ext cx="9144000" cy="378333"/>
          </a:xfrm>
          <a:prstGeom prst="rect">
            <a:avLst/>
          </a:prstGeom>
        </p:spPr>
      </p:pic>
      <p:sp>
        <p:nvSpPr>
          <p:cNvPr id="5" name="Title 4"/>
          <p:cNvSpPr>
            <a:spLocks noGrp="1"/>
          </p:cNvSpPr>
          <p:nvPr>
            <p:ph type="title"/>
          </p:nvPr>
        </p:nvSpPr>
        <p:spPr/>
        <p:txBody>
          <a:bodyPr/>
          <a:lstStyle/>
          <a:p>
            <a:r>
              <a:rPr lang="en-US"/>
              <a:t>Click to edit Master title style</a:t>
            </a:r>
          </a:p>
        </p:txBody>
      </p:sp>
      <p:sp>
        <p:nvSpPr>
          <p:cNvPr id="27" name="Text Placeholder 70"/>
          <p:cNvSpPr>
            <a:spLocks noGrp="1"/>
          </p:cNvSpPr>
          <p:nvPr>
            <p:ph type="body" sz="quarter" idx="20"/>
          </p:nvPr>
        </p:nvSpPr>
        <p:spPr>
          <a:xfrm>
            <a:off x="640080" y="2548076"/>
            <a:ext cx="2286000" cy="800219"/>
          </a:xfrm>
        </p:spPr>
        <p:txBody>
          <a:bodyPr anchor="b" anchorCtr="0">
            <a:spAutoFit/>
          </a:bodyPr>
          <a:lstStyle>
            <a:lvl1pPr>
              <a:lnSpc>
                <a:spcPct val="100000"/>
              </a:lnSpc>
              <a:spcAft>
                <a:spcPts val="0"/>
              </a:spcAft>
              <a:defRPr sz="1050">
                <a:solidFill>
                  <a:schemeClr val="tx2"/>
                </a:solidFill>
              </a:defRPr>
            </a:lvl1pPr>
            <a:lvl2pPr marL="133350" indent="-133350">
              <a:spcAft>
                <a:spcPts val="0"/>
              </a:spcAft>
              <a:defRPr sz="825"/>
            </a:lvl2pPr>
            <a:lvl3pPr marL="304800" indent="-134541">
              <a:spcBef>
                <a:spcPts val="0"/>
              </a:spcBef>
              <a:spcAft>
                <a:spcPts val="0"/>
              </a:spcAft>
              <a:defRPr sz="825"/>
            </a:lvl3pPr>
            <a:lvl4pPr marL="476250" indent="-132160">
              <a:spcBef>
                <a:spcPts val="0"/>
              </a:spcBef>
              <a:spcAft>
                <a:spcPts val="0"/>
              </a:spcAft>
              <a:defRPr sz="825"/>
            </a:lvl4pPr>
            <a:lvl5pPr marL="647700" indent="-133350">
              <a:spcBef>
                <a:spcPts val="0"/>
              </a:spcBef>
              <a:spcAft>
                <a:spcPts val="0"/>
              </a:spcAft>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8" name="Text Placeholder 70"/>
          <p:cNvSpPr>
            <a:spLocks noGrp="1"/>
          </p:cNvSpPr>
          <p:nvPr>
            <p:ph type="body" sz="quarter" idx="30"/>
          </p:nvPr>
        </p:nvSpPr>
        <p:spPr>
          <a:xfrm>
            <a:off x="3429000" y="2305868"/>
            <a:ext cx="2286000" cy="800219"/>
          </a:xfrm>
        </p:spPr>
        <p:txBody>
          <a:bodyPr wrap="square" anchor="b" anchorCtr="0">
            <a:spAutoFit/>
          </a:bodyPr>
          <a:lstStyle>
            <a:lvl1pPr>
              <a:lnSpc>
                <a:spcPct val="100000"/>
              </a:lnSpc>
              <a:spcAft>
                <a:spcPts val="0"/>
              </a:spcAft>
              <a:defRPr sz="1050">
                <a:solidFill>
                  <a:schemeClr val="tx2"/>
                </a:solidFill>
              </a:defRPr>
            </a:lvl1pPr>
            <a:lvl2pPr marL="133350" indent="-133350">
              <a:spcAft>
                <a:spcPts val="0"/>
              </a:spcAft>
              <a:buClr>
                <a:schemeClr val="tx2"/>
              </a:buClr>
              <a:defRPr sz="825"/>
            </a:lvl2pPr>
            <a:lvl3pPr marL="304800" indent="-134541">
              <a:spcBef>
                <a:spcPts val="0"/>
              </a:spcBef>
              <a:spcAft>
                <a:spcPts val="0"/>
              </a:spcAft>
              <a:buClr>
                <a:schemeClr val="tx2"/>
              </a:buClr>
              <a:defRPr sz="825"/>
            </a:lvl3pPr>
            <a:lvl4pPr marL="476250" indent="-132160">
              <a:spcBef>
                <a:spcPts val="0"/>
              </a:spcBef>
              <a:spcAft>
                <a:spcPts val="0"/>
              </a:spcAft>
              <a:buClr>
                <a:schemeClr val="tx2"/>
              </a:buClr>
              <a:defRPr sz="825"/>
            </a:lvl4pPr>
            <a:lvl5pPr marL="647700" indent="-133350">
              <a:spcBef>
                <a:spcPts val="0"/>
              </a:spcBef>
              <a:spcAft>
                <a:spcPts val="0"/>
              </a:spcAft>
              <a:buClr>
                <a:schemeClr val="tx2"/>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31" name="Text Placeholder 70"/>
          <p:cNvSpPr>
            <a:spLocks noGrp="1"/>
          </p:cNvSpPr>
          <p:nvPr>
            <p:ph type="body" sz="quarter" idx="31"/>
          </p:nvPr>
        </p:nvSpPr>
        <p:spPr>
          <a:xfrm>
            <a:off x="6217920" y="2548076"/>
            <a:ext cx="2286000" cy="800219"/>
          </a:xfrm>
        </p:spPr>
        <p:txBody>
          <a:bodyPr anchor="b" anchorCtr="0">
            <a:spAutoFit/>
          </a:bodyPr>
          <a:lstStyle>
            <a:lvl1pPr>
              <a:lnSpc>
                <a:spcPct val="100000"/>
              </a:lnSpc>
              <a:spcAft>
                <a:spcPts val="0"/>
              </a:spcAft>
              <a:defRPr sz="1050">
                <a:solidFill>
                  <a:schemeClr val="tx2"/>
                </a:solidFill>
              </a:defRPr>
            </a:lvl1pPr>
            <a:lvl2pPr marL="133350" indent="-133350">
              <a:spcAft>
                <a:spcPts val="0"/>
              </a:spcAft>
              <a:buClr>
                <a:schemeClr val="accent3"/>
              </a:buClr>
              <a:defRPr sz="825"/>
            </a:lvl2pPr>
            <a:lvl3pPr marL="304800" indent="-134541">
              <a:spcBef>
                <a:spcPts val="0"/>
              </a:spcBef>
              <a:spcAft>
                <a:spcPts val="0"/>
              </a:spcAft>
              <a:buClr>
                <a:schemeClr val="accent3"/>
              </a:buClr>
              <a:defRPr sz="825"/>
            </a:lvl3pPr>
            <a:lvl4pPr marL="476250" indent="-132160">
              <a:spcBef>
                <a:spcPts val="0"/>
              </a:spcBef>
              <a:spcAft>
                <a:spcPts val="0"/>
              </a:spcAft>
              <a:buClr>
                <a:schemeClr val="accent3"/>
              </a:buClr>
              <a:defRPr sz="825"/>
            </a:lvl4pPr>
            <a:lvl5pPr marL="647700" indent="-133350">
              <a:spcBef>
                <a:spcPts val="0"/>
              </a:spcBef>
              <a:spcAft>
                <a:spcPts val="0"/>
              </a:spcAft>
              <a:buClr>
                <a:schemeClr val="accent3"/>
              </a:buClr>
              <a:defRPr sz="825"/>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9" name="Text Placeholder 8"/>
          <p:cNvSpPr>
            <a:spLocks noGrp="1"/>
          </p:cNvSpPr>
          <p:nvPr>
            <p:ph type="body" sz="quarter" idx="13" hasCustomPrompt="1"/>
          </p:nvPr>
        </p:nvSpPr>
        <p:spPr>
          <a:xfrm>
            <a:off x="650461" y="3930842"/>
            <a:ext cx="1576622" cy="360891"/>
          </a:xfrm>
        </p:spPr>
        <p:txBody>
          <a:bodyPr rIns="91440" anchor="b" anchorCtr="0"/>
          <a:lstStyle>
            <a:lvl1pPr algn="r">
              <a:spcBef>
                <a:spcPts val="0"/>
              </a:spcBef>
              <a:spcAft>
                <a:spcPts val="0"/>
              </a:spcAft>
              <a:defRPr sz="1350" i="1" baseline="0">
                <a:solidFill>
                  <a:schemeClr val="tx1"/>
                </a:solidFill>
              </a:defRPr>
            </a:lvl1pPr>
            <a:lvl2pPr>
              <a:defRPr sz="1350"/>
            </a:lvl2pPr>
            <a:lvl3pPr>
              <a:defRPr sz="1350"/>
            </a:lvl3pPr>
            <a:lvl4pPr>
              <a:defRPr sz="1350"/>
            </a:lvl4pPr>
            <a:lvl5pPr>
              <a:defRPr sz="1350"/>
            </a:lvl5pPr>
          </a:lstStyle>
          <a:p>
            <a:pPr lvl="0"/>
            <a:r>
              <a:rPr lang="en-US" dirty="0"/>
              <a:t>Title Here</a:t>
            </a:r>
          </a:p>
        </p:txBody>
      </p:sp>
      <p:sp>
        <p:nvSpPr>
          <p:cNvPr id="19" name="Text Placeholder 8"/>
          <p:cNvSpPr>
            <a:spLocks noGrp="1"/>
          </p:cNvSpPr>
          <p:nvPr>
            <p:ph type="body" sz="quarter" idx="21" hasCustomPrompt="1"/>
          </p:nvPr>
        </p:nvSpPr>
        <p:spPr>
          <a:xfrm>
            <a:off x="6958266" y="3978815"/>
            <a:ext cx="1544883" cy="360891"/>
          </a:xfrm>
        </p:spPr>
        <p:txBody>
          <a:bodyPr rIns="91440" anchor="b" anchorCtr="0"/>
          <a:lstStyle>
            <a:lvl1pPr algn="l">
              <a:spcBef>
                <a:spcPts val="0"/>
              </a:spcBef>
              <a:spcAft>
                <a:spcPts val="0"/>
              </a:spcAft>
              <a:defRPr lang="en-US" sz="1350" i="1" kern="1200" baseline="0" dirty="0" smtClean="0">
                <a:solidFill>
                  <a:schemeClr val="tx1"/>
                </a:solidFill>
                <a:latin typeface="+mn-lt"/>
                <a:ea typeface="+mn-ea"/>
                <a:cs typeface="+mn-cs"/>
              </a:defRPr>
            </a:lvl1pPr>
            <a:lvl2pPr>
              <a:defRPr sz="1350"/>
            </a:lvl2pPr>
            <a:lvl3pPr>
              <a:defRPr sz="1350"/>
            </a:lvl3pPr>
            <a:lvl4pPr>
              <a:defRPr sz="1350"/>
            </a:lvl4pPr>
            <a:lvl5pPr>
              <a:defRPr sz="1350"/>
            </a:lvl5pPr>
          </a:lstStyle>
          <a:p>
            <a:pPr lvl="0"/>
            <a:r>
              <a:rPr lang="en-US" dirty="0"/>
              <a:t>Title Here</a:t>
            </a:r>
          </a:p>
        </p:txBody>
      </p:sp>
      <p:sp>
        <p:nvSpPr>
          <p:cNvPr id="23" name="Text Placeholder 8"/>
          <p:cNvSpPr>
            <a:spLocks noGrp="1"/>
          </p:cNvSpPr>
          <p:nvPr>
            <p:ph type="body" sz="quarter" idx="24" hasCustomPrompt="1"/>
          </p:nvPr>
        </p:nvSpPr>
        <p:spPr>
          <a:xfrm>
            <a:off x="3177540" y="3166637"/>
            <a:ext cx="2788920" cy="360891"/>
          </a:xfrm>
        </p:spPr>
        <p:txBody>
          <a:bodyPr anchor="b" anchorCtr="0"/>
          <a:lstStyle>
            <a:lvl1pPr algn="ctr">
              <a:spcBef>
                <a:spcPts val="0"/>
              </a:spcBef>
              <a:spcAft>
                <a:spcPts val="0"/>
              </a:spcAft>
              <a:defRPr lang="en-US" sz="1350" i="1" kern="1200" baseline="0" dirty="0" smtClean="0">
                <a:solidFill>
                  <a:schemeClr val="tx1"/>
                </a:solidFill>
                <a:latin typeface="+mn-lt"/>
                <a:ea typeface="+mn-ea"/>
                <a:cs typeface="+mn-cs"/>
              </a:defRPr>
            </a:lvl1pPr>
            <a:lvl2pPr>
              <a:defRPr sz="1350"/>
            </a:lvl2pPr>
            <a:lvl3pPr>
              <a:defRPr sz="1350"/>
            </a:lvl3pPr>
            <a:lvl4pPr>
              <a:defRPr sz="1350"/>
            </a:lvl4pPr>
            <a:lvl5pPr>
              <a:defRPr sz="1350"/>
            </a:lvl5pPr>
          </a:lstStyle>
          <a:p>
            <a:pPr lvl="0"/>
            <a:r>
              <a:rPr lang="en-US" dirty="0"/>
              <a:t>Title Here</a:t>
            </a:r>
          </a:p>
        </p:txBody>
      </p:sp>
      <p:sp>
        <p:nvSpPr>
          <p:cNvPr id="24" name="Footer Placeholder 3"/>
          <p:cNvSpPr>
            <a:spLocks noGrp="1"/>
          </p:cNvSpPr>
          <p:nvPr>
            <p:ph type="ftr" sz="quarter" idx="3"/>
          </p:nvPr>
        </p:nvSpPr>
        <p:spPr bwMode="gray">
          <a:xfrm>
            <a:off x="2444750" y="4939925"/>
            <a:ext cx="5869624" cy="203597"/>
          </a:xfrm>
          <a:prstGeom prst="rect">
            <a:avLst/>
          </a:prstGeom>
        </p:spPr>
        <p:txBody>
          <a:bodyPr vert="horz" lIns="91440" tIns="45720" rIns="91440" bIns="45720" rtlCol="0" anchor="t" anchorCtr="0"/>
          <a:lstStyle>
            <a:lvl1pPr algn="r">
              <a:defRPr sz="600">
                <a:solidFill>
                  <a:schemeClr val="bg1"/>
                </a:solidFill>
              </a:defRPr>
            </a:lvl1pPr>
          </a:lstStyle>
          <a:p>
            <a:r>
              <a:rPr lang="en-GB"/>
              <a:t>CONFIDENTIAL | Source of Funds - view from the profession</a:t>
            </a:r>
            <a:endParaRPr lang="en-US" dirty="0"/>
          </a:p>
        </p:txBody>
      </p:sp>
      <p:grpSp>
        <p:nvGrpSpPr>
          <p:cNvPr id="36" name="Group 35"/>
          <p:cNvGrpSpPr/>
          <p:nvPr userDrawn="1"/>
        </p:nvGrpSpPr>
        <p:grpSpPr>
          <a:xfrm>
            <a:off x="452438" y="4837510"/>
            <a:ext cx="812800" cy="216694"/>
            <a:chOff x="452438" y="6450013"/>
            <a:chExt cx="812800" cy="288925"/>
          </a:xfrm>
        </p:grpSpPr>
        <p:sp>
          <p:nvSpPr>
            <p:cNvPr id="37" name="Freeform 5"/>
            <p:cNvSpPr>
              <a:spLocks noEditPoints="1"/>
            </p:cNvSpPr>
            <p:nvPr userDrawn="1"/>
          </p:nvSpPr>
          <p:spPr bwMode="auto">
            <a:xfrm>
              <a:off x="550863" y="6602413"/>
              <a:ext cx="714375" cy="136525"/>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38" name="Freeform 6"/>
            <p:cNvSpPr>
              <a:spLocks noEditPoints="1"/>
            </p:cNvSpPr>
            <p:nvPr userDrawn="1"/>
          </p:nvSpPr>
          <p:spPr bwMode="gray">
            <a:xfrm>
              <a:off x="566738" y="6489700"/>
              <a:ext cx="623888" cy="123825"/>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1" name="Freeform 7"/>
            <p:cNvSpPr>
              <a:spLocks/>
            </p:cNvSpPr>
            <p:nvPr userDrawn="1"/>
          </p:nvSpPr>
          <p:spPr bwMode="gray">
            <a:xfrm>
              <a:off x="452438" y="6459538"/>
              <a:ext cx="92075" cy="12223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42" name="Oval 8"/>
            <p:cNvSpPr>
              <a:spLocks noChangeArrowheads="1"/>
            </p:cNvSpPr>
            <p:nvPr userDrawn="1"/>
          </p:nvSpPr>
          <p:spPr bwMode="gray">
            <a:xfrm>
              <a:off x="574675" y="6450013"/>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50" name="Slide Number Placeholder 3"/>
          <p:cNvSpPr>
            <a:spLocks noGrp="1"/>
          </p:cNvSpPr>
          <p:nvPr>
            <p:ph type="sldNum" sz="quarter" idx="29"/>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343212941"/>
      </p:ext>
    </p:extLst>
  </p:cSld>
  <p:clrMapOvr>
    <a:masterClrMapping/>
  </p:clrMapOvr>
  <p:transition>
    <p:fade/>
  </p:transition>
  <p:extLst>
    <p:ext uri="{DCECCB84-F9BA-43D5-87BE-67443E8EF086}">
      <p15:sldGuideLst xmlns:p15="http://schemas.microsoft.com/office/powerpoint/2012/main">
        <p15:guide id="2" pos="216">
          <p15:clr>
            <a:srgbClr val="FBAE40"/>
          </p15:clr>
        </p15:guide>
        <p15:guide id="3" pos="5544">
          <p15:clr>
            <a:srgbClr val="FBAE40"/>
          </p15:clr>
        </p15:guide>
      </p15:sldGuideLst>
    </p:ext>
  </p:extLst>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3"/>
          </p:nvPr>
        </p:nvSpPr>
        <p:spPr/>
        <p:txBody>
          <a:bodyPr/>
          <a:lstStyle/>
          <a:p>
            <a:r>
              <a:rPr lang="en-GB"/>
              <a:t>CONFIDENTIAL | Source of Funds - view from the profession</a:t>
            </a:r>
            <a:endParaRPr lang="en-US" dirty="0"/>
          </a:p>
        </p:txBody>
      </p:sp>
      <p:sp>
        <p:nvSpPr>
          <p:cNvPr id="5"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7" name="SmartArt Placeholder 6"/>
          <p:cNvSpPr>
            <a:spLocks noGrp="1"/>
          </p:cNvSpPr>
          <p:nvPr>
            <p:ph type="dgm" sz="quarter" idx="19"/>
          </p:nvPr>
        </p:nvSpPr>
        <p:spPr>
          <a:xfrm>
            <a:off x="354014" y="919316"/>
            <a:ext cx="8440737" cy="274320"/>
          </a:xfrm>
        </p:spPr>
        <p:txBody>
          <a:bodyPr/>
          <a:lstStyle>
            <a:lvl1pPr>
              <a:defRPr sz="1050"/>
            </a:lvl1pPr>
          </a:lstStyle>
          <a:p>
            <a:r>
              <a:rPr lang="en-US"/>
              <a:t>Click icon to add SmartArt graphic</a:t>
            </a:r>
            <a:endParaRPr lang="en-US" dirty="0"/>
          </a:p>
        </p:txBody>
      </p:sp>
      <p:sp>
        <p:nvSpPr>
          <p:cNvPr id="11" name="Text Placeholder 10"/>
          <p:cNvSpPr>
            <a:spLocks noGrp="1"/>
          </p:cNvSpPr>
          <p:nvPr>
            <p:ph type="body" sz="quarter" idx="20"/>
          </p:nvPr>
        </p:nvSpPr>
        <p:spPr>
          <a:xfrm>
            <a:off x="354012" y="1328738"/>
            <a:ext cx="1371600" cy="3086100"/>
          </a:xfrm>
        </p:spPr>
        <p:txBody>
          <a:bodyPr/>
          <a:lstStyle>
            <a:lvl1pPr>
              <a:defRPr sz="1050">
                <a:solidFill>
                  <a:srgbClr val="1F355E"/>
                </a:solidFill>
              </a:defRPr>
            </a:lvl1pPr>
            <a:lvl2pPr marL="85725" indent="-85725">
              <a:buClr>
                <a:srgbClr val="1F355E"/>
              </a:buClr>
              <a:defRPr sz="900"/>
            </a:lvl2pPr>
            <a:lvl3pPr marL="214313" indent="-129779">
              <a:buClr>
                <a:srgbClr val="1F355E"/>
              </a:buClr>
              <a:defRPr sz="900"/>
            </a:lvl3pPr>
            <a:lvl4pPr marL="257175" indent="-84535">
              <a:buClr>
                <a:srgbClr val="1F355E"/>
              </a:buClr>
              <a:defRPr sz="900"/>
            </a:lvl4pPr>
            <a:lvl5pPr marL="342900" indent="-85725">
              <a:buClr>
                <a:srgbClr val="1F355E"/>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7" name="Text Placeholder 10"/>
          <p:cNvSpPr>
            <a:spLocks noGrp="1"/>
          </p:cNvSpPr>
          <p:nvPr>
            <p:ph type="body" sz="quarter" idx="21"/>
          </p:nvPr>
        </p:nvSpPr>
        <p:spPr>
          <a:xfrm>
            <a:off x="1767840" y="1328738"/>
            <a:ext cx="1371600" cy="3086100"/>
          </a:xfrm>
        </p:spPr>
        <p:txBody>
          <a:bodyPr/>
          <a:lstStyle>
            <a:lvl1pPr>
              <a:defRPr sz="1050">
                <a:solidFill>
                  <a:srgbClr val="1F355E"/>
                </a:solidFill>
              </a:defRPr>
            </a:lvl1pPr>
            <a:lvl2pPr marL="85725" indent="-85725">
              <a:buClr>
                <a:srgbClr val="1F355E"/>
              </a:buClr>
              <a:defRPr sz="900"/>
            </a:lvl2pPr>
            <a:lvl3pPr marL="214313" indent="-129779">
              <a:buClr>
                <a:srgbClr val="1F355E"/>
              </a:buClr>
              <a:defRPr sz="900"/>
            </a:lvl3pPr>
            <a:lvl4pPr marL="257175" indent="-84535">
              <a:buClr>
                <a:srgbClr val="1F355E"/>
              </a:buClr>
              <a:defRPr sz="900"/>
            </a:lvl4pPr>
            <a:lvl5pPr marL="342900" indent="-85725">
              <a:buClr>
                <a:srgbClr val="1F355E"/>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8" name="Text Placeholder 10"/>
          <p:cNvSpPr>
            <a:spLocks noGrp="1"/>
          </p:cNvSpPr>
          <p:nvPr>
            <p:ph type="body" sz="quarter" idx="22"/>
          </p:nvPr>
        </p:nvSpPr>
        <p:spPr>
          <a:xfrm>
            <a:off x="3181668" y="1328738"/>
            <a:ext cx="1371600" cy="3086100"/>
          </a:xfrm>
        </p:spPr>
        <p:txBody>
          <a:bodyPr/>
          <a:lstStyle>
            <a:lvl1pPr>
              <a:defRPr sz="1050">
                <a:solidFill>
                  <a:srgbClr val="1F355E"/>
                </a:solidFill>
              </a:defRPr>
            </a:lvl1pPr>
            <a:lvl2pPr marL="85725" indent="-85725">
              <a:buClr>
                <a:srgbClr val="1F355E"/>
              </a:buClr>
              <a:defRPr sz="900"/>
            </a:lvl2pPr>
            <a:lvl3pPr marL="214313" indent="-129779">
              <a:buClr>
                <a:srgbClr val="1F355E"/>
              </a:buClr>
              <a:defRPr sz="900"/>
            </a:lvl3pPr>
            <a:lvl4pPr marL="257175" indent="-84535">
              <a:buClr>
                <a:srgbClr val="1F355E"/>
              </a:buClr>
              <a:defRPr sz="900"/>
            </a:lvl4pPr>
            <a:lvl5pPr marL="342900" indent="-85725">
              <a:buClr>
                <a:srgbClr val="1F355E"/>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19" name="Text Placeholder 10"/>
          <p:cNvSpPr>
            <a:spLocks noGrp="1"/>
          </p:cNvSpPr>
          <p:nvPr>
            <p:ph type="body" sz="quarter" idx="23"/>
          </p:nvPr>
        </p:nvSpPr>
        <p:spPr>
          <a:xfrm>
            <a:off x="4595496" y="1328738"/>
            <a:ext cx="1371600" cy="3086100"/>
          </a:xfrm>
        </p:spPr>
        <p:txBody>
          <a:bodyPr/>
          <a:lstStyle>
            <a:lvl1pPr>
              <a:defRPr sz="1050">
                <a:solidFill>
                  <a:srgbClr val="1F355E"/>
                </a:solidFill>
              </a:defRPr>
            </a:lvl1pPr>
            <a:lvl2pPr marL="85725" indent="-85725">
              <a:buClr>
                <a:srgbClr val="1F355E"/>
              </a:buClr>
              <a:defRPr sz="900"/>
            </a:lvl2pPr>
            <a:lvl3pPr marL="214313" indent="-129779">
              <a:buClr>
                <a:srgbClr val="1F355E"/>
              </a:buClr>
              <a:defRPr sz="900"/>
            </a:lvl3pPr>
            <a:lvl4pPr marL="257175" indent="-84535">
              <a:buClr>
                <a:srgbClr val="1F355E"/>
              </a:buClr>
              <a:defRPr sz="900"/>
            </a:lvl4pPr>
            <a:lvl5pPr marL="342900" indent="-85725">
              <a:buClr>
                <a:srgbClr val="1F355E"/>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0" name="Text Placeholder 10"/>
          <p:cNvSpPr>
            <a:spLocks noGrp="1"/>
          </p:cNvSpPr>
          <p:nvPr>
            <p:ph type="body" sz="quarter" idx="24"/>
          </p:nvPr>
        </p:nvSpPr>
        <p:spPr>
          <a:xfrm>
            <a:off x="6009324" y="1328738"/>
            <a:ext cx="1371600" cy="3086100"/>
          </a:xfrm>
        </p:spPr>
        <p:txBody>
          <a:bodyPr/>
          <a:lstStyle>
            <a:lvl1pPr>
              <a:defRPr sz="1050">
                <a:solidFill>
                  <a:srgbClr val="1F355E"/>
                </a:solidFill>
              </a:defRPr>
            </a:lvl1pPr>
            <a:lvl2pPr marL="85725" indent="-85725">
              <a:buClr>
                <a:srgbClr val="1F355E"/>
              </a:buClr>
              <a:defRPr sz="900"/>
            </a:lvl2pPr>
            <a:lvl3pPr marL="214313" indent="-129779">
              <a:buClr>
                <a:srgbClr val="1F355E"/>
              </a:buClr>
              <a:defRPr sz="900"/>
            </a:lvl3pPr>
            <a:lvl4pPr marL="257175" indent="-84535">
              <a:buClr>
                <a:srgbClr val="1F355E"/>
              </a:buClr>
              <a:defRPr sz="900"/>
            </a:lvl4pPr>
            <a:lvl5pPr marL="342900" indent="-85725">
              <a:buClr>
                <a:srgbClr val="1F355E"/>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1" name="Text Placeholder 10"/>
          <p:cNvSpPr>
            <a:spLocks noGrp="1"/>
          </p:cNvSpPr>
          <p:nvPr>
            <p:ph type="body" sz="quarter" idx="25"/>
          </p:nvPr>
        </p:nvSpPr>
        <p:spPr>
          <a:xfrm>
            <a:off x="7423150" y="1328738"/>
            <a:ext cx="1371600" cy="3086100"/>
          </a:xfrm>
        </p:spPr>
        <p:txBody>
          <a:bodyPr/>
          <a:lstStyle>
            <a:lvl1pPr>
              <a:defRPr sz="1050">
                <a:solidFill>
                  <a:srgbClr val="1F355E"/>
                </a:solidFill>
              </a:defRPr>
            </a:lvl1pPr>
            <a:lvl2pPr marL="85725" indent="-85725">
              <a:buClr>
                <a:srgbClr val="1F355E"/>
              </a:buClr>
              <a:defRPr sz="900"/>
            </a:lvl2pPr>
            <a:lvl3pPr marL="214313" indent="-129779">
              <a:buClr>
                <a:srgbClr val="1F355E"/>
              </a:buClr>
              <a:defRPr sz="900"/>
            </a:lvl3pPr>
            <a:lvl4pPr marL="257175" indent="-84535">
              <a:buClr>
                <a:srgbClr val="1F355E"/>
              </a:buClr>
              <a:defRPr sz="900"/>
            </a:lvl4pPr>
            <a:lvl5pPr marL="342900" indent="-85725">
              <a:buClr>
                <a:srgbClr val="1F355E"/>
              </a:buClr>
              <a:defRPr sz="9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2196771454"/>
      </p:ext>
    </p:extLst>
  </p:cSld>
  <p:clrMapOvr>
    <a:masterClrMapping/>
  </p:clrMapOvr>
  <p:transition>
    <p:fade/>
  </p:transition>
  <p:extLst>
    <p:ext uri="{DCECCB84-F9BA-43D5-87BE-67443E8EF086}">
      <p15:sldGuideLst xmlns:p15="http://schemas.microsoft.com/office/powerpoint/2012/main">
        <p15:guide id="2" pos="5544">
          <p15:clr>
            <a:srgbClr val="FBAE40"/>
          </p15:clr>
        </p15:guide>
        <p15:guide id="3" pos="216">
          <p15:clr>
            <a:srgbClr val="FBAE40"/>
          </p15:clr>
        </p15:guide>
      </p15:sldGuideLst>
    </p:ext>
  </p:extLst>
</p:sldLayout>
</file>

<file path=ppt/slideLayouts/slideLayout44.xml><?xml version="1.0" encoding="utf-8"?>
<p:sldLayout xmlns:a="http://schemas.openxmlformats.org/drawingml/2006/main" xmlns:r="http://schemas.openxmlformats.org/officeDocument/2006/relationships" xmlns:p="http://schemas.openxmlformats.org/presentationml/2006/main" preserve="1" userDrawn="1">
  <p:cSld name="SmartAr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Footer Placeholder 2"/>
          <p:cNvSpPr>
            <a:spLocks noGrp="1"/>
          </p:cNvSpPr>
          <p:nvPr>
            <p:ph type="ftr" sz="quarter" idx="13"/>
          </p:nvPr>
        </p:nvSpPr>
        <p:spPr/>
        <p:txBody>
          <a:bodyPr/>
          <a:lstStyle/>
          <a:p>
            <a:r>
              <a:rPr lang="en-GB"/>
              <a:t>CONFIDENTIAL | Source of Funds - view from the profession</a:t>
            </a:r>
            <a:endParaRPr lang="en-US" dirty="0"/>
          </a:p>
        </p:txBody>
      </p:sp>
      <p:sp>
        <p:nvSpPr>
          <p:cNvPr id="5"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7" name="SmartArt Placeholder 6"/>
          <p:cNvSpPr>
            <a:spLocks noGrp="1"/>
          </p:cNvSpPr>
          <p:nvPr>
            <p:ph type="dgm" sz="quarter" idx="19"/>
          </p:nvPr>
        </p:nvSpPr>
        <p:spPr>
          <a:xfrm>
            <a:off x="354014" y="919315"/>
            <a:ext cx="8440737" cy="3719360"/>
          </a:xfrm>
        </p:spPr>
        <p:txBody>
          <a:bodyPr/>
          <a:lstStyle>
            <a:lvl1pPr>
              <a:defRPr sz="1050"/>
            </a:lvl1pPr>
          </a:lstStyle>
          <a:p>
            <a:r>
              <a:rPr lang="en-US"/>
              <a:t>Click icon to add SmartArt graphic</a:t>
            </a:r>
            <a:endParaRPr lang="en-US" dirty="0"/>
          </a:p>
        </p:txBody>
      </p:sp>
    </p:spTree>
    <p:extLst>
      <p:ext uri="{BB962C8B-B14F-4D97-AF65-F5344CB8AC3E}">
        <p14:creationId xmlns:p14="http://schemas.microsoft.com/office/powerpoint/2010/main" val="3624750349"/>
      </p:ext>
    </p:extLst>
  </p:cSld>
  <p:clrMapOvr>
    <a:masterClrMapping/>
  </p:clrMapOvr>
  <p:transition>
    <p:fade/>
  </p:transition>
  <p:extLst>
    <p:ext uri="{DCECCB84-F9BA-43D5-87BE-67443E8EF086}">
      <p15:sldGuideLst xmlns:p15="http://schemas.microsoft.com/office/powerpoint/2012/main">
        <p15:guide id="2" pos="216">
          <p15:clr>
            <a:srgbClr val="FBAE40"/>
          </p15:clr>
        </p15:guide>
        <p15:guide id="3" pos="5544">
          <p15:clr>
            <a:srgbClr val="FBAE40"/>
          </p15:clr>
        </p15:guide>
      </p15:sldGuideLst>
    </p:ext>
  </p:extLst>
</p:sldLayout>
</file>

<file path=ppt/slideLayouts/slideLayout45.xml><?xml version="1.0" encoding="utf-8"?>
<p:sldLayout xmlns:a="http://schemas.openxmlformats.org/drawingml/2006/main" xmlns:r="http://schemas.openxmlformats.org/officeDocument/2006/relationships" xmlns:p="http://schemas.openxmlformats.org/presentationml/2006/main" preserve="1" userDrawn="1">
  <p:cSld name="Locations Slide">
    <p:spTree>
      <p:nvGrpSpPr>
        <p:cNvPr id="1" name=""/>
        <p:cNvGrpSpPr/>
        <p:nvPr/>
      </p:nvGrpSpPr>
      <p:grpSpPr>
        <a:xfrm>
          <a:off x="0" y="0"/>
          <a:ext cx="0" cy="0"/>
          <a:chOff x="0" y="0"/>
          <a:chExt cx="0" cy="0"/>
        </a:xfrm>
      </p:grpSpPr>
      <p:sp>
        <p:nvSpPr>
          <p:cNvPr id="36" name="TextBox 35"/>
          <p:cNvSpPr txBox="1"/>
          <p:nvPr userDrawn="1"/>
        </p:nvSpPr>
        <p:spPr>
          <a:xfrm>
            <a:off x="354175" y="212598"/>
            <a:ext cx="8439912" cy="706374"/>
          </a:xfrm>
          <a:prstGeom prst="rect">
            <a:avLst/>
          </a:prstGeom>
          <a:noFill/>
        </p:spPr>
        <p:txBody>
          <a:bodyPr wrap="square" rtlCol="0">
            <a:no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tx1"/>
                </a:solidFill>
                <a:effectLst/>
                <a:uLnTx/>
                <a:uFillTx/>
                <a:latin typeface="+mn-lt"/>
              </a:rPr>
              <a:t>Simpson </a:t>
            </a:r>
            <a:r>
              <a:rPr kumimoji="0" lang="en-US" sz="2100" b="0" i="0" u="none" strike="noStrike" kern="1200" cap="none" spc="0" normalizeH="0" baseline="0" noProof="0" dirty="0" err="1">
                <a:ln>
                  <a:noFill/>
                </a:ln>
                <a:solidFill>
                  <a:schemeClr val="tx1"/>
                </a:solidFill>
                <a:effectLst/>
                <a:uLnTx/>
                <a:uFillTx/>
                <a:latin typeface="+mn-lt"/>
              </a:rPr>
              <a:t>Thacher</a:t>
            </a:r>
            <a:r>
              <a:rPr kumimoji="0" lang="en-US" sz="2100" b="0" i="0" u="none" strike="noStrike" kern="1200" cap="none" spc="0" normalizeH="0" baseline="0" noProof="0" dirty="0">
                <a:ln>
                  <a:noFill/>
                </a:ln>
                <a:solidFill>
                  <a:schemeClr val="tx1"/>
                </a:solidFill>
                <a:effectLst/>
                <a:uLnTx/>
                <a:uFillTx/>
                <a:latin typeface="+mn-lt"/>
              </a:rPr>
              <a:t> Worldwide</a:t>
            </a:r>
            <a:endParaRPr lang="en-US" sz="1800" dirty="0">
              <a:solidFill>
                <a:schemeClr val="tx1"/>
              </a:solidFill>
            </a:endParaRPr>
          </a:p>
        </p:txBody>
      </p:sp>
      <p:sp>
        <p:nvSpPr>
          <p:cNvPr id="2" name="Footer Placeholder 1"/>
          <p:cNvSpPr>
            <a:spLocks noGrp="1"/>
          </p:cNvSpPr>
          <p:nvPr userDrawn="1">
            <p:ph type="ftr" sz="quarter" idx="14"/>
          </p:nvPr>
        </p:nvSpPr>
        <p:spPr/>
        <p:txBody>
          <a:bodyPr/>
          <a:lstStyle/>
          <a:p>
            <a:r>
              <a:rPr lang="en-GB"/>
              <a:t>CONFIDENTIAL | Source of Funds - view from the profession</a:t>
            </a:r>
            <a:endParaRPr lang="en-US" dirty="0"/>
          </a:p>
        </p:txBody>
      </p:sp>
      <p:sp>
        <p:nvSpPr>
          <p:cNvPr id="31" name="Slide Number Placeholder 3"/>
          <p:cNvSpPr>
            <a:spLocks noGrp="1"/>
          </p:cNvSpPr>
          <p:nvPr userDrawn="1">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5" name="Text Placeholder 4"/>
          <p:cNvSpPr>
            <a:spLocks noGrp="1"/>
          </p:cNvSpPr>
          <p:nvPr userDrawn="1">
            <p:ph type="body" sz="quarter" idx="19"/>
          </p:nvPr>
        </p:nvSpPr>
        <p:spPr>
          <a:xfrm>
            <a:off x="354013" y="897731"/>
            <a:ext cx="8503920" cy="898398"/>
          </a:xfrm>
        </p:spPr>
        <p:txBody>
          <a:bodyPr/>
          <a:lstStyle>
            <a:lvl1pPr>
              <a:defRPr lang="en-US" sz="1350" kern="1200" dirty="0" smtClean="0">
                <a:solidFill>
                  <a:schemeClr val="tx1"/>
                </a:solidFill>
                <a:latin typeface="+mn-lt"/>
                <a:ea typeface="+mn-ea"/>
                <a:cs typeface="+mn-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41" name="Rectangle 40"/>
          <p:cNvSpPr/>
          <p:nvPr userDrawn="1"/>
        </p:nvSpPr>
        <p:spPr>
          <a:xfrm>
            <a:off x="365760" y="4594860"/>
            <a:ext cx="8412480" cy="137160"/>
          </a:xfrm>
          <a:prstGeom prst="rect">
            <a:avLst/>
          </a:prstGeom>
        </p:spPr>
        <p:txBody>
          <a:bodyPr wrap="square" lIns="0" tIns="0" rIns="0" bIns="0">
            <a:noAutofit/>
          </a:bodyPr>
          <a:lstStyle/>
          <a:p>
            <a:pPr algn="r"/>
            <a:r>
              <a:rPr lang="en-US" sz="600" i="1" baseline="0" dirty="0">
                <a:solidFill>
                  <a:schemeClr val="tx1"/>
                </a:solidFill>
                <a:effectLst/>
                <a:latin typeface="+mj-lt"/>
                <a:ea typeface="Times New Roman" panose="02020603050405020304" pitchFamily="18" charset="0"/>
                <a:cs typeface="Times New Roman" panose="02020603050405020304" pitchFamily="18" charset="0"/>
              </a:rPr>
              <a:t>* In April 2025, Simpson Thacher announced plans to expand its Bay Area presence with an office in San Francisco.</a:t>
            </a:r>
          </a:p>
        </p:txBody>
      </p:sp>
      <p:grpSp>
        <p:nvGrpSpPr>
          <p:cNvPr id="114" name="Group 113"/>
          <p:cNvGrpSpPr/>
          <p:nvPr userDrawn="1"/>
        </p:nvGrpSpPr>
        <p:grpSpPr>
          <a:xfrm>
            <a:off x="405893" y="1931113"/>
            <a:ext cx="7162041" cy="2655479"/>
            <a:chOff x="402122" y="1548674"/>
            <a:chExt cx="8465549" cy="4185043"/>
          </a:xfrm>
        </p:grpSpPr>
        <p:pic>
          <p:nvPicPr>
            <p:cNvPr id="115" name="Picture 11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67476" y="1548674"/>
              <a:ext cx="8400195" cy="4185043"/>
            </a:xfrm>
            <a:prstGeom prst="rect">
              <a:avLst/>
            </a:prstGeom>
          </p:spPr>
        </p:pic>
        <p:sp>
          <p:nvSpPr>
            <p:cNvPr id="116" name="Rectangle 115"/>
            <p:cNvSpPr/>
            <p:nvPr userDrawn="1"/>
          </p:nvSpPr>
          <p:spPr bwMode="gray">
            <a:xfrm>
              <a:off x="4529360" y="2743670"/>
              <a:ext cx="557989" cy="19131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7" name="Rectangle 116"/>
            <p:cNvSpPr/>
            <p:nvPr userDrawn="1"/>
          </p:nvSpPr>
          <p:spPr bwMode="gray">
            <a:xfrm>
              <a:off x="4591117" y="2948439"/>
              <a:ext cx="851673" cy="2015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8" name="Rectangle 117"/>
            <p:cNvSpPr/>
            <p:nvPr userDrawn="1"/>
          </p:nvSpPr>
          <p:spPr bwMode="gray">
            <a:xfrm>
              <a:off x="6615760" y="3150023"/>
              <a:ext cx="511574" cy="21230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9" name="Rectangle 118"/>
            <p:cNvSpPr/>
            <p:nvPr userDrawn="1"/>
          </p:nvSpPr>
          <p:spPr bwMode="gray">
            <a:xfrm>
              <a:off x="2985276" y="2934989"/>
              <a:ext cx="851673" cy="2015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120" name="Group 119"/>
            <p:cNvGrpSpPr/>
            <p:nvPr userDrawn="1"/>
          </p:nvGrpSpPr>
          <p:grpSpPr>
            <a:xfrm>
              <a:off x="1473517" y="2829683"/>
              <a:ext cx="6312224" cy="2059071"/>
              <a:chOff x="1473517" y="2829683"/>
              <a:chExt cx="6312224" cy="2059071"/>
            </a:xfrm>
          </p:grpSpPr>
          <p:sp>
            <p:nvSpPr>
              <p:cNvPr id="169" name="Oval 168"/>
              <p:cNvSpPr>
                <a:spLocks noChangeAspect="1"/>
              </p:cNvSpPr>
              <p:nvPr userDrawn="1"/>
            </p:nvSpPr>
            <p:spPr bwMode="gray">
              <a:xfrm>
                <a:off x="1505615" y="327628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0" name="Oval 169"/>
              <p:cNvSpPr>
                <a:spLocks noChangeAspect="1"/>
              </p:cNvSpPr>
              <p:nvPr userDrawn="1"/>
            </p:nvSpPr>
            <p:spPr bwMode="gray">
              <a:xfrm>
                <a:off x="1603397" y="3417085"/>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1" name="Oval 170"/>
              <p:cNvSpPr>
                <a:spLocks noChangeAspect="1"/>
              </p:cNvSpPr>
              <p:nvPr userDrawn="1"/>
            </p:nvSpPr>
            <p:spPr bwMode="gray">
              <a:xfrm>
                <a:off x="2167372" y="347960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2" name="Oval 171"/>
              <p:cNvSpPr>
                <a:spLocks noChangeAspect="1"/>
              </p:cNvSpPr>
              <p:nvPr userDrawn="1"/>
            </p:nvSpPr>
            <p:spPr bwMode="gray">
              <a:xfrm>
                <a:off x="2665610" y="3166485"/>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3" name="Oval 172"/>
              <p:cNvSpPr>
                <a:spLocks noChangeAspect="1"/>
              </p:cNvSpPr>
              <p:nvPr userDrawn="1"/>
            </p:nvSpPr>
            <p:spPr bwMode="gray">
              <a:xfrm>
                <a:off x="2766578" y="307151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4" name="Oval 173"/>
              <p:cNvSpPr>
                <a:spLocks noChangeAspect="1"/>
              </p:cNvSpPr>
              <p:nvPr userDrawn="1"/>
            </p:nvSpPr>
            <p:spPr bwMode="gray">
              <a:xfrm>
                <a:off x="3265347" y="4806458"/>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5" name="Oval 174"/>
              <p:cNvSpPr>
                <a:spLocks noChangeAspect="1"/>
              </p:cNvSpPr>
              <p:nvPr userDrawn="1"/>
            </p:nvSpPr>
            <p:spPr bwMode="gray">
              <a:xfrm>
                <a:off x="4263567" y="2829683"/>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6" name="Oval 175"/>
              <p:cNvSpPr>
                <a:spLocks noChangeAspect="1"/>
              </p:cNvSpPr>
              <p:nvPr userDrawn="1"/>
            </p:nvSpPr>
            <p:spPr bwMode="gray">
              <a:xfrm>
                <a:off x="7150697" y="3244364"/>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7" name="Oval 176"/>
              <p:cNvSpPr>
                <a:spLocks noChangeAspect="1"/>
              </p:cNvSpPr>
              <p:nvPr userDrawn="1"/>
            </p:nvSpPr>
            <p:spPr bwMode="gray">
              <a:xfrm>
                <a:off x="7703445" y="333336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8" name="Oval 177"/>
              <p:cNvSpPr>
                <a:spLocks noChangeAspect="1"/>
              </p:cNvSpPr>
              <p:nvPr userDrawn="1"/>
            </p:nvSpPr>
            <p:spPr bwMode="gray">
              <a:xfrm>
                <a:off x="7172917" y="3635861"/>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79" name="Oval 178"/>
              <p:cNvSpPr>
                <a:spLocks noChangeAspect="1"/>
              </p:cNvSpPr>
              <p:nvPr userDrawn="1"/>
            </p:nvSpPr>
            <p:spPr bwMode="gray">
              <a:xfrm>
                <a:off x="4447064" y="287630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0" name="Oval 179"/>
              <p:cNvSpPr>
                <a:spLocks noChangeAspect="1"/>
              </p:cNvSpPr>
              <p:nvPr userDrawn="1"/>
            </p:nvSpPr>
            <p:spPr bwMode="gray">
              <a:xfrm>
                <a:off x="2886756" y="2980710"/>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1" name="Oval 180"/>
              <p:cNvSpPr>
                <a:spLocks noChangeAspect="1"/>
              </p:cNvSpPr>
              <p:nvPr userDrawn="1"/>
            </p:nvSpPr>
            <p:spPr bwMode="gray">
              <a:xfrm>
                <a:off x="4492597" y="298548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82" name="Oval 181"/>
              <p:cNvSpPr>
                <a:spLocks noChangeAspect="1"/>
              </p:cNvSpPr>
              <p:nvPr userDrawn="1"/>
            </p:nvSpPr>
            <p:spPr bwMode="gray">
              <a:xfrm>
                <a:off x="1473517" y="3192083"/>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121" name="Group 120"/>
            <p:cNvGrpSpPr/>
            <p:nvPr userDrawn="1"/>
          </p:nvGrpSpPr>
          <p:grpSpPr>
            <a:xfrm>
              <a:off x="402122" y="2750396"/>
              <a:ext cx="8124943" cy="2246502"/>
              <a:chOff x="402122" y="2750396"/>
              <a:chExt cx="8124943" cy="2246502"/>
            </a:xfrm>
          </p:grpSpPr>
          <p:sp>
            <p:nvSpPr>
              <p:cNvPr id="122" name="TextBox 121"/>
              <p:cNvSpPr txBox="1"/>
              <p:nvPr userDrawn="1"/>
            </p:nvSpPr>
            <p:spPr bwMode="gray">
              <a:xfrm>
                <a:off x="717405" y="3476501"/>
                <a:ext cx="927155" cy="181896"/>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Los Angeles</a:t>
                </a:r>
              </a:p>
            </p:txBody>
          </p:sp>
          <p:sp>
            <p:nvSpPr>
              <p:cNvPr id="123" name="TextBox 122"/>
              <p:cNvSpPr txBox="1"/>
              <p:nvPr userDrawn="1"/>
            </p:nvSpPr>
            <p:spPr bwMode="gray">
              <a:xfrm>
                <a:off x="554678" y="3281849"/>
                <a:ext cx="927155" cy="181896"/>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Palo Alto</a:t>
                </a:r>
              </a:p>
            </p:txBody>
          </p:sp>
          <p:sp>
            <p:nvSpPr>
              <p:cNvPr id="124" name="TextBox 123"/>
              <p:cNvSpPr txBox="1"/>
              <p:nvPr userDrawn="1"/>
            </p:nvSpPr>
            <p:spPr bwMode="gray">
              <a:xfrm>
                <a:off x="2303002" y="3507445"/>
                <a:ext cx="618699" cy="181896"/>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Houston</a:t>
                </a:r>
              </a:p>
            </p:txBody>
          </p:sp>
          <p:sp>
            <p:nvSpPr>
              <p:cNvPr id="125" name="TextBox 124"/>
              <p:cNvSpPr txBox="1"/>
              <p:nvPr userDrawn="1"/>
            </p:nvSpPr>
            <p:spPr bwMode="gray">
              <a:xfrm>
                <a:off x="2730746" y="3265913"/>
                <a:ext cx="1457847" cy="181896"/>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Washington, D.C.</a:t>
                </a:r>
              </a:p>
            </p:txBody>
          </p:sp>
          <p:sp>
            <p:nvSpPr>
              <p:cNvPr id="126" name="TextBox 125"/>
              <p:cNvSpPr txBox="1"/>
              <p:nvPr userDrawn="1"/>
            </p:nvSpPr>
            <p:spPr bwMode="gray">
              <a:xfrm>
                <a:off x="2914228" y="3095068"/>
                <a:ext cx="906415" cy="181896"/>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New York</a:t>
                </a:r>
              </a:p>
            </p:txBody>
          </p:sp>
          <p:sp>
            <p:nvSpPr>
              <p:cNvPr id="127" name="TextBox 126"/>
              <p:cNvSpPr txBox="1"/>
              <p:nvPr userDrawn="1"/>
            </p:nvSpPr>
            <p:spPr bwMode="gray">
              <a:xfrm>
                <a:off x="3285812" y="2750396"/>
                <a:ext cx="927155" cy="181896"/>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London</a:t>
                </a:r>
              </a:p>
            </p:txBody>
          </p:sp>
          <p:sp>
            <p:nvSpPr>
              <p:cNvPr id="128" name="TextBox 127"/>
              <p:cNvSpPr txBox="1"/>
              <p:nvPr userDrawn="1"/>
            </p:nvSpPr>
            <p:spPr bwMode="gray">
              <a:xfrm>
                <a:off x="3383544" y="4815002"/>
                <a:ext cx="927155" cy="181896"/>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São Paulo</a:t>
                </a:r>
              </a:p>
            </p:txBody>
          </p:sp>
          <p:sp>
            <p:nvSpPr>
              <p:cNvPr id="162" name="TextBox 161"/>
              <p:cNvSpPr txBox="1"/>
              <p:nvPr userDrawn="1"/>
            </p:nvSpPr>
            <p:spPr bwMode="gray">
              <a:xfrm>
                <a:off x="6585978" y="3185121"/>
                <a:ext cx="501519" cy="181896"/>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Beijing</a:t>
                </a:r>
              </a:p>
            </p:txBody>
          </p:sp>
          <p:sp>
            <p:nvSpPr>
              <p:cNvPr id="163" name="TextBox 162"/>
              <p:cNvSpPr txBox="1"/>
              <p:nvPr userDrawn="1"/>
            </p:nvSpPr>
            <p:spPr bwMode="gray">
              <a:xfrm>
                <a:off x="7848940" y="3296650"/>
                <a:ext cx="678125" cy="181896"/>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Tokyo</a:t>
                </a:r>
              </a:p>
            </p:txBody>
          </p:sp>
          <p:sp>
            <p:nvSpPr>
              <p:cNvPr id="164" name="TextBox 163"/>
              <p:cNvSpPr txBox="1"/>
              <p:nvPr userDrawn="1"/>
            </p:nvSpPr>
            <p:spPr bwMode="gray">
              <a:xfrm>
                <a:off x="7304252" y="3612072"/>
                <a:ext cx="1045749" cy="181896"/>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Hong Kong</a:t>
                </a:r>
              </a:p>
            </p:txBody>
          </p:sp>
          <p:sp>
            <p:nvSpPr>
              <p:cNvPr id="165" name="TextBox 164"/>
              <p:cNvSpPr txBox="1"/>
              <p:nvPr userDrawn="1"/>
            </p:nvSpPr>
            <p:spPr bwMode="gray">
              <a:xfrm>
                <a:off x="4563122" y="2769935"/>
                <a:ext cx="812699" cy="181896"/>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Brussels</a:t>
                </a:r>
              </a:p>
            </p:txBody>
          </p:sp>
          <p:sp>
            <p:nvSpPr>
              <p:cNvPr id="166" name="TextBox 165"/>
              <p:cNvSpPr txBox="1"/>
              <p:nvPr userDrawn="1"/>
            </p:nvSpPr>
            <p:spPr bwMode="gray">
              <a:xfrm>
                <a:off x="3042572" y="2924221"/>
                <a:ext cx="1098551" cy="181896"/>
              </a:xfrm>
              <a:prstGeom prst="rect">
                <a:avLst/>
              </a:prstGeom>
              <a:noFill/>
            </p:spPr>
            <p:txBody>
              <a:bodyPr wrap="square" lIns="0" tIns="0" rIns="0" bIns="0" rtlCol="0">
                <a:spAutoFit/>
              </a:bodyPr>
              <a:lstStyle/>
              <a:p>
                <a:pPr marL="0" algn="l" defTabSz="685800" rtl="0" eaLnBrk="1" latinLnBrk="0" hangingPunct="1"/>
                <a:r>
                  <a:rPr lang="en-US" sz="750" kern="1200" dirty="0">
                    <a:solidFill>
                      <a:schemeClr val="tx2"/>
                    </a:solidFill>
                    <a:effectLst>
                      <a:glow rad="165100">
                        <a:schemeClr val="bg1">
                          <a:alpha val="61000"/>
                        </a:schemeClr>
                      </a:glow>
                    </a:effectLst>
                    <a:latin typeface="+mn-lt"/>
                    <a:ea typeface="+mn-ea"/>
                    <a:cs typeface="+mn-cs"/>
                  </a:rPr>
                  <a:t>Boston</a:t>
                </a:r>
              </a:p>
            </p:txBody>
          </p:sp>
          <p:sp>
            <p:nvSpPr>
              <p:cNvPr id="167" name="TextBox 166"/>
              <p:cNvSpPr txBox="1"/>
              <p:nvPr userDrawn="1"/>
            </p:nvSpPr>
            <p:spPr bwMode="gray">
              <a:xfrm>
                <a:off x="4622378" y="2935518"/>
                <a:ext cx="949719" cy="181896"/>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Luxembourg</a:t>
                </a:r>
              </a:p>
            </p:txBody>
          </p:sp>
          <p:sp>
            <p:nvSpPr>
              <p:cNvPr id="168" name="TextBox 167"/>
              <p:cNvSpPr txBox="1"/>
              <p:nvPr userDrawn="1"/>
            </p:nvSpPr>
            <p:spPr bwMode="gray">
              <a:xfrm>
                <a:off x="402122" y="3087197"/>
                <a:ext cx="1097859" cy="181896"/>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San Francisco*</a:t>
                </a:r>
              </a:p>
            </p:txBody>
          </p:sp>
        </p:grpSp>
      </p:grpSp>
    </p:spTree>
    <p:extLst>
      <p:ext uri="{BB962C8B-B14F-4D97-AF65-F5344CB8AC3E}">
        <p14:creationId xmlns:p14="http://schemas.microsoft.com/office/powerpoint/2010/main" val="1799632555"/>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preserve="1" userDrawn="1">
  <p:cSld name="Locations Slide_2">
    <p:spTree>
      <p:nvGrpSpPr>
        <p:cNvPr id="1" name=""/>
        <p:cNvGrpSpPr/>
        <p:nvPr/>
      </p:nvGrpSpPr>
      <p:grpSpPr>
        <a:xfrm>
          <a:off x="0" y="0"/>
          <a:ext cx="0" cy="0"/>
          <a:chOff x="0" y="0"/>
          <a:chExt cx="0" cy="0"/>
        </a:xfrm>
      </p:grpSpPr>
      <p:sp>
        <p:nvSpPr>
          <p:cNvPr id="3" name="Footer Placeholder 2"/>
          <p:cNvSpPr>
            <a:spLocks noGrp="1"/>
          </p:cNvSpPr>
          <p:nvPr>
            <p:ph type="ftr" sz="quarter" idx="13"/>
          </p:nvPr>
        </p:nvSpPr>
        <p:spPr/>
        <p:txBody>
          <a:bodyPr/>
          <a:lstStyle/>
          <a:p>
            <a:r>
              <a:rPr lang="en-GB"/>
              <a:t>CONFIDENTIAL | Source of Funds - view from the profession</a:t>
            </a:r>
            <a:endParaRPr lang="en-US" dirty="0"/>
          </a:p>
        </p:txBody>
      </p:sp>
      <p:sp>
        <p:nvSpPr>
          <p:cNvPr id="5"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6" name="Text Placeholder 4"/>
          <p:cNvSpPr>
            <a:spLocks noGrp="1"/>
          </p:cNvSpPr>
          <p:nvPr>
            <p:ph type="body" sz="quarter" idx="19"/>
          </p:nvPr>
        </p:nvSpPr>
        <p:spPr>
          <a:xfrm>
            <a:off x="354013" y="897731"/>
            <a:ext cx="8686800" cy="685800"/>
          </a:xfrm>
        </p:spPr>
        <p:txBody>
          <a:bodyPr/>
          <a:lstStyle>
            <a:lvl1pPr>
              <a:defRPr lang="en-US" sz="1178" kern="1200" dirty="0" smtClean="0">
                <a:solidFill>
                  <a:schemeClr val="tx1"/>
                </a:solidFill>
                <a:latin typeface="+mn-lt"/>
                <a:ea typeface="+mn-ea"/>
                <a:cs typeface="+mn-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3" name="TextBox 32"/>
          <p:cNvSpPr txBox="1"/>
          <p:nvPr userDrawn="1"/>
        </p:nvSpPr>
        <p:spPr bwMode="auto">
          <a:xfrm>
            <a:off x="354014" y="4278115"/>
            <a:ext cx="4175457" cy="399867"/>
          </a:xfrm>
          <a:prstGeom prst="rect">
            <a:avLst/>
          </a:prstGeom>
          <a:solidFill>
            <a:schemeClr val="bg1">
              <a:lumMod val="95000"/>
            </a:schemeClr>
          </a:solidFill>
          <a:ln>
            <a:noFill/>
          </a:ln>
        </p:spPr>
        <p:txBody>
          <a:bodyPr vert="horz" wrap="square" lIns="459000" tIns="54000" rIns="54000" bIns="54000" numCol="1" anchor="ctr" anchorCtr="0" compatLnSpc="1">
            <a:prstTxWarp prst="textNoShape">
              <a:avLst/>
            </a:prstTxWarp>
          </a:bodyPr>
          <a:lstStyle>
            <a:lvl1pPr indent="-342900" eaLnBrk="0" fontAlgn="base" hangingPunct="0">
              <a:spcBef>
                <a:spcPts val="400"/>
              </a:spcBef>
              <a:spcAft>
                <a:spcPts val="400"/>
              </a:spcAft>
              <a:defRPr sz="1600" baseline="0">
                <a:solidFill>
                  <a:schemeClr val="tx2"/>
                </a:solidFill>
              </a:defRPr>
            </a:lvl1pPr>
            <a:lvl2pPr marL="115888" indent="-115888" eaLnBrk="0" fontAlgn="base" hangingPunct="0">
              <a:spcBef>
                <a:spcPts val="400"/>
              </a:spcBef>
              <a:spcAft>
                <a:spcPts val="400"/>
              </a:spcAft>
              <a:buFont typeface="Arial" pitchFamily="34" charset="0"/>
              <a:buChar char="•"/>
            </a:lvl2pPr>
            <a:lvl3pPr marL="401638" indent="-174625" eaLnBrk="0" fontAlgn="base" hangingPunct="0">
              <a:spcBef>
                <a:spcPts val="400"/>
              </a:spcBef>
              <a:spcAft>
                <a:spcPts val="400"/>
              </a:spcAft>
              <a:buFont typeface="Georgia" pitchFamily="18" charset="0"/>
              <a:buChar char="–"/>
            </a:lvl3pPr>
            <a:lvl4pPr marL="569913" indent="-111125" eaLnBrk="0" fontAlgn="base" hangingPunct="0">
              <a:spcBef>
                <a:spcPts val="400"/>
              </a:spcBef>
              <a:spcAft>
                <a:spcPts val="400"/>
              </a:spcAft>
              <a:buFont typeface="Georgia" pitchFamily="18" charset="0"/>
              <a:buChar char="◦"/>
            </a:lvl4pPr>
            <a:lvl5pPr marL="798513" indent="-115888" eaLnBrk="0" fontAlgn="base" hangingPunct="0">
              <a:spcBef>
                <a:spcPts val="400"/>
              </a:spcBef>
              <a:spcAft>
                <a:spcPts val="400"/>
              </a:spcAft>
              <a:buFont typeface="Arial"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GB" sz="1200" dirty="0"/>
          </a:p>
        </p:txBody>
      </p:sp>
      <p:sp>
        <p:nvSpPr>
          <p:cNvPr id="34" name="TextBox 33"/>
          <p:cNvSpPr txBox="1"/>
          <p:nvPr userDrawn="1"/>
        </p:nvSpPr>
        <p:spPr bwMode="auto">
          <a:xfrm>
            <a:off x="354014" y="4278118"/>
            <a:ext cx="1224000" cy="399867"/>
          </a:xfrm>
          <a:custGeom>
            <a:avLst/>
            <a:gdLst>
              <a:gd name="connsiteX0" fmla="*/ 0 w 1398587"/>
              <a:gd name="connsiteY0" fmla="*/ 0 h 627256"/>
              <a:gd name="connsiteX1" fmla="*/ 1398587 w 1398587"/>
              <a:gd name="connsiteY1" fmla="*/ 0 h 627256"/>
              <a:gd name="connsiteX2" fmla="*/ 1398587 w 1398587"/>
              <a:gd name="connsiteY2" fmla="*/ 627256 h 627256"/>
              <a:gd name="connsiteX3" fmla="*/ 0 w 1398587"/>
              <a:gd name="connsiteY3" fmla="*/ 627256 h 627256"/>
              <a:gd name="connsiteX4" fmla="*/ 0 w 1398587"/>
              <a:gd name="connsiteY4" fmla="*/ 0 h 627256"/>
              <a:gd name="connsiteX0" fmla="*/ 0 w 1739246"/>
              <a:gd name="connsiteY0" fmla="*/ 0 h 627256"/>
              <a:gd name="connsiteX1" fmla="*/ 1739246 w 1739246"/>
              <a:gd name="connsiteY1" fmla="*/ 0 h 627256"/>
              <a:gd name="connsiteX2" fmla="*/ 1398587 w 1739246"/>
              <a:gd name="connsiteY2" fmla="*/ 627256 h 627256"/>
              <a:gd name="connsiteX3" fmla="*/ 0 w 1739246"/>
              <a:gd name="connsiteY3" fmla="*/ 627256 h 627256"/>
              <a:gd name="connsiteX4" fmla="*/ 0 w 1739246"/>
              <a:gd name="connsiteY4" fmla="*/ 0 h 627256"/>
              <a:gd name="connsiteX0" fmla="*/ 0 w 1739246"/>
              <a:gd name="connsiteY0" fmla="*/ 0 h 627256"/>
              <a:gd name="connsiteX1" fmla="*/ 1739246 w 1739246"/>
              <a:gd name="connsiteY1" fmla="*/ 0 h 627256"/>
              <a:gd name="connsiteX2" fmla="*/ 1586924 w 1739246"/>
              <a:gd name="connsiteY2" fmla="*/ 627256 h 627256"/>
              <a:gd name="connsiteX3" fmla="*/ 0 w 1739246"/>
              <a:gd name="connsiteY3" fmla="*/ 627256 h 627256"/>
              <a:gd name="connsiteX4" fmla="*/ 0 w 1739246"/>
              <a:gd name="connsiteY4" fmla="*/ 0 h 62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246" h="627256">
                <a:moveTo>
                  <a:pt x="0" y="0"/>
                </a:moveTo>
                <a:lnTo>
                  <a:pt x="1739246" y="0"/>
                </a:lnTo>
                <a:lnTo>
                  <a:pt x="1586924" y="627256"/>
                </a:lnTo>
                <a:lnTo>
                  <a:pt x="0" y="627256"/>
                </a:lnTo>
                <a:lnTo>
                  <a:pt x="0" y="0"/>
                </a:lnTo>
                <a:close/>
              </a:path>
            </a:pathLst>
          </a:custGeom>
          <a:solidFill>
            <a:schemeClr val="accent2"/>
          </a:solidFill>
        </p:spPr>
        <p:txBody>
          <a:bodyPr wrap="square" anchor="ctr">
            <a:noAutofit/>
          </a:bodyPr>
          <a:lstStyle/>
          <a:p>
            <a:pPr lvl="0" algn="ctr">
              <a:spcAft>
                <a:spcPts val="225"/>
              </a:spcAft>
              <a:defRPr/>
            </a:pPr>
            <a:r>
              <a:rPr lang="en-GB" sz="1800" b="1" i="0" kern="0" dirty="0">
                <a:solidFill>
                  <a:schemeClr val="bg1"/>
                </a:solidFill>
                <a:latin typeface="+mn-lt"/>
                <a:cs typeface="Arial" pitchFamily="34" charset="0"/>
              </a:rPr>
              <a:t>30+</a:t>
            </a:r>
            <a:endParaRPr lang="en-GB" sz="2700" b="1" i="0" kern="0" dirty="0">
              <a:solidFill>
                <a:schemeClr val="bg1"/>
              </a:solidFill>
              <a:latin typeface="+mn-lt"/>
              <a:cs typeface="Arial" pitchFamily="34" charset="0"/>
            </a:endParaRPr>
          </a:p>
        </p:txBody>
      </p:sp>
      <p:sp>
        <p:nvSpPr>
          <p:cNvPr id="35" name="Rectangle 34"/>
          <p:cNvSpPr/>
          <p:nvPr userDrawn="1"/>
        </p:nvSpPr>
        <p:spPr>
          <a:xfrm>
            <a:off x="1749600" y="4340780"/>
            <a:ext cx="2779871" cy="300082"/>
          </a:xfrm>
          <a:prstGeom prst="rect">
            <a:avLst/>
          </a:prstGeom>
        </p:spPr>
        <p:txBody>
          <a:bodyPr wrap="square" lIns="0" tIns="0" rIns="0" bIns="0">
            <a:spAutoFit/>
          </a:bodyPr>
          <a:lstStyle/>
          <a:p>
            <a:pPr lvl="0">
              <a:spcAft>
                <a:spcPts val="75"/>
              </a:spcAft>
              <a:defRPr/>
            </a:pPr>
            <a:r>
              <a:rPr lang="en-GB" sz="1050" b="1" kern="0" dirty="0">
                <a:solidFill>
                  <a:schemeClr val="accent2"/>
                </a:solidFill>
                <a:latin typeface="+mn-lt"/>
                <a:cs typeface="Arial" pitchFamily="34" charset="0"/>
              </a:rPr>
              <a:t>Major Practice Areas</a:t>
            </a:r>
            <a:br>
              <a:rPr lang="en-GB" sz="1050" b="1" kern="0" dirty="0">
                <a:solidFill>
                  <a:schemeClr val="accent2"/>
                </a:solidFill>
                <a:latin typeface="+mn-lt"/>
                <a:cs typeface="Arial" pitchFamily="34" charset="0"/>
              </a:rPr>
            </a:br>
            <a:r>
              <a:rPr lang="en-GB" sz="900" kern="0" dirty="0">
                <a:solidFill>
                  <a:schemeClr val="accent2"/>
                </a:solidFill>
                <a:latin typeface="+mn-lt"/>
                <a:cs typeface="Arial" pitchFamily="34" charset="0"/>
              </a:rPr>
              <a:t>serving almost every industry sector</a:t>
            </a:r>
          </a:p>
        </p:txBody>
      </p:sp>
      <p:sp>
        <p:nvSpPr>
          <p:cNvPr id="36" name="TextBox 35"/>
          <p:cNvSpPr txBox="1"/>
          <p:nvPr userDrawn="1"/>
        </p:nvSpPr>
        <p:spPr bwMode="auto">
          <a:xfrm>
            <a:off x="4604416" y="4278118"/>
            <a:ext cx="4191923" cy="399867"/>
          </a:xfrm>
          <a:prstGeom prst="rect">
            <a:avLst/>
          </a:prstGeom>
          <a:solidFill>
            <a:schemeClr val="bg1">
              <a:lumMod val="95000"/>
            </a:schemeClr>
          </a:solidFill>
          <a:ln>
            <a:noFill/>
          </a:ln>
        </p:spPr>
        <p:txBody>
          <a:bodyPr vert="horz" wrap="square" lIns="459000" tIns="54000" rIns="54000" bIns="54000" numCol="1" anchor="ctr" anchorCtr="0" compatLnSpc="1">
            <a:prstTxWarp prst="textNoShape">
              <a:avLst/>
            </a:prstTxWarp>
          </a:bodyPr>
          <a:lstStyle>
            <a:lvl1pPr indent="-342900" eaLnBrk="0" fontAlgn="base" hangingPunct="0">
              <a:spcBef>
                <a:spcPts val="400"/>
              </a:spcBef>
              <a:spcAft>
                <a:spcPts val="400"/>
              </a:spcAft>
              <a:defRPr sz="1600" baseline="0">
                <a:solidFill>
                  <a:schemeClr val="tx2"/>
                </a:solidFill>
              </a:defRPr>
            </a:lvl1pPr>
            <a:lvl2pPr marL="115888" indent="-115888" eaLnBrk="0" fontAlgn="base" hangingPunct="0">
              <a:spcBef>
                <a:spcPts val="400"/>
              </a:spcBef>
              <a:spcAft>
                <a:spcPts val="400"/>
              </a:spcAft>
              <a:buFont typeface="Arial" pitchFamily="34" charset="0"/>
              <a:buChar char="•"/>
            </a:lvl2pPr>
            <a:lvl3pPr marL="401638" indent="-174625" eaLnBrk="0" fontAlgn="base" hangingPunct="0">
              <a:spcBef>
                <a:spcPts val="400"/>
              </a:spcBef>
              <a:spcAft>
                <a:spcPts val="400"/>
              </a:spcAft>
              <a:buFont typeface="Georgia" pitchFamily="18" charset="0"/>
              <a:buChar char="–"/>
            </a:lvl3pPr>
            <a:lvl4pPr marL="569913" indent="-111125" eaLnBrk="0" fontAlgn="base" hangingPunct="0">
              <a:spcBef>
                <a:spcPts val="400"/>
              </a:spcBef>
              <a:spcAft>
                <a:spcPts val="400"/>
              </a:spcAft>
              <a:buFont typeface="Georgia" pitchFamily="18" charset="0"/>
              <a:buChar char="◦"/>
            </a:lvl4pPr>
            <a:lvl5pPr marL="798513" indent="-115888" eaLnBrk="0" fontAlgn="base" hangingPunct="0">
              <a:spcBef>
                <a:spcPts val="400"/>
              </a:spcBef>
              <a:spcAft>
                <a:spcPts val="400"/>
              </a:spcAft>
              <a:buFont typeface="Arial" pitchFamily="34" charset="0"/>
              <a:buChar char="-"/>
            </a:lvl5pPr>
            <a:lvl6pPr marL="2514600" indent="-228600">
              <a:spcBef>
                <a:spcPct val="20000"/>
              </a:spcBef>
              <a:buFont typeface="Arial" panose="020B0604020202020204" pitchFamily="34" charset="0"/>
              <a:buChar char="•"/>
              <a:defRPr sz="2000"/>
            </a:lvl6pPr>
            <a:lvl7pPr marL="2971800" indent="-228600">
              <a:spcBef>
                <a:spcPct val="20000"/>
              </a:spcBef>
              <a:buFont typeface="Arial" panose="020B0604020202020204" pitchFamily="34" charset="0"/>
              <a:buChar char="•"/>
              <a:defRPr sz="2000"/>
            </a:lvl7pPr>
            <a:lvl8pPr marL="3429000" indent="-228600">
              <a:spcBef>
                <a:spcPct val="20000"/>
              </a:spcBef>
              <a:buFont typeface="Arial" panose="020B0604020202020204" pitchFamily="34" charset="0"/>
              <a:buChar char="•"/>
              <a:defRPr sz="2000"/>
            </a:lvl8pPr>
            <a:lvl9pPr marL="3886200" indent="-228600">
              <a:spcBef>
                <a:spcPct val="20000"/>
              </a:spcBef>
              <a:buFont typeface="Arial" panose="020B0604020202020204" pitchFamily="34" charset="0"/>
              <a:buChar char="•"/>
              <a:defRPr sz="2000"/>
            </a:lvl9pPr>
          </a:lstStyle>
          <a:p>
            <a:endParaRPr lang="en-GB" sz="1200" dirty="0"/>
          </a:p>
        </p:txBody>
      </p:sp>
      <p:sp>
        <p:nvSpPr>
          <p:cNvPr id="37" name="TextBox 36"/>
          <p:cNvSpPr txBox="1"/>
          <p:nvPr userDrawn="1"/>
        </p:nvSpPr>
        <p:spPr bwMode="auto">
          <a:xfrm>
            <a:off x="4604415" y="4278118"/>
            <a:ext cx="1224000" cy="399867"/>
          </a:xfrm>
          <a:custGeom>
            <a:avLst/>
            <a:gdLst>
              <a:gd name="connsiteX0" fmla="*/ 0 w 1398587"/>
              <a:gd name="connsiteY0" fmla="*/ 0 h 627256"/>
              <a:gd name="connsiteX1" fmla="*/ 1398587 w 1398587"/>
              <a:gd name="connsiteY1" fmla="*/ 0 h 627256"/>
              <a:gd name="connsiteX2" fmla="*/ 1398587 w 1398587"/>
              <a:gd name="connsiteY2" fmla="*/ 627256 h 627256"/>
              <a:gd name="connsiteX3" fmla="*/ 0 w 1398587"/>
              <a:gd name="connsiteY3" fmla="*/ 627256 h 627256"/>
              <a:gd name="connsiteX4" fmla="*/ 0 w 1398587"/>
              <a:gd name="connsiteY4" fmla="*/ 0 h 627256"/>
              <a:gd name="connsiteX0" fmla="*/ 0 w 1739246"/>
              <a:gd name="connsiteY0" fmla="*/ 0 h 627256"/>
              <a:gd name="connsiteX1" fmla="*/ 1739246 w 1739246"/>
              <a:gd name="connsiteY1" fmla="*/ 0 h 627256"/>
              <a:gd name="connsiteX2" fmla="*/ 1398587 w 1739246"/>
              <a:gd name="connsiteY2" fmla="*/ 627256 h 627256"/>
              <a:gd name="connsiteX3" fmla="*/ 0 w 1739246"/>
              <a:gd name="connsiteY3" fmla="*/ 627256 h 627256"/>
              <a:gd name="connsiteX4" fmla="*/ 0 w 1739246"/>
              <a:gd name="connsiteY4" fmla="*/ 0 h 627256"/>
              <a:gd name="connsiteX0" fmla="*/ 0 w 1739246"/>
              <a:gd name="connsiteY0" fmla="*/ 0 h 627256"/>
              <a:gd name="connsiteX1" fmla="*/ 1739246 w 1739246"/>
              <a:gd name="connsiteY1" fmla="*/ 0 h 627256"/>
              <a:gd name="connsiteX2" fmla="*/ 1586924 w 1739246"/>
              <a:gd name="connsiteY2" fmla="*/ 627256 h 627256"/>
              <a:gd name="connsiteX3" fmla="*/ 0 w 1739246"/>
              <a:gd name="connsiteY3" fmla="*/ 627256 h 627256"/>
              <a:gd name="connsiteX4" fmla="*/ 0 w 1739246"/>
              <a:gd name="connsiteY4" fmla="*/ 0 h 6272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739246" h="627256">
                <a:moveTo>
                  <a:pt x="0" y="0"/>
                </a:moveTo>
                <a:lnTo>
                  <a:pt x="1739246" y="0"/>
                </a:lnTo>
                <a:lnTo>
                  <a:pt x="1586924" y="627256"/>
                </a:lnTo>
                <a:lnTo>
                  <a:pt x="0" y="627256"/>
                </a:lnTo>
                <a:lnTo>
                  <a:pt x="0" y="0"/>
                </a:lnTo>
                <a:close/>
              </a:path>
            </a:pathLst>
          </a:custGeom>
          <a:solidFill>
            <a:schemeClr val="accent2"/>
          </a:solidFill>
        </p:spPr>
        <p:txBody>
          <a:bodyPr wrap="square" anchor="ctr">
            <a:noAutofit/>
          </a:bodyPr>
          <a:lstStyle/>
          <a:p>
            <a:pPr lvl="0" algn="ctr">
              <a:spcAft>
                <a:spcPts val="225"/>
              </a:spcAft>
              <a:defRPr/>
            </a:pPr>
            <a:r>
              <a:rPr lang="en-GB" sz="1800" b="1" i="0" kern="0" dirty="0">
                <a:solidFill>
                  <a:schemeClr val="bg1"/>
                </a:solidFill>
                <a:latin typeface="+mn-lt"/>
                <a:cs typeface="Arial" pitchFamily="34" charset="0"/>
              </a:rPr>
              <a:t>No. 1</a:t>
            </a:r>
            <a:endParaRPr lang="en-GB" sz="3000" b="1" i="0" kern="0" dirty="0">
              <a:solidFill>
                <a:schemeClr val="bg1"/>
              </a:solidFill>
              <a:latin typeface="+mn-lt"/>
              <a:cs typeface="Arial" pitchFamily="34" charset="0"/>
            </a:endParaRPr>
          </a:p>
        </p:txBody>
      </p:sp>
      <p:sp>
        <p:nvSpPr>
          <p:cNvPr id="38" name="Rectangle 37"/>
          <p:cNvSpPr/>
          <p:nvPr userDrawn="1"/>
        </p:nvSpPr>
        <p:spPr>
          <a:xfrm>
            <a:off x="5882528" y="4340780"/>
            <a:ext cx="2890564" cy="297774"/>
          </a:xfrm>
          <a:prstGeom prst="rect">
            <a:avLst/>
          </a:prstGeom>
        </p:spPr>
        <p:txBody>
          <a:bodyPr wrap="square" lIns="0" tIns="0" rIns="0" bIns="0">
            <a:spAutoFit/>
          </a:bodyPr>
          <a:lstStyle/>
          <a:p>
            <a:pPr lvl="0">
              <a:spcAft>
                <a:spcPts val="75"/>
              </a:spcAft>
              <a:defRPr/>
            </a:pPr>
            <a:r>
              <a:rPr lang="en-US" sz="1035" b="1" kern="0" dirty="0">
                <a:solidFill>
                  <a:schemeClr val="accent2"/>
                </a:solidFill>
                <a:latin typeface="+mn-lt"/>
                <a:cs typeface="Arial" pitchFamily="34" charset="0"/>
              </a:rPr>
              <a:t>Band 1 Ranking in 17 Categories</a:t>
            </a:r>
            <a:r>
              <a:rPr lang="en-US" sz="1035" b="1" kern="0" baseline="0" dirty="0">
                <a:solidFill>
                  <a:schemeClr val="accent2"/>
                </a:solidFill>
                <a:latin typeface="+mn-lt"/>
                <a:cs typeface="Arial" pitchFamily="34" charset="0"/>
              </a:rPr>
              <a:t> </a:t>
            </a:r>
            <a:br>
              <a:rPr lang="en-US" sz="1050" b="1" kern="0" baseline="0" dirty="0">
                <a:solidFill>
                  <a:schemeClr val="accent2"/>
                </a:solidFill>
                <a:latin typeface="+mn-lt"/>
                <a:cs typeface="Arial" pitchFamily="34" charset="0"/>
              </a:rPr>
            </a:br>
            <a:r>
              <a:rPr lang="en-GB" sz="900" b="0" i="1" kern="0" dirty="0">
                <a:solidFill>
                  <a:schemeClr val="accent2"/>
                </a:solidFill>
                <a:latin typeface="+mn-lt"/>
                <a:cs typeface="Arial" pitchFamily="34" charset="0"/>
              </a:rPr>
              <a:t>Chambers Global 2025</a:t>
            </a:r>
          </a:p>
        </p:txBody>
      </p:sp>
      <p:cxnSp>
        <p:nvCxnSpPr>
          <p:cNvPr id="39" name="Straight Connector 38"/>
          <p:cNvCxnSpPr/>
          <p:nvPr userDrawn="1"/>
        </p:nvCxnSpPr>
        <p:spPr>
          <a:xfrm>
            <a:off x="340750" y="4227436"/>
            <a:ext cx="8442000" cy="0"/>
          </a:xfrm>
          <a:prstGeom prst="line">
            <a:avLst/>
          </a:prstGeom>
          <a:ln>
            <a:solidFill>
              <a:schemeClr val="bg1">
                <a:lumMod val="85000"/>
              </a:schemeClr>
            </a:solidFill>
          </a:ln>
        </p:spPr>
        <p:style>
          <a:lnRef idx="1">
            <a:schemeClr val="accent1"/>
          </a:lnRef>
          <a:fillRef idx="0">
            <a:schemeClr val="accent1"/>
          </a:fillRef>
          <a:effectRef idx="0">
            <a:schemeClr val="accent1"/>
          </a:effectRef>
          <a:fontRef idx="minor">
            <a:schemeClr val="tx1"/>
          </a:fontRef>
        </p:style>
      </p:cxnSp>
      <p:sp>
        <p:nvSpPr>
          <p:cNvPr id="44" name="TextBox 43"/>
          <p:cNvSpPr txBox="1"/>
          <p:nvPr userDrawn="1"/>
        </p:nvSpPr>
        <p:spPr>
          <a:xfrm>
            <a:off x="354176" y="215637"/>
            <a:ext cx="8439912" cy="706374"/>
          </a:xfrm>
          <a:prstGeom prst="rect">
            <a:avLst/>
          </a:prstGeom>
          <a:noFill/>
        </p:spPr>
        <p:txBody>
          <a:bodyPr wrap="square" rtlCol="0">
            <a:no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0" normalizeH="0" baseline="0" noProof="0" dirty="0">
                <a:ln>
                  <a:noFill/>
                </a:ln>
                <a:solidFill>
                  <a:schemeClr val="tx1"/>
                </a:solidFill>
                <a:effectLst/>
                <a:uLnTx/>
                <a:uFillTx/>
                <a:latin typeface="+mn-lt"/>
              </a:rPr>
              <a:t>Simpson </a:t>
            </a:r>
            <a:r>
              <a:rPr kumimoji="0" lang="en-US" sz="2100" b="0" i="0" u="none" strike="noStrike" kern="1200" cap="none" spc="0" normalizeH="0" baseline="0" noProof="0" dirty="0" err="1">
                <a:ln>
                  <a:noFill/>
                </a:ln>
                <a:solidFill>
                  <a:schemeClr val="tx1"/>
                </a:solidFill>
                <a:effectLst/>
                <a:uLnTx/>
                <a:uFillTx/>
                <a:latin typeface="+mn-lt"/>
              </a:rPr>
              <a:t>Thacher</a:t>
            </a:r>
            <a:r>
              <a:rPr kumimoji="0" lang="en-US" sz="2100" b="0" i="0" u="none" strike="noStrike" kern="1200" cap="none" spc="0" normalizeH="0" baseline="0" noProof="0" dirty="0">
                <a:ln>
                  <a:noFill/>
                </a:ln>
                <a:solidFill>
                  <a:schemeClr val="tx1"/>
                </a:solidFill>
                <a:effectLst/>
                <a:uLnTx/>
                <a:uFillTx/>
                <a:latin typeface="+mn-lt"/>
              </a:rPr>
              <a:t> Worldwide</a:t>
            </a:r>
            <a:endParaRPr lang="en-US" sz="1800" dirty="0">
              <a:solidFill>
                <a:schemeClr val="tx1"/>
              </a:solidFill>
            </a:endParaRPr>
          </a:p>
        </p:txBody>
      </p:sp>
      <p:sp>
        <p:nvSpPr>
          <p:cNvPr id="46" name="Rectangle 45"/>
          <p:cNvSpPr/>
          <p:nvPr userDrawn="1"/>
        </p:nvSpPr>
        <p:spPr>
          <a:xfrm>
            <a:off x="365760" y="4114800"/>
            <a:ext cx="8412480" cy="137160"/>
          </a:xfrm>
          <a:prstGeom prst="rect">
            <a:avLst/>
          </a:prstGeom>
        </p:spPr>
        <p:txBody>
          <a:bodyPr wrap="square" lIns="0" tIns="0" rIns="0" bIns="0">
            <a:noAutofit/>
          </a:bodyPr>
          <a:lstStyle/>
          <a:p>
            <a:pPr algn="r"/>
            <a:r>
              <a:rPr lang="en-US" sz="600" i="1" kern="1200" baseline="0" dirty="0">
                <a:solidFill>
                  <a:schemeClr val="tx1"/>
                </a:solidFill>
                <a:effectLst/>
                <a:latin typeface="+mn-lt"/>
                <a:ea typeface="Times New Roman" panose="02020603050405020304" pitchFamily="18" charset="0"/>
                <a:cs typeface="Times New Roman" panose="02020603050405020304" pitchFamily="18" charset="0"/>
              </a:rPr>
              <a:t>* In April 2025, Simpson Thacher announced plans to expand its Bay Area presence with an office in San Francisco.</a:t>
            </a:r>
          </a:p>
        </p:txBody>
      </p:sp>
      <p:grpSp>
        <p:nvGrpSpPr>
          <p:cNvPr id="328" name="Group 327"/>
          <p:cNvGrpSpPr/>
          <p:nvPr userDrawn="1"/>
        </p:nvGrpSpPr>
        <p:grpSpPr>
          <a:xfrm>
            <a:off x="1055049" y="1535878"/>
            <a:ext cx="6990945" cy="2592041"/>
            <a:chOff x="402122" y="1548674"/>
            <a:chExt cx="8465549" cy="4185043"/>
          </a:xfrm>
        </p:grpSpPr>
        <p:pic>
          <p:nvPicPr>
            <p:cNvPr id="329" name="Picture 328"/>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67476" y="1548674"/>
              <a:ext cx="8400195" cy="4185043"/>
            </a:xfrm>
            <a:prstGeom prst="rect">
              <a:avLst/>
            </a:prstGeom>
          </p:spPr>
        </p:pic>
        <p:sp>
          <p:nvSpPr>
            <p:cNvPr id="330" name="Rectangle 329"/>
            <p:cNvSpPr/>
            <p:nvPr userDrawn="1"/>
          </p:nvSpPr>
          <p:spPr bwMode="gray">
            <a:xfrm>
              <a:off x="4529360" y="2743670"/>
              <a:ext cx="557989" cy="19131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1" name="Rectangle 330"/>
            <p:cNvSpPr/>
            <p:nvPr userDrawn="1"/>
          </p:nvSpPr>
          <p:spPr bwMode="gray">
            <a:xfrm>
              <a:off x="4591117" y="2948439"/>
              <a:ext cx="851673" cy="2015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2" name="Rectangle 331"/>
            <p:cNvSpPr/>
            <p:nvPr userDrawn="1"/>
          </p:nvSpPr>
          <p:spPr bwMode="gray">
            <a:xfrm>
              <a:off x="6615760" y="3150023"/>
              <a:ext cx="511574" cy="21230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3" name="Rectangle 332"/>
            <p:cNvSpPr/>
            <p:nvPr userDrawn="1"/>
          </p:nvSpPr>
          <p:spPr bwMode="gray">
            <a:xfrm>
              <a:off x="2985276" y="2934989"/>
              <a:ext cx="851673" cy="2015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34" name="Group 333"/>
            <p:cNvGrpSpPr/>
            <p:nvPr userDrawn="1"/>
          </p:nvGrpSpPr>
          <p:grpSpPr>
            <a:xfrm>
              <a:off x="1473517" y="2829683"/>
              <a:ext cx="6312224" cy="2059071"/>
              <a:chOff x="1473517" y="2829683"/>
              <a:chExt cx="6312224" cy="2059071"/>
            </a:xfrm>
          </p:grpSpPr>
          <p:sp>
            <p:nvSpPr>
              <p:cNvPr id="350" name="Oval 349"/>
              <p:cNvSpPr>
                <a:spLocks noChangeAspect="1"/>
              </p:cNvSpPr>
              <p:nvPr userDrawn="1"/>
            </p:nvSpPr>
            <p:spPr bwMode="gray">
              <a:xfrm>
                <a:off x="1505615" y="327628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1" name="Oval 350"/>
              <p:cNvSpPr>
                <a:spLocks noChangeAspect="1"/>
              </p:cNvSpPr>
              <p:nvPr userDrawn="1"/>
            </p:nvSpPr>
            <p:spPr bwMode="gray">
              <a:xfrm>
                <a:off x="1603397" y="3417085"/>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2" name="Oval 351"/>
              <p:cNvSpPr>
                <a:spLocks noChangeAspect="1"/>
              </p:cNvSpPr>
              <p:nvPr userDrawn="1"/>
            </p:nvSpPr>
            <p:spPr bwMode="gray">
              <a:xfrm>
                <a:off x="2167372" y="347960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3" name="Oval 352"/>
              <p:cNvSpPr>
                <a:spLocks noChangeAspect="1"/>
              </p:cNvSpPr>
              <p:nvPr userDrawn="1"/>
            </p:nvSpPr>
            <p:spPr bwMode="gray">
              <a:xfrm>
                <a:off x="2665610" y="3166485"/>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4" name="Oval 353"/>
              <p:cNvSpPr>
                <a:spLocks noChangeAspect="1"/>
              </p:cNvSpPr>
              <p:nvPr userDrawn="1"/>
            </p:nvSpPr>
            <p:spPr bwMode="gray">
              <a:xfrm>
                <a:off x="2766578" y="307151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5" name="Oval 354"/>
              <p:cNvSpPr>
                <a:spLocks noChangeAspect="1"/>
              </p:cNvSpPr>
              <p:nvPr userDrawn="1"/>
            </p:nvSpPr>
            <p:spPr bwMode="gray">
              <a:xfrm>
                <a:off x="3265347" y="4806458"/>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6" name="Oval 355"/>
              <p:cNvSpPr>
                <a:spLocks noChangeAspect="1"/>
              </p:cNvSpPr>
              <p:nvPr userDrawn="1"/>
            </p:nvSpPr>
            <p:spPr bwMode="gray">
              <a:xfrm>
                <a:off x="4263567" y="2829683"/>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7" name="Oval 356"/>
              <p:cNvSpPr>
                <a:spLocks noChangeAspect="1"/>
              </p:cNvSpPr>
              <p:nvPr userDrawn="1"/>
            </p:nvSpPr>
            <p:spPr bwMode="gray">
              <a:xfrm>
                <a:off x="7150697" y="3244364"/>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8" name="Oval 357"/>
              <p:cNvSpPr>
                <a:spLocks noChangeAspect="1"/>
              </p:cNvSpPr>
              <p:nvPr userDrawn="1"/>
            </p:nvSpPr>
            <p:spPr bwMode="gray">
              <a:xfrm>
                <a:off x="7703445" y="333336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9" name="Oval 358"/>
              <p:cNvSpPr>
                <a:spLocks noChangeAspect="1"/>
              </p:cNvSpPr>
              <p:nvPr userDrawn="1"/>
            </p:nvSpPr>
            <p:spPr bwMode="gray">
              <a:xfrm>
                <a:off x="7172917" y="3635861"/>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0" name="Oval 359"/>
              <p:cNvSpPr>
                <a:spLocks noChangeAspect="1"/>
              </p:cNvSpPr>
              <p:nvPr userDrawn="1"/>
            </p:nvSpPr>
            <p:spPr bwMode="gray">
              <a:xfrm>
                <a:off x="4447064" y="287630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1" name="Oval 360"/>
              <p:cNvSpPr>
                <a:spLocks noChangeAspect="1"/>
              </p:cNvSpPr>
              <p:nvPr userDrawn="1"/>
            </p:nvSpPr>
            <p:spPr bwMode="gray">
              <a:xfrm>
                <a:off x="2886756" y="2980710"/>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2" name="Oval 361"/>
              <p:cNvSpPr>
                <a:spLocks noChangeAspect="1"/>
              </p:cNvSpPr>
              <p:nvPr userDrawn="1"/>
            </p:nvSpPr>
            <p:spPr bwMode="gray">
              <a:xfrm>
                <a:off x="4492597" y="298548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3" name="Oval 362"/>
              <p:cNvSpPr>
                <a:spLocks noChangeAspect="1"/>
              </p:cNvSpPr>
              <p:nvPr userDrawn="1"/>
            </p:nvSpPr>
            <p:spPr bwMode="gray">
              <a:xfrm>
                <a:off x="1473517" y="3192083"/>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35" name="Group 334"/>
            <p:cNvGrpSpPr/>
            <p:nvPr userDrawn="1"/>
          </p:nvGrpSpPr>
          <p:grpSpPr>
            <a:xfrm>
              <a:off x="402122" y="2750396"/>
              <a:ext cx="8124943" cy="2250954"/>
              <a:chOff x="402122" y="2750396"/>
              <a:chExt cx="8124943" cy="2250954"/>
            </a:xfrm>
          </p:grpSpPr>
          <p:sp>
            <p:nvSpPr>
              <p:cNvPr id="336" name="TextBox 335"/>
              <p:cNvSpPr txBox="1"/>
              <p:nvPr userDrawn="1"/>
            </p:nvSpPr>
            <p:spPr bwMode="gray">
              <a:xfrm>
                <a:off x="717405" y="3476502"/>
                <a:ext cx="927155" cy="18634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Los Angeles</a:t>
                </a:r>
              </a:p>
            </p:txBody>
          </p:sp>
          <p:sp>
            <p:nvSpPr>
              <p:cNvPr id="337" name="TextBox 336"/>
              <p:cNvSpPr txBox="1"/>
              <p:nvPr userDrawn="1"/>
            </p:nvSpPr>
            <p:spPr bwMode="gray">
              <a:xfrm>
                <a:off x="554677" y="3281851"/>
                <a:ext cx="927155" cy="18634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Palo Alto</a:t>
                </a:r>
              </a:p>
            </p:txBody>
          </p:sp>
          <p:sp>
            <p:nvSpPr>
              <p:cNvPr id="338" name="TextBox 337"/>
              <p:cNvSpPr txBox="1"/>
              <p:nvPr userDrawn="1"/>
            </p:nvSpPr>
            <p:spPr bwMode="gray">
              <a:xfrm>
                <a:off x="2303002" y="3507446"/>
                <a:ext cx="618700" cy="18634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Houston</a:t>
                </a:r>
              </a:p>
            </p:txBody>
          </p:sp>
          <p:sp>
            <p:nvSpPr>
              <p:cNvPr id="339" name="TextBox 338"/>
              <p:cNvSpPr txBox="1"/>
              <p:nvPr userDrawn="1"/>
            </p:nvSpPr>
            <p:spPr bwMode="gray">
              <a:xfrm>
                <a:off x="2730746" y="3265912"/>
                <a:ext cx="1457847" cy="18634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Washington, D.C.</a:t>
                </a:r>
              </a:p>
            </p:txBody>
          </p:sp>
          <p:sp>
            <p:nvSpPr>
              <p:cNvPr id="340" name="TextBox 339"/>
              <p:cNvSpPr txBox="1"/>
              <p:nvPr userDrawn="1"/>
            </p:nvSpPr>
            <p:spPr bwMode="gray">
              <a:xfrm>
                <a:off x="2914228" y="3095067"/>
                <a:ext cx="906415" cy="18634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New York</a:t>
                </a:r>
              </a:p>
            </p:txBody>
          </p:sp>
          <p:sp>
            <p:nvSpPr>
              <p:cNvPr id="341" name="TextBox 340"/>
              <p:cNvSpPr txBox="1"/>
              <p:nvPr userDrawn="1"/>
            </p:nvSpPr>
            <p:spPr bwMode="gray">
              <a:xfrm>
                <a:off x="3285813" y="2750396"/>
                <a:ext cx="927155" cy="18634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London</a:t>
                </a:r>
              </a:p>
            </p:txBody>
          </p:sp>
          <p:sp>
            <p:nvSpPr>
              <p:cNvPr id="342" name="TextBox 341"/>
              <p:cNvSpPr txBox="1"/>
              <p:nvPr userDrawn="1"/>
            </p:nvSpPr>
            <p:spPr bwMode="gray">
              <a:xfrm>
                <a:off x="3383544" y="4815002"/>
                <a:ext cx="927155" cy="18634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São Paulo</a:t>
                </a:r>
              </a:p>
            </p:txBody>
          </p:sp>
          <p:sp>
            <p:nvSpPr>
              <p:cNvPr id="343" name="TextBox 342"/>
              <p:cNvSpPr txBox="1"/>
              <p:nvPr userDrawn="1"/>
            </p:nvSpPr>
            <p:spPr bwMode="gray">
              <a:xfrm>
                <a:off x="6585978" y="3185120"/>
                <a:ext cx="501519" cy="18634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Beijing</a:t>
                </a:r>
              </a:p>
            </p:txBody>
          </p:sp>
          <p:sp>
            <p:nvSpPr>
              <p:cNvPr id="344" name="TextBox 343"/>
              <p:cNvSpPr txBox="1"/>
              <p:nvPr userDrawn="1"/>
            </p:nvSpPr>
            <p:spPr bwMode="gray">
              <a:xfrm>
                <a:off x="7848940" y="3296650"/>
                <a:ext cx="678125" cy="18634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Tokyo</a:t>
                </a:r>
              </a:p>
            </p:txBody>
          </p:sp>
          <p:sp>
            <p:nvSpPr>
              <p:cNvPr id="345" name="TextBox 344"/>
              <p:cNvSpPr txBox="1"/>
              <p:nvPr userDrawn="1"/>
            </p:nvSpPr>
            <p:spPr bwMode="gray">
              <a:xfrm>
                <a:off x="7304252" y="3612072"/>
                <a:ext cx="1045749" cy="18634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Hong Kong</a:t>
                </a:r>
              </a:p>
            </p:txBody>
          </p:sp>
          <p:sp>
            <p:nvSpPr>
              <p:cNvPr id="346" name="TextBox 345"/>
              <p:cNvSpPr txBox="1"/>
              <p:nvPr userDrawn="1"/>
            </p:nvSpPr>
            <p:spPr bwMode="gray">
              <a:xfrm>
                <a:off x="4563121" y="2769936"/>
                <a:ext cx="812699" cy="18634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Brussels</a:t>
                </a:r>
              </a:p>
            </p:txBody>
          </p:sp>
          <p:sp>
            <p:nvSpPr>
              <p:cNvPr id="347" name="TextBox 346"/>
              <p:cNvSpPr txBox="1"/>
              <p:nvPr userDrawn="1"/>
            </p:nvSpPr>
            <p:spPr bwMode="gray">
              <a:xfrm>
                <a:off x="3042572" y="2924221"/>
                <a:ext cx="1098551" cy="186348"/>
              </a:xfrm>
              <a:prstGeom prst="rect">
                <a:avLst/>
              </a:prstGeom>
              <a:noFill/>
            </p:spPr>
            <p:txBody>
              <a:bodyPr wrap="square" lIns="0" tIns="0" rIns="0" bIns="0" rtlCol="0">
                <a:spAutoFit/>
              </a:bodyPr>
              <a:lstStyle/>
              <a:p>
                <a:pPr marL="0" algn="l" defTabSz="685800" rtl="0" eaLnBrk="1" latinLnBrk="0" hangingPunct="1"/>
                <a:r>
                  <a:rPr lang="en-US" sz="750" kern="1200" dirty="0">
                    <a:solidFill>
                      <a:schemeClr val="tx2"/>
                    </a:solidFill>
                    <a:effectLst>
                      <a:glow rad="165100">
                        <a:schemeClr val="bg1">
                          <a:alpha val="61000"/>
                        </a:schemeClr>
                      </a:glow>
                    </a:effectLst>
                    <a:latin typeface="+mn-lt"/>
                    <a:ea typeface="+mn-ea"/>
                    <a:cs typeface="+mn-cs"/>
                  </a:rPr>
                  <a:t>Boston</a:t>
                </a:r>
              </a:p>
            </p:txBody>
          </p:sp>
          <p:sp>
            <p:nvSpPr>
              <p:cNvPr id="348" name="TextBox 347"/>
              <p:cNvSpPr txBox="1"/>
              <p:nvPr userDrawn="1"/>
            </p:nvSpPr>
            <p:spPr bwMode="gray">
              <a:xfrm>
                <a:off x="4622378" y="2935518"/>
                <a:ext cx="949719" cy="18634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Luxembourg</a:t>
                </a:r>
              </a:p>
            </p:txBody>
          </p:sp>
          <p:sp>
            <p:nvSpPr>
              <p:cNvPr id="349" name="TextBox 348"/>
              <p:cNvSpPr txBox="1"/>
              <p:nvPr userDrawn="1"/>
            </p:nvSpPr>
            <p:spPr bwMode="gray">
              <a:xfrm>
                <a:off x="402122" y="3087198"/>
                <a:ext cx="1097859" cy="18634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San Francisco*</a:t>
                </a:r>
              </a:p>
            </p:txBody>
          </p:sp>
        </p:grpSp>
      </p:grpSp>
    </p:spTree>
    <p:extLst>
      <p:ext uri="{BB962C8B-B14F-4D97-AF65-F5344CB8AC3E}">
        <p14:creationId xmlns:p14="http://schemas.microsoft.com/office/powerpoint/2010/main" val="2394192108"/>
      </p:ext>
    </p:extLst>
  </p:cSld>
  <p:clrMapOvr>
    <a:masterClrMapping/>
  </p:clrMapOvr>
  <p:transition>
    <p:fade/>
  </p:transition>
  <p:extLst>
    <p:ext uri="{DCECCB84-F9BA-43D5-87BE-67443E8EF086}">
      <p15:sldGuideLst xmlns:p15="http://schemas.microsoft.com/office/powerpoint/2012/main">
        <p15:guide id="2" pos="216">
          <p15:clr>
            <a:srgbClr val="FBAE40"/>
          </p15:clr>
        </p15:guide>
        <p15:guide id="3" pos="5544">
          <p15:clr>
            <a:srgbClr val="FBAE40"/>
          </p15:clr>
        </p15:guide>
      </p15:sldGuideLst>
    </p:ext>
  </p:extLst>
</p:sldLayout>
</file>

<file path=ppt/slideLayouts/slideLayout47.xml><?xml version="1.0" encoding="utf-8"?>
<p:sldLayout xmlns:a="http://schemas.openxmlformats.org/drawingml/2006/main" xmlns:r="http://schemas.openxmlformats.org/officeDocument/2006/relationships" xmlns:p="http://schemas.openxmlformats.org/presentationml/2006/main" preserve="1" userDrawn="1">
  <p:cSld name="Locations Slide_Small Map">
    <p:spTree>
      <p:nvGrpSpPr>
        <p:cNvPr id="1" name=""/>
        <p:cNvGrpSpPr/>
        <p:nvPr/>
      </p:nvGrpSpPr>
      <p:grpSpPr>
        <a:xfrm>
          <a:off x="0" y="0"/>
          <a:ext cx="0" cy="0"/>
          <a:chOff x="0" y="0"/>
          <a:chExt cx="0" cy="0"/>
        </a:xfrm>
      </p:grpSpPr>
      <p:sp>
        <p:nvSpPr>
          <p:cNvPr id="36" name="TextBox 35"/>
          <p:cNvSpPr txBox="1"/>
          <p:nvPr userDrawn="1"/>
        </p:nvSpPr>
        <p:spPr>
          <a:xfrm>
            <a:off x="354177" y="212598"/>
            <a:ext cx="4952027" cy="403739"/>
          </a:xfrm>
          <a:prstGeom prst="rect">
            <a:avLst/>
          </a:prstGeom>
          <a:noFill/>
        </p:spPr>
        <p:txBody>
          <a:bodyPr wrap="square" rtlCol="0">
            <a:no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5F462B"/>
                </a:solidFill>
                <a:effectLst/>
                <a:uLnTx/>
                <a:uFillTx/>
                <a:latin typeface="+mn-lt"/>
              </a:rPr>
              <a:t>Simpson Thacher Worldwide</a:t>
            </a:r>
            <a:endParaRPr lang="en-US" sz="1800" dirty="0"/>
          </a:p>
        </p:txBody>
      </p:sp>
      <p:sp>
        <p:nvSpPr>
          <p:cNvPr id="2" name="Footer Placeholder 1"/>
          <p:cNvSpPr>
            <a:spLocks noGrp="1"/>
          </p:cNvSpPr>
          <p:nvPr userDrawn="1">
            <p:ph type="ftr" sz="quarter" idx="14"/>
          </p:nvPr>
        </p:nvSpPr>
        <p:spPr/>
        <p:txBody>
          <a:bodyPr/>
          <a:lstStyle/>
          <a:p>
            <a:r>
              <a:rPr lang="en-GB"/>
              <a:t>CONFIDENTIAL | Source of Funds - view from the profession</a:t>
            </a:r>
            <a:endParaRPr lang="en-US" dirty="0"/>
          </a:p>
        </p:txBody>
      </p:sp>
      <p:sp>
        <p:nvSpPr>
          <p:cNvPr id="31" name="Slide Number Placeholder 3"/>
          <p:cNvSpPr>
            <a:spLocks noGrp="1"/>
          </p:cNvSpPr>
          <p:nvPr userDrawn="1">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5" name="Text Placeholder 4"/>
          <p:cNvSpPr>
            <a:spLocks noGrp="1"/>
          </p:cNvSpPr>
          <p:nvPr userDrawn="1">
            <p:ph type="body" sz="quarter" idx="19"/>
          </p:nvPr>
        </p:nvSpPr>
        <p:spPr>
          <a:xfrm>
            <a:off x="354013" y="897731"/>
            <a:ext cx="8439912" cy="898398"/>
          </a:xfrm>
        </p:spPr>
        <p:txBody>
          <a:bodyPr/>
          <a:lstStyle>
            <a:lvl1pPr>
              <a:defRPr lang="en-US" sz="1350" kern="1200" dirty="0" smtClean="0">
                <a:solidFill>
                  <a:schemeClr val="tx1"/>
                </a:solidFill>
                <a:latin typeface="+mn-lt"/>
                <a:ea typeface="+mn-ea"/>
                <a:cs typeface="+mn-cs"/>
              </a:defRPr>
            </a:lvl1pPr>
          </a:lstStyle>
          <a:p>
            <a:pPr marL="0" marR="0" lvl="0" indent="0" algn="l" defTabSz="685800" rtl="0" eaLnBrk="1" fontAlgn="auto" latinLnBrk="0" hangingPunct="1">
              <a:lnSpc>
                <a:spcPct val="100000"/>
              </a:lnSpc>
              <a:spcBef>
                <a:spcPts val="0"/>
              </a:spcBef>
              <a:spcAft>
                <a:spcPts val="0"/>
              </a:spcAft>
              <a:buClrTx/>
              <a:buSzTx/>
              <a:buFontTx/>
              <a:buNone/>
              <a:tabLst/>
              <a:defRPr/>
            </a:pPr>
            <a:r>
              <a:rPr lang="en-US"/>
              <a:t>Click to edit Master text styles</a:t>
            </a:r>
          </a:p>
        </p:txBody>
      </p:sp>
      <p:sp>
        <p:nvSpPr>
          <p:cNvPr id="39" name="Rectangle 38"/>
          <p:cNvSpPr/>
          <p:nvPr userDrawn="1"/>
        </p:nvSpPr>
        <p:spPr>
          <a:xfrm>
            <a:off x="365760" y="4594860"/>
            <a:ext cx="8412480" cy="137160"/>
          </a:xfrm>
          <a:prstGeom prst="rect">
            <a:avLst/>
          </a:prstGeom>
        </p:spPr>
        <p:txBody>
          <a:bodyPr wrap="square" lIns="0" tIns="0" rIns="0" bIns="0">
            <a:noAutofit/>
          </a:bodyPr>
          <a:lstStyle/>
          <a:p>
            <a:pPr algn="r"/>
            <a:r>
              <a:rPr lang="en-US" sz="600" i="1" baseline="0" dirty="0">
                <a:solidFill>
                  <a:schemeClr val="tx1"/>
                </a:solidFill>
                <a:effectLst/>
                <a:latin typeface="+mj-lt"/>
                <a:ea typeface="Times New Roman" panose="02020603050405020304" pitchFamily="18" charset="0"/>
                <a:cs typeface="Times New Roman" panose="02020603050405020304" pitchFamily="18" charset="0"/>
              </a:rPr>
              <a:t>* In April 2025, Simpson Thacher announced plans to expand its Bay Area presence with an office in San Francisco.</a:t>
            </a:r>
          </a:p>
        </p:txBody>
      </p:sp>
      <p:grpSp>
        <p:nvGrpSpPr>
          <p:cNvPr id="325" name="Group 324"/>
          <p:cNvGrpSpPr/>
          <p:nvPr userDrawn="1"/>
        </p:nvGrpSpPr>
        <p:grpSpPr>
          <a:xfrm>
            <a:off x="277006" y="1988844"/>
            <a:ext cx="6584102" cy="2394892"/>
            <a:chOff x="238444" y="1548674"/>
            <a:chExt cx="8629227" cy="4185043"/>
          </a:xfrm>
        </p:grpSpPr>
        <p:pic>
          <p:nvPicPr>
            <p:cNvPr id="326" name="Picture 325"/>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67476" y="1548674"/>
              <a:ext cx="8400195" cy="4185043"/>
            </a:xfrm>
            <a:prstGeom prst="rect">
              <a:avLst/>
            </a:prstGeom>
          </p:spPr>
        </p:pic>
        <p:sp>
          <p:nvSpPr>
            <p:cNvPr id="327" name="Rectangle 326"/>
            <p:cNvSpPr/>
            <p:nvPr userDrawn="1"/>
          </p:nvSpPr>
          <p:spPr bwMode="gray">
            <a:xfrm>
              <a:off x="4529360" y="2743670"/>
              <a:ext cx="557989" cy="19131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8" name="Rectangle 327"/>
            <p:cNvSpPr/>
            <p:nvPr userDrawn="1"/>
          </p:nvSpPr>
          <p:spPr bwMode="gray">
            <a:xfrm>
              <a:off x="4591117" y="2948439"/>
              <a:ext cx="851673" cy="2015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29" name="Rectangle 328"/>
            <p:cNvSpPr/>
            <p:nvPr userDrawn="1"/>
          </p:nvSpPr>
          <p:spPr bwMode="gray">
            <a:xfrm>
              <a:off x="6615760" y="3150023"/>
              <a:ext cx="511574" cy="21230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30" name="Rectangle 329"/>
            <p:cNvSpPr/>
            <p:nvPr userDrawn="1"/>
          </p:nvSpPr>
          <p:spPr bwMode="gray">
            <a:xfrm>
              <a:off x="2985276" y="2934989"/>
              <a:ext cx="851673" cy="2015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331" name="Group 330"/>
            <p:cNvGrpSpPr/>
            <p:nvPr userDrawn="1"/>
          </p:nvGrpSpPr>
          <p:grpSpPr>
            <a:xfrm>
              <a:off x="1473517" y="2829683"/>
              <a:ext cx="6312224" cy="2059071"/>
              <a:chOff x="1473517" y="2829683"/>
              <a:chExt cx="6312224" cy="2059071"/>
            </a:xfrm>
          </p:grpSpPr>
          <p:sp>
            <p:nvSpPr>
              <p:cNvPr id="347" name="Oval 346"/>
              <p:cNvSpPr>
                <a:spLocks noChangeAspect="1"/>
              </p:cNvSpPr>
              <p:nvPr userDrawn="1"/>
            </p:nvSpPr>
            <p:spPr bwMode="gray">
              <a:xfrm>
                <a:off x="1505615" y="327628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8" name="Oval 347"/>
              <p:cNvSpPr>
                <a:spLocks noChangeAspect="1"/>
              </p:cNvSpPr>
              <p:nvPr userDrawn="1"/>
            </p:nvSpPr>
            <p:spPr bwMode="gray">
              <a:xfrm>
                <a:off x="1603397" y="3417085"/>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49" name="Oval 348"/>
              <p:cNvSpPr>
                <a:spLocks noChangeAspect="1"/>
              </p:cNvSpPr>
              <p:nvPr userDrawn="1"/>
            </p:nvSpPr>
            <p:spPr bwMode="gray">
              <a:xfrm>
                <a:off x="2167372" y="347960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0" name="Oval 349"/>
              <p:cNvSpPr>
                <a:spLocks noChangeAspect="1"/>
              </p:cNvSpPr>
              <p:nvPr userDrawn="1"/>
            </p:nvSpPr>
            <p:spPr bwMode="gray">
              <a:xfrm>
                <a:off x="2665610" y="3166485"/>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1" name="Oval 350"/>
              <p:cNvSpPr>
                <a:spLocks noChangeAspect="1"/>
              </p:cNvSpPr>
              <p:nvPr userDrawn="1"/>
            </p:nvSpPr>
            <p:spPr bwMode="gray">
              <a:xfrm>
                <a:off x="2766578" y="307151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2" name="Oval 351"/>
              <p:cNvSpPr>
                <a:spLocks noChangeAspect="1"/>
              </p:cNvSpPr>
              <p:nvPr userDrawn="1"/>
            </p:nvSpPr>
            <p:spPr bwMode="gray">
              <a:xfrm>
                <a:off x="3265347" y="4806458"/>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3" name="Oval 352"/>
              <p:cNvSpPr>
                <a:spLocks noChangeAspect="1"/>
              </p:cNvSpPr>
              <p:nvPr userDrawn="1"/>
            </p:nvSpPr>
            <p:spPr bwMode="gray">
              <a:xfrm>
                <a:off x="4263567" y="2829683"/>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4" name="Oval 353"/>
              <p:cNvSpPr>
                <a:spLocks noChangeAspect="1"/>
              </p:cNvSpPr>
              <p:nvPr userDrawn="1"/>
            </p:nvSpPr>
            <p:spPr bwMode="gray">
              <a:xfrm>
                <a:off x="7150697" y="3244364"/>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5" name="Oval 354"/>
              <p:cNvSpPr>
                <a:spLocks noChangeAspect="1"/>
              </p:cNvSpPr>
              <p:nvPr userDrawn="1"/>
            </p:nvSpPr>
            <p:spPr bwMode="gray">
              <a:xfrm>
                <a:off x="7703445" y="333336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6" name="Oval 355"/>
              <p:cNvSpPr>
                <a:spLocks noChangeAspect="1"/>
              </p:cNvSpPr>
              <p:nvPr userDrawn="1"/>
            </p:nvSpPr>
            <p:spPr bwMode="gray">
              <a:xfrm>
                <a:off x="7172917" y="3635861"/>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7" name="Oval 356"/>
              <p:cNvSpPr>
                <a:spLocks noChangeAspect="1"/>
              </p:cNvSpPr>
              <p:nvPr userDrawn="1"/>
            </p:nvSpPr>
            <p:spPr bwMode="gray">
              <a:xfrm>
                <a:off x="4447064" y="287630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8" name="Oval 357"/>
              <p:cNvSpPr>
                <a:spLocks noChangeAspect="1"/>
              </p:cNvSpPr>
              <p:nvPr userDrawn="1"/>
            </p:nvSpPr>
            <p:spPr bwMode="gray">
              <a:xfrm>
                <a:off x="2886756" y="2980710"/>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59" name="Oval 358"/>
              <p:cNvSpPr>
                <a:spLocks noChangeAspect="1"/>
              </p:cNvSpPr>
              <p:nvPr userDrawn="1"/>
            </p:nvSpPr>
            <p:spPr bwMode="gray">
              <a:xfrm>
                <a:off x="4492597" y="298548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360" name="Oval 359"/>
              <p:cNvSpPr>
                <a:spLocks noChangeAspect="1"/>
              </p:cNvSpPr>
              <p:nvPr userDrawn="1"/>
            </p:nvSpPr>
            <p:spPr bwMode="gray">
              <a:xfrm>
                <a:off x="1473517" y="3192083"/>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332" name="Group 331"/>
            <p:cNvGrpSpPr/>
            <p:nvPr userDrawn="1"/>
          </p:nvGrpSpPr>
          <p:grpSpPr>
            <a:xfrm>
              <a:off x="238444" y="2750396"/>
              <a:ext cx="8288621" cy="2266294"/>
              <a:chOff x="238444" y="2750396"/>
              <a:chExt cx="8288621" cy="2266294"/>
            </a:xfrm>
          </p:grpSpPr>
          <p:sp>
            <p:nvSpPr>
              <p:cNvPr id="333" name="TextBox 332"/>
              <p:cNvSpPr txBox="1"/>
              <p:nvPr userDrawn="1"/>
            </p:nvSpPr>
            <p:spPr bwMode="gray">
              <a:xfrm>
                <a:off x="717405" y="3476502"/>
                <a:ext cx="927156" cy="20168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Los Angeles</a:t>
                </a:r>
              </a:p>
            </p:txBody>
          </p:sp>
          <p:sp>
            <p:nvSpPr>
              <p:cNvPr id="334" name="TextBox 333"/>
              <p:cNvSpPr txBox="1"/>
              <p:nvPr userDrawn="1"/>
            </p:nvSpPr>
            <p:spPr bwMode="gray">
              <a:xfrm>
                <a:off x="554678" y="3281851"/>
                <a:ext cx="927156" cy="20168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Palo Alto</a:t>
                </a:r>
              </a:p>
            </p:txBody>
          </p:sp>
          <p:sp>
            <p:nvSpPr>
              <p:cNvPr id="335" name="TextBox 334"/>
              <p:cNvSpPr txBox="1"/>
              <p:nvPr userDrawn="1"/>
            </p:nvSpPr>
            <p:spPr bwMode="gray">
              <a:xfrm>
                <a:off x="2303002" y="3507444"/>
                <a:ext cx="1080542" cy="20168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Houston</a:t>
                </a:r>
              </a:p>
            </p:txBody>
          </p:sp>
          <p:sp>
            <p:nvSpPr>
              <p:cNvPr id="336" name="TextBox 335"/>
              <p:cNvSpPr txBox="1"/>
              <p:nvPr userDrawn="1"/>
            </p:nvSpPr>
            <p:spPr bwMode="gray">
              <a:xfrm>
                <a:off x="2730746" y="3265912"/>
                <a:ext cx="1457847" cy="20168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Washington, D.C.</a:t>
                </a:r>
              </a:p>
            </p:txBody>
          </p:sp>
          <p:sp>
            <p:nvSpPr>
              <p:cNvPr id="337" name="TextBox 336"/>
              <p:cNvSpPr txBox="1"/>
              <p:nvPr userDrawn="1"/>
            </p:nvSpPr>
            <p:spPr bwMode="gray">
              <a:xfrm>
                <a:off x="2914228" y="3095067"/>
                <a:ext cx="906415" cy="20168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New York</a:t>
                </a:r>
              </a:p>
            </p:txBody>
          </p:sp>
          <p:sp>
            <p:nvSpPr>
              <p:cNvPr id="338" name="TextBox 337"/>
              <p:cNvSpPr txBox="1"/>
              <p:nvPr userDrawn="1"/>
            </p:nvSpPr>
            <p:spPr bwMode="gray">
              <a:xfrm>
                <a:off x="3285813" y="2750396"/>
                <a:ext cx="927156" cy="20168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London</a:t>
                </a:r>
              </a:p>
            </p:txBody>
          </p:sp>
          <p:sp>
            <p:nvSpPr>
              <p:cNvPr id="339" name="TextBox 338"/>
              <p:cNvSpPr txBox="1"/>
              <p:nvPr userDrawn="1"/>
            </p:nvSpPr>
            <p:spPr bwMode="gray">
              <a:xfrm>
                <a:off x="3383544" y="4815002"/>
                <a:ext cx="927156" cy="20168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São Paulo</a:t>
                </a:r>
              </a:p>
            </p:txBody>
          </p:sp>
          <p:sp>
            <p:nvSpPr>
              <p:cNvPr id="340" name="TextBox 339"/>
              <p:cNvSpPr txBox="1"/>
              <p:nvPr userDrawn="1"/>
            </p:nvSpPr>
            <p:spPr bwMode="gray">
              <a:xfrm>
                <a:off x="6247810" y="3185120"/>
                <a:ext cx="839688" cy="20168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Beijing</a:t>
                </a:r>
              </a:p>
            </p:txBody>
          </p:sp>
          <p:sp>
            <p:nvSpPr>
              <p:cNvPr id="341" name="TextBox 340"/>
              <p:cNvSpPr txBox="1"/>
              <p:nvPr userDrawn="1"/>
            </p:nvSpPr>
            <p:spPr bwMode="gray">
              <a:xfrm>
                <a:off x="7848939" y="3296650"/>
                <a:ext cx="678126" cy="20168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Tokyo</a:t>
                </a:r>
              </a:p>
            </p:txBody>
          </p:sp>
          <p:sp>
            <p:nvSpPr>
              <p:cNvPr id="342" name="TextBox 341"/>
              <p:cNvSpPr txBox="1"/>
              <p:nvPr userDrawn="1"/>
            </p:nvSpPr>
            <p:spPr bwMode="gray">
              <a:xfrm>
                <a:off x="7304252" y="3612072"/>
                <a:ext cx="1045749" cy="20168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Hong Kong</a:t>
                </a:r>
              </a:p>
            </p:txBody>
          </p:sp>
          <p:sp>
            <p:nvSpPr>
              <p:cNvPr id="343" name="TextBox 342"/>
              <p:cNvSpPr txBox="1"/>
              <p:nvPr userDrawn="1"/>
            </p:nvSpPr>
            <p:spPr bwMode="gray">
              <a:xfrm>
                <a:off x="4563121" y="2769935"/>
                <a:ext cx="812700" cy="20168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Brussels</a:t>
                </a:r>
              </a:p>
            </p:txBody>
          </p:sp>
          <p:sp>
            <p:nvSpPr>
              <p:cNvPr id="344" name="TextBox 343"/>
              <p:cNvSpPr txBox="1"/>
              <p:nvPr userDrawn="1"/>
            </p:nvSpPr>
            <p:spPr bwMode="gray">
              <a:xfrm>
                <a:off x="3042571" y="2924222"/>
                <a:ext cx="1098551" cy="201688"/>
              </a:xfrm>
              <a:prstGeom prst="rect">
                <a:avLst/>
              </a:prstGeom>
              <a:noFill/>
            </p:spPr>
            <p:txBody>
              <a:bodyPr wrap="square" lIns="0" tIns="0" rIns="0" bIns="0" rtlCol="0">
                <a:spAutoFit/>
              </a:bodyPr>
              <a:lstStyle/>
              <a:p>
                <a:pPr marL="0" algn="l" defTabSz="685800" rtl="0" eaLnBrk="1" latinLnBrk="0" hangingPunct="1"/>
                <a:r>
                  <a:rPr lang="en-US" sz="750" kern="1200" dirty="0">
                    <a:solidFill>
                      <a:schemeClr val="tx2"/>
                    </a:solidFill>
                    <a:effectLst>
                      <a:glow rad="165100">
                        <a:schemeClr val="bg1">
                          <a:alpha val="61000"/>
                        </a:schemeClr>
                      </a:glow>
                    </a:effectLst>
                    <a:latin typeface="+mn-lt"/>
                    <a:ea typeface="+mn-ea"/>
                    <a:cs typeface="+mn-cs"/>
                  </a:rPr>
                  <a:t>Boston</a:t>
                </a:r>
              </a:p>
            </p:txBody>
          </p:sp>
          <p:sp>
            <p:nvSpPr>
              <p:cNvPr id="345" name="TextBox 344"/>
              <p:cNvSpPr txBox="1"/>
              <p:nvPr userDrawn="1"/>
            </p:nvSpPr>
            <p:spPr bwMode="gray">
              <a:xfrm>
                <a:off x="4622378" y="2935518"/>
                <a:ext cx="949719" cy="201688"/>
              </a:xfrm>
              <a:prstGeom prst="rect">
                <a:avLst/>
              </a:prstGeom>
              <a:noFill/>
            </p:spPr>
            <p:txBody>
              <a:bodyPr wrap="square" lIns="0" tIns="0" rIns="0" bIns="0" rtlCol="0">
                <a:spAutoFit/>
              </a:bodyPr>
              <a:lstStyle/>
              <a:p>
                <a:pPr algn="l"/>
                <a:r>
                  <a:rPr lang="en-US" sz="750" dirty="0">
                    <a:solidFill>
                      <a:schemeClr val="tx2"/>
                    </a:solidFill>
                    <a:effectLst>
                      <a:glow rad="165100">
                        <a:schemeClr val="bg1">
                          <a:alpha val="61000"/>
                        </a:schemeClr>
                      </a:glow>
                    </a:effectLst>
                  </a:rPr>
                  <a:t>Luxembourg</a:t>
                </a:r>
              </a:p>
            </p:txBody>
          </p:sp>
          <p:sp>
            <p:nvSpPr>
              <p:cNvPr id="346" name="TextBox 345"/>
              <p:cNvSpPr txBox="1"/>
              <p:nvPr userDrawn="1"/>
            </p:nvSpPr>
            <p:spPr bwMode="gray">
              <a:xfrm>
                <a:off x="238444" y="3087198"/>
                <a:ext cx="1261537" cy="201688"/>
              </a:xfrm>
              <a:prstGeom prst="rect">
                <a:avLst/>
              </a:prstGeom>
              <a:noFill/>
            </p:spPr>
            <p:txBody>
              <a:bodyPr wrap="square" lIns="0" tIns="0" rIns="0" bIns="0" rtlCol="0">
                <a:spAutoFit/>
              </a:bodyPr>
              <a:lstStyle/>
              <a:p>
                <a:pPr algn="r"/>
                <a:r>
                  <a:rPr lang="en-US" sz="750" dirty="0">
                    <a:solidFill>
                      <a:schemeClr val="tx2"/>
                    </a:solidFill>
                    <a:effectLst>
                      <a:glow rad="165100">
                        <a:schemeClr val="bg1">
                          <a:alpha val="61000"/>
                        </a:schemeClr>
                      </a:glow>
                    </a:effectLst>
                  </a:rPr>
                  <a:t>San Francisco*</a:t>
                </a:r>
              </a:p>
            </p:txBody>
          </p:sp>
        </p:grpSp>
      </p:grpSp>
    </p:spTree>
    <p:extLst>
      <p:ext uri="{BB962C8B-B14F-4D97-AF65-F5344CB8AC3E}">
        <p14:creationId xmlns:p14="http://schemas.microsoft.com/office/powerpoint/2010/main" val="2380148590"/>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preserve="1" userDrawn="1">
  <p:cSld name="Locations End Slide">
    <p:spTree>
      <p:nvGrpSpPr>
        <p:cNvPr id="1" name=""/>
        <p:cNvGrpSpPr/>
        <p:nvPr/>
      </p:nvGrpSpPr>
      <p:grpSpPr>
        <a:xfrm>
          <a:off x="0" y="0"/>
          <a:ext cx="0" cy="0"/>
          <a:chOff x="0" y="0"/>
          <a:chExt cx="0" cy="0"/>
        </a:xfrm>
      </p:grpSpPr>
      <p:sp>
        <p:nvSpPr>
          <p:cNvPr id="103" name="TextBox 102"/>
          <p:cNvSpPr txBox="1"/>
          <p:nvPr userDrawn="1"/>
        </p:nvSpPr>
        <p:spPr>
          <a:xfrm>
            <a:off x="354177" y="212598"/>
            <a:ext cx="4952027" cy="403739"/>
          </a:xfrm>
          <a:prstGeom prst="rect">
            <a:avLst/>
          </a:prstGeom>
          <a:noFill/>
        </p:spPr>
        <p:txBody>
          <a:bodyPr wrap="square" rtlCol="0">
            <a:noAutofit/>
          </a:bodyPr>
          <a:lstStyle/>
          <a:p>
            <a:pPr marL="0" marR="0" lvl="0" indent="0" algn="l" defTabSz="685800" rtl="0" eaLnBrk="1" fontAlgn="auto" latinLnBrk="0" hangingPunct="1">
              <a:lnSpc>
                <a:spcPct val="9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5F462B"/>
                </a:solidFill>
                <a:effectLst/>
                <a:uLnTx/>
                <a:uFillTx/>
                <a:latin typeface="+mn-lt"/>
              </a:rPr>
              <a:t>Simpson Thacher Worldwide</a:t>
            </a:r>
            <a:endParaRPr lang="en-US" sz="1800" dirty="0"/>
          </a:p>
        </p:txBody>
      </p:sp>
      <p:sp>
        <p:nvSpPr>
          <p:cNvPr id="2" name="Footer Placeholder 1"/>
          <p:cNvSpPr>
            <a:spLocks noGrp="1"/>
          </p:cNvSpPr>
          <p:nvPr userDrawn="1">
            <p:ph type="ftr" sz="quarter" idx="13"/>
          </p:nvPr>
        </p:nvSpPr>
        <p:spPr/>
        <p:txBody>
          <a:bodyPr/>
          <a:lstStyle/>
          <a:p>
            <a:r>
              <a:rPr lang="en-GB"/>
              <a:t>CONFIDENTIAL | Source of Funds - view from the profession</a:t>
            </a:r>
            <a:endParaRPr lang="en-US" dirty="0"/>
          </a:p>
        </p:txBody>
      </p:sp>
      <p:sp>
        <p:nvSpPr>
          <p:cNvPr id="30" name="Slide Number Placeholder 3"/>
          <p:cNvSpPr>
            <a:spLocks noGrp="1"/>
          </p:cNvSpPr>
          <p:nvPr userDrawn="1">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
        <p:nvSpPr>
          <p:cNvPr id="39" name="Rectangle 38"/>
          <p:cNvSpPr/>
          <p:nvPr userDrawn="1"/>
        </p:nvSpPr>
        <p:spPr>
          <a:xfrm>
            <a:off x="365760" y="4594860"/>
            <a:ext cx="8412480" cy="137160"/>
          </a:xfrm>
          <a:prstGeom prst="rect">
            <a:avLst/>
          </a:prstGeom>
        </p:spPr>
        <p:txBody>
          <a:bodyPr wrap="square" lIns="0" tIns="0" rIns="0" bIns="0">
            <a:noAutofit/>
          </a:bodyPr>
          <a:lstStyle/>
          <a:p>
            <a:pPr algn="r"/>
            <a:r>
              <a:rPr lang="en-US" sz="600" i="1" baseline="0" dirty="0">
                <a:solidFill>
                  <a:schemeClr val="tx1"/>
                </a:solidFill>
                <a:effectLst/>
                <a:latin typeface="+mj-lt"/>
                <a:ea typeface="Times New Roman" panose="02020603050405020304" pitchFamily="18" charset="0"/>
                <a:cs typeface="Times New Roman" panose="02020603050405020304" pitchFamily="18" charset="0"/>
              </a:rPr>
              <a:t>* In April 2025, Simpson Thacher announced plans to expand its Bay Area presence with an office in San Francisco.</a:t>
            </a:r>
          </a:p>
        </p:txBody>
      </p:sp>
      <p:grpSp>
        <p:nvGrpSpPr>
          <p:cNvPr id="3" name="Group 2"/>
          <p:cNvGrpSpPr/>
          <p:nvPr userDrawn="1"/>
        </p:nvGrpSpPr>
        <p:grpSpPr>
          <a:xfrm>
            <a:off x="402123" y="1161506"/>
            <a:ext cx="8465549" cy="3138782"/>
            <a:chOff x="402122" y="1548674"/>
            <a:chExt cx="8465549" cy="4185043"/>
          </a:xfrm>
        </p:grpSpPr>
        <p:pic>
          <p:nvPicPr>
            <p:cNvPr id="70" name="Picture 69"/>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bwMode="gray">
            <a:xfrm>
              <a:off x="467476" y="1548674"/>
              <a:ext cx="8400195" cy="4185043"/>
            </a:xfrm>
            <a:prstGeom prst="rect">
              <a:avLst/>
            </a:prstGeom>
          </p:spPr>
        </p:pic>
        <p:sp>
          <p:nvSpPr>
            <p:cNvPr id="100" name="Rectangle 99"/>
            <p:cNvSpPr/>
            <p:nvPr userDrawn="1"/>
          </p:nvSpPr>
          <p:spPr bwMode="gray">
            <a:xfrm>
              <a:off x="4529360" y="2743670"/>
              <a:ext cx="557989" cy="191319"/>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1" name="Rectangle 100"/>
            <p:cNvSpPr/>
            <p:nvPr userDrawn="1"/>
          </p:nvSpPr>
          <p:spPr bwMode="gray">
            <a:xfrm>
              <a:off x="4591117" y="2948439"/>
              <a:ext cx="851673" cy="2015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02" name="Rectangle 101"/>
            <p:cNvSpPr/>
            <p:nvPr userDrawn="1"/>
          </p:nvSpPr>
          <p:spPr bwMode="gray">
            <a:xfrm>
              <a:off x="6615760" y="3150023"/>
              <a:ext cx="511574" cy="212302"/>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58" name="Rectangle 57"/>
            <p:cNvSpPr/>
            <p:nvPr userDrawn="1"/>
          </p:nvSpPr>
          <p:spPr bwMode="gray">
            <a:xfrm>
              <a:off x="2985276" y="2934989"/>
              <a:ext cx="851673" cy="201584"/>
            </a:xfrm>
            <a:prstGeom prst="rect">
              <a:avLst/>
            </a:prstGeom>
            <a:solidFill>
              <a:schemeClr val="bg1">
                <a:alpha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nvGrpSpPr>
            <p:cNvPr id="4" name="Group 3"/>
            <p:cNvGrpSpPr/>
            <p:nvPr userDrawn="1"/>
          </p:nvGrpSpPr>
          <p:grpSpPr>
            <a:xfrm>
              <a:off x="1473517" y="2829683"/>
              <a:ext cx="6312224" cy="2059071"/>
              <a:chOff x="1473517" y="2829683"/>
              <a:chExt cx="6312224" cy="2059071"/>
            </a:xfrm>
          </p:grpSpPr>
          <p:sp>
            <p:nvSpPr>
              <p:cNvPr id="87" name="Oval 86"/>
              <p:cNvSpPr>
                <a:spLocks noChangeAspect="1"/>
              </p:cNvSpPr>
              <p:nvPr userDrawn="1"/>
            </p:nvSpPr>
            <p:spPr bwMode="gray">
              <a:xfrm>
                <a:off x="1505615" y="327628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8" name="Oval 87"/>
              <p:cNvSpPr>
                <a:spLocks noChangeAspect="1"/>
              </p:cNvSpPr>
              <p:nvPr userDrawn="1"/>
            </p:nvSpPr>
            <p:spPr bwMode="gray">
              <a:xfrm>
                <a:off x="1603397" y="3417085"/>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89" name="Oval 88"/>
              <p:cNvSpPr>
                <a:spLocks noChangeAspect="1"/>
              </p:cNvSpPr>
              <p:nvPr userDrawn="1"/>
            </p:nvSpPr>
            <p:spPr bwMode="gray">
              <a:xfrm>
                <a:off x="2167372" y="347960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0" name="Oval 89"/>
              <p:cNvSpPr>
                <a:spLocks noChangeAspect="1"/>
              </p:cNvSpPr>
              <p:nvPr userDrawn="1"/>
            </p:nvSpPr>
            <p:spPr bwMode="gray">
              <a:xfrm>
                <a:off x="2665610" y="3166485"/>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1" name="Oval 90"/>
              <p:cNvSpPr>
                <a:spLocks noChangeAspect="1"/>
              </p:cNvSpPr>
              <p:nvPr userDrawn="1"/>
            </p:nvSpPr>
            <p:spPr bwMode="gray">
              <a:xfrm>
                <a:off x="2766578" y="307151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2" name="Oval 91"/>
              <p:cNvSpPr>
                <a:spLocks noChangeAspect="1"/>
              </p:cNvSpPr>
              <p:nvPr userDrawn="1"/>
            </p:nvSpPr>
            <p:spPr bwMode="gray">
              <a:xfrm>
                <a:off x="3265347" y="4806458"/>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3" name="Oval 92"/>
              <p:cNvSpPr>
                <a:spLocks noChangeAspect="1"/>
              </p:cNvSpPr>
              <p:nvPr userDrawn="1"/>
            </p:nvSpPr>
            <p:spPr bwMode="gray">
              <a:xfrm>
                <a:off x="4263567" y="2829683"/>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4" name="Oval 93"/>
              <p:cNvSpPr>
                <a:spLocks noChangeAspect="1"/>
              </p:cNvSpPr>
              <p:nvPr userDrawn="1"/>
            </p:nvSpPr>
            <p:spPr bwMode="gray">
              <a:xfrm>
                <a:off x="7150697" y="3244364"/>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5" name="Oval 94"/>
              <p:cNvSpPr>
                <a:spLocks noChangeAspect="1"/>
              </p:cNvSpPr>
              <p:nvPr userDrawn="1"/>
            </p:nvSpPr>
            <p:spPr bwMode="gray">
              <a:xfrm>
                <a:off x="7703445" y="333336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6" name="Oval 95"/>
              <p:cNvSpPr>
                <a:spLocks noChangeAspect="1"/>
              </p:cNvSpPr>
              <p:nvPr userDrawn="1"/>
            </p:nvSpPr>
            <p:spPr bwMode="gray">
              <a:xfrm>
                <a:off x="7172917" y="3635861"/>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7" name="Oval 96"/>
              <p:cNvSpPr>
                <a:spLocks noChangeAspect="1"/>
              </p:cNvSpPr>
              <p:nvPr userDrawn="1"/>
            </p:nvSpPr>
            <p:spPr bwMode="gray">
              <a:xfrm>
                <a:off x="4447064" y="2876302"/>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8" name="Oval 97"/>
              <p:cNvSpPr>
                <a:spLocks noChangeAspect="1"/>
              </p:cNvSpPr>
              <p:nvPr userDrawn="1"/>
            </p:nvSpPr>
            <p:spPr bwMode="gray">
              <a:xfrm>
                <a:off x="2886756" y="2980710"/>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99" name="Oval 98"/>
              <p:cNvSpPr>
                <a:spLocks noChangeAspect="1"/>
              </p:cNvSpPr>
              <p:nvPr userDrawn="1"/>
            </p:nvSpPr>
            <p:spPr bwMode="gray">
              <a:xfrm>
                <a:off x="4492597" y="2985487"/>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0" name="Oval 39"/>
              <p:cNvSpPr>
                <a:spLocks noChangeAspect="1"/>
              </p:cNvSpPr>
              <p:nvPr userDrawn="1"/>
            </p:nvSpPr>
            <p:spPr bwMode="gray">
              <a:xfrm>
                <a:off x="1473517" y="3192083"/>
                <a:ext cx="82296" cy="82296"/>
              </a:xfrm>
              <a:prstGeom prst="ellipse">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grpSp>
        <p:grpSp>
          <p:nvGrpSpPr>
            <p:cNvPr id="59" name="Group 58"/>
            <p:cNvGrpSpPr/>
            <p:nvPr userDrawn="1"/>
          </p:nvGrpSpPr>
          <p:grpSpPr>
            <a:xfrm>
              <a:off x="402122" y="2750396"/>
              <a:ext cx="8124943" cy="2226276"/>
              <a:chOff x="402122" y="2750396"/>
              <a:chExt cx="8124943" cy="2226276"/>
            </a:xfrm>
          </p:grpSpPr>
          <p:sp>
            <p:nvSpPr>
              <p:cNvPr id="60" name="TextBox 59"/>
              <p:cNvSpPr txBox="1"/>
              <p:nvPr userDrawn="1"/>
            </p:nvSpPr>
            <p:spPr bwMode="gray">
              <a:xfrm>
                <a:off x="717405" y="3476503"/>
                <a:ext cx="927155" cy="161669"/>
              </a:xfrm>
              <a:prstGeom prst="rect">
                <a:avLst/>
              </a:prstGeom>
              <a:noFill/>
            </p:spPr>
            <p:txBody>
              <a:bodyPr wrap="square" lIns="0" tIns="0" rIns="0" bIns="0" rtlCol="0">
                <a:spAutoFit/>
              </a:bodyPr>
              <a:lstStyle/>
              <a:p>
                <a:pPr algn="r"/>
                <a:r>
                  <a:rPr lang="en-US" sz="788" dirty="0">
                    <a:solidFill>
                      <a:schemeClr val="tx2"/>
                    </a:solidFill>
                    <a:effectLst>
                      <a:glow rad="165100">
                        <a:schemeClr val="bg1">
                          <a:alpha val="61000"/>
                        </a:schemeClr>
                      </a:glow>
                    </a:effectLst>
                  </a:rPr>
                  <a:t>Los Angeles</a:t>
                </a:r>
              </a:p>
            </p:txBody>
          </p:sp>
          <p:sp>
            <p:nvSpPr>
              <p:cNvPr id="61" name="TextBox 60"/>
              <p:cNvSpPr txBox="1"/>
              <p:nvPr userDrawn="1"/>
            </p:nvSpPr>
            <p:spPr bwMode="gray">
              <a:xfrm>
                <a:off x="554678" y="3281851"/>
                <a:ext cx="927155" cy="161669"/>
              </a:xfrm>
              <a:prstGeom prst="rect">
                <a:avLst/>
              </a:prstGeom>
              <a:noFill/>
            </p:spPr>
            <p:txBody>
              <a:bodyPr wrap="square" lIns="0" tIns="0" rIns="0" bIns="0" rtlCol="0">
                <a:spAutoFit/>
              </a:bodyPr>
              <a:lstStyle/>
              <a:p>
                <a:pPr algn="r"/>
                <a:r>
                  <a:rPr lang="en-US" sz="788" dirty="0">
                    <a:solidFill>
                      <a:schemeClr val="tx2"/>
                    </a:solidFill>
                    <a:effectLst>
                      <a:glow rad="165100">
                        <a:schemeClr val="bg1">
                          <a:alpha val="61000"/>
                        </a:schemeClr>
                      </a:glow>
                    </a:effectLst>
                  </a:rPr>
                  <a:t>Palo Alto</a:t>
                </a:r>
              </a:p>
            </p:txBody>
          </p:sp>
          <p:sp>
            <p:nvSpPr>
              <p:cNvPr id="62" name="TextBox 61"/>
              <p:cNvSpPr txBox="1"/>
              <p:nvPr userDrawn="1"/>
            </p:nvSpPr>
            <p:spPr bwMode="gray">
              <a:xfrm>
                <a:off x="2303001" y="3507444"/>
                <a:ext cx="618699" cy="161669"/>
              </a:xfrm>
              <a:prstGeom prst="rect">
                <a:avLst/>
              </a:prstGeom>
              <a:noFill/>
            </p:spPr>
            <p:txBody>
              <a:bodyPr wrap="square" lIns="0" tIns="0" rIns="0" bIns="0" rtlCol="0">
                <a:spAutoFit/>
              </a:bodyPr>
              <a:lstStyle/>
              <a:p>
                <a:pPr algn="l"/>
                <a:r>
                  <a:rPr lang="en-US" sz="788" dirty="0">
                    <a:solidFill>
                      <a:schemeClr val="tx2"/>
                    </a:solidFill>
                    <a:effectLst>
                      <a:glow rad="165100">
                        <a:schemeClr val="bg1">
                          <a:alpha val="61000"/>
                        </a:schemeClr>
                      </a:glow>
                    </a:effectLst>
                  </a:rPr>
                  <a:t>Houston</a:t>
                </a:r>
              </a:p>
            </p:txBody>
          </p:sp>
          <p:sp>
            <p:nvSpPr>
              <p:cNvPr id="63" name="TextBox 62"/>
              <p:cNvSpPr txBox="1"/>
              <p:nvPr userDrawn="1"/>
            </p:nvSpPr>
            <p:spPr bwMode="gray">
              <a:xfrm>
                <a:off x="2730746" y="3265912"/>
                <a:ext cx="1457847" cy="161669"/>
              </a:xfrm>
              <a:prstGeom prst="rect">
                <a:avLst/>
              </a:prstGeom>
              <a:noFill/>
            </p:spPr>
            <p:txBody>
              <a:bodyPr wrap="square" lIns="0" tIns="0" rIns="0" bIns="0" rtlCol="0">
                <a:spAutoFit/>
              </a:bodyPr>
              <a:lstStyle/>
              <a:p>
                <a:pPr algn="l"/>
                <a:r>
                  <a:rPr lang="en-US" sz="788" dirty="0">
                    <a:solidFill>
                      <a:schemeClr val="tx2"/>
                    </a:solidFill>
                    <a:effectLst>
                      <a:glow rad="165100">
                        <a:schemeClr val="bg1">
                          <a:alpha val="61000"/>
                        </a:schemeClr>
                      </a:glow>
                    </a:effectLst>
                  </a:rPr>
                  <a:t>Washington, D.C.</a:t>
                </a:r>
              </a:p>
            </p:txBody>
          </p:sp>
          <p:sp>
            <p:nvSpPr>
              <p:cNvPr id="64" name="TextBox 63"/>
              <p:cNvSpPr txBox="1"/>
              <p:nvPr userDrawn="1"/>
            </p:nvSpPr>
            <p:spPr bwMode="gray">
              <a:xfrm>
                <a:off x="2921700" y="3095067"/>
                <a:ext cx="906415" cy="161669"/>
              </a:xfrm>
              <a:prstGeom prst="rect">
                <a:avLst/>
              </a:prstGeom>
              <a:noFill/>
            </p:spPr>
            <p:txBody>
              <a:bodyPr wrap="square" lIns="0" tIns="0" rIns="0" bIns="0" rtlCol="0">
                <a:spAutoFit/>
              </a:bodyPr>
              <a:lstStyle/>
              <a:p>
                <a:pPr algn="l"/>
                <a:r>
                  <a:rPr lang="en-US" sz="788" dirty="0">
                    <a:solidFill>
                      <a:schemeClr val="tx2"/>
                    </a:solidFill>
                    <a:effectLst>
                      <a:glow rad="165100">
                        <a:schemeClr val="bg1">
                          <a:alpha val="61000"/>
                        </a:schemeClr>
                      </a:glow>
                    </a:effectLst>
                  </a:rPr>
                  <a:t>New York</a:t>
                </a:r>
              </a:p>
            </p:txBody>
          </p:sp>
          <p:sp>
            <p:nvSpPr>
              <p:cNvPr id="65" name="TextBox 64"/>
              <p:cNvSpPr txBox="1"/>
              <p:nvPr userDrawn="1"/>
            </p:nvSpPr>
            <p:spPr bwMode="gray">
              <a:xfrm>
                <a:off x="3285811" y="2750396"/>
                <a:ext cx="927155" cy="161669"/>
              </a:xfrm>
              <a:prstGeom prst="rect">
                <a:avLst/>
              </a:prstGeom>
              <a:noFill/>
            </p:spPr>
            <p:txBody>
              <a:bodyPr wrap="square" lIns="0" tIns="0" rIns="0" bIns="0" rtlCol="0">
                <a:spAutoFit/>
              </a:bodyPr>
              <a:lstStyle/>
              <a:p>
                <a:pPr algn="r"/>
                <a:r>
                  <a:rPr lang="en-US" sz="788" dirty="0">
                    <a:solidFill>
                      <a:schemeClr val="tx2"/>
                    </a:solidFill>
                    <a:effectLst>
                      <a:glow rad="165100">
                        <a:schemeClr val="bg1">
                          <a:alpha val="61000"/>
                        </a:schemeClr>
                      </a:glow>
                    </a:effectLst>
                  </a:rPr>
                  <a:t>London</a:t>
                </a:r>
              </a:p>
            </p:txBody>
          </p:sp>
          <p:sp>
            <p:nvSpPr>
              <p:cNvPr id="66" name="TextBox 65"/>
              <p:cNvSpPr txBox="1"/>
              <p:nvPr userDrawn="1"/>
            </p:nvSpPr>
            <p:spPr bwMode="gray">
              <a:xfrm>
                <a:off x="3383544" y="4815003"/>
                <a:ext cx="927155" cy="161669"/>
              </a:xfrm>
              <a:prstGeom prst="rect">
                <a:avLst/>
              </a:prstGeom>
              <a:noFill/>
            </p:spPr>
            <p:txBody>
              <a:bodyPr wrap="square" lIns="0" tIns="0" rIns="0" bIns="0" rtlCol="0">
                <a:spAutoFit/>
              </a:bodyPr>
              <a:lstStyle/>
              <a:p>
                <a:pPr algn="l"/>
                <a:r>
                  <a:rPr lang="en-US" sz="788" dirty="0">
                    <a:solidFill>
                      <a:schemeClr val="tx2"/>
                    </a:solidFill>
                    <a:effectLst>
                      <a:glow rad="165100">
                        <a:schemeClr val="bg1">
                          <a:alpha val="61000"/>
                        </a:schemeClr>
                      </a:glow>
                    </a:effectLst>
                  </a:rPr>
                  <a:t>São Paulo</a:t>
                </a:r>
              </a:p>
            </p:txBody>
          </p:sp>
          <p:sp>
            <p:nvSpPr>
              <p:cNvPr id="67" name="TextBox 66"/>
              <p:cNvSpPr txBox="1"/>
              <p:nvPr userDrawn="1"/>
            </p:nvSpPr>
            <p:spPr bwMode="gray">
              <a:xfrm>
                <a:off x="6585979" y="3185120"/>
                <a:ext cx="501519" cy="161669"/>
              </a:xfrm>
              <a:prstGeom prst="rect">
                <a:avLst/>
              </a:prstGeom>
              <a:noFill/>
            </p:spPr>
            <p:txBody>
              <a:bodyPr wrap="square" lIns="0" tIns="0" rIns="0" bIns="0" rtlCol="0">
                <a:spAutoFit/>
              </a:bodyPr>
              <a:lstStyle/>
              <a:p>
                <a:pPr algn="r"/>
                <a:r>
                  <a:rPr lang="en-US" sz="788" dirty="0">
                    <a:solidFill>
                      <a:schemeClr val="tx2"/>
                    </a:solidFill>
                    <a:effectLst>
                      <a:glow rad="165100">
                        <a:schemeClr val="bg1">
                          <a:alpha val="61000"/>
                        </a:schemeClr>
                      </a:glow>
                    </a:effectLst>
                  </a:rPr>
                  <a:t>Beijing</a:t>
                </a:r>
              </a:p>
            </p:txBody>
          </p:sp>
          <p:sp>
            <p:nvSpPr>
              <p:cNvPr id="68" name="TextBox 67"/>
              <p:cNvSpPr txBox="1"/>
              <p:nvPr userDrawn="1"/>
            </p:nvSpPr>
            <p:spPr bwMode="gray">
              <a:xfrm>
                <a:off x="7848940" y="3296651"/>
                <a:ext cx="678125" cy="161669"/>
              </a:xfrm>
              <a:prstGeom prst="rect">
                <a:avLst/>
              </a:prstGeom>
              <a:noFill/>
            </p:spPr>
            <p:txBody>
              <a:bodyPr wrap="square" lIns="0" tIns="0" rIns="0" bIns="0" rtlCol="0">
                <a:spAutoFit/>
              </a:bodyPr>
              <a:lstStyle/>
              <a:p>
                <a:pPr algn="l"/>
                <a:r>
                  <a:rPr lang="en-US" sz="788" dirty="0">
                    <a:solidFill>
                      <a:schemeClr val="tx2"/>
                    </a:solidFill>
                    <a:effectLst>
                      <a:glow rad="165100">
                        <a:schemeClr val="bg1">
                          <a:alpha val="61000"/>
                        </a:schemeClr>
                      </a:glow>
                    </a:effectLst>
                  </a:rPr>
                  <a:t>Tokyo</a:t>
                </a:r>
              </a:p>
            </p:txBody>
          </p:sp>
          <p:sp>
            <p:nvSpPr>
              <p:cNvPr id="69" name="TextBox 68"/>
              <p:cNvSpPr txBox="1"/>
              <p:nvPr userDrawn="1"/>
            </p:nvSpPr>
            <p:spPr bwMode="gray">
              <a:xfrm>
                <a:off x="7304252" y="3612073"/>
                <a:ext cx="1045749" cy="161669"/>
              </a:xfrm>
              <a:prstGeom prst="rect">
                <a:avLst/>
              </a:prstGeom>
              <a:noFill/>
            </p:spPr>
            <p:txBody>
              <a:bodyPr wrap="square" lIns="0" tIns="0" rIns="0" bIns="0" rtlCol="0">
                <a:spAutoFit/>
              </a:bodyPr>
              <a:lstStyle/>
              <a:p>
                <a:pPr algn="l"/>
                <a:r>
                  <a:rPr lang="en-US" sz="788" dirty="0">
                    <a:solidFill>
                      <a:schemeClr val="tx2"/>
                    </a:solidFill>
                    <a:effectLst>
                      <a:glow rad="165100">
                        <a:schemeClr val="bg1">
                          <a:alpha val="61000"/>
                        </a:schemeClr>
                      </a:glow>
                    </a:effectLst>
                  </a:rPr>
                  <a:t>Hong Kong</a:t>
                </a:r>
              </a:p>
            </p:txBody>
          </p:sp>
          <p:sp>
            <p:nvSpPr>
              <p:cNvPr id="73" name="TextBox 72"/>
              <p:cNvSpPr txBox="1"/>
              <p:nvPr userDrawn="1"/>
            </p:nvSpPr>
            <p:spPr bwMode="gray">
              <a:xfrm>
                <a:off x="4563122" y="2769935"/>
                <a:ext cx="812699" cy="161669"/>
              </a:xfrm>
              <a:prstGeom prst="rect">
                <a:avLst/>
              </a:prstGeom>
              <a:noFill/>
            </p:spPr>
            <p:txBody>
              <a:bodyPr wrap="square" lIns="0" tIns="0" rIns="0" bIns="0" rtlCol="0">
                <a:spAutoFit/>
              </a:bodyPr>
              <a:lstStyle/>
              <a:p>
                <a:pPr algn="l"/>
                <a:r>
                  <a:rPr lang="en-US" sz="788" dirty="0">
                    <a:solidFill>
                      <a:schemeClr val="tx2"/>
                    </a:solidFill>
                    <a:effectLst>
                      <a:glow rad="165100">
                        <a:schemeClr val="bg1">
                          <a:alpha val="61000"/>
                        </a:schemeClr>
                      </a:glow>
                    </a:effectLst>
                  </a:rPr>
                  <a:t>Brussels</a:t>
                </a:r>
              </a:p>
            </p:txBody>
          </p:sp>
          <p:sp>
            <p:nvSpPr>
              <p:cNvPr id="74" name="TextBox 73"/>
              <p:cNvSpPr txBox="1"/>
              <p:nvPr userDrawn="1"/>
            </p:nvSpPr>
            <p:spPr bwMode="gray">
              <a:xfrm>
                <a:off x="3042572" y="2924223"/>
                <a:ext cx="1098551" cy="161669"/>
              </a:xfrm>
              <a:prstGeom prst="rect">
                <a:avLst/>
              </a:prstGeom>
              <a:noFill/>
            </p:spPr>
            <p:txBody>
              <a:bodyPr wrap="square" lIns="0" tIns="0" rIns="0" bIns="0" rtlCol="0">
                <a:spAutoFit/>
              </a:bodyPr>
              <a:lstStyle/>
              <a:p>
                <a:pPr marL="0" algn="l" defTabSz="685800" rtl="0" eaLnBrk="1" latinLnBrk="0" hangingPunct="1"/>
                <a:r>
                  <a:rPr lang="en-US" sz="788" kern="1200" dirty="0">
                    <a:solidFill>
                      <a:schemeClr val="tx2"/>
                    </a:solidFill>
                    <a:effectLst>
                      <a:glow rad="165100">
                        <a:schemeClr val="bg1">
                          <a:alpha val="61000"/>
                        </a:schemeClr>
                      </a:glow>
                    </a:effectLst>
                    <a:latin typeface="+mn-lt"/>
                    <a:ea typeface="+mn-ea"/>
                    <a:cs typeface="+mn-cs"/>
                  </a:rPr>
                  <a:t>Boston</a:t>
                </a:r>
              </a:p>
            </p:txBody>
          </p:sp>
          <p:sp>
            <p:nvSpPr>
              <p:cNvPr id="75" name="TextBox 74"/>
              <p:cNvSpPr txBox="1"/>
              <p:nvPr userDrawn="1"/>
            </p:nvSpPr>
            <p:spPr bwMode="gray">
              <a:xfrm>
                <a:off x="4622378" y="2935519"/>
                <a:ext cx="949719" cy="161669"/>
              </a:xfrm>
              <a:prstGeom prst="rect">
                <a:avLst/>
              </a:prstGeom>
              <a:noFill/>
            </p:spPr>
            <p:txBody>
              <a:bodyPr wrap="square" lIns="0" tIns="0" rIns="0" bIns="0" rtlCol="0">
                <a:spAutoFit/>
              </a:bodyPr>
              <a:lstStyle/>
              <a:p>
                <a:pPr algn="l"/>
                <a:r>
                  <a:rPr lang="en-US" sz="788" dirty="0">
                    <a:solidFill>
                      <a:schemeClr val="tx2"/>
                    </a:solidFill>
                    <a:effectLst>
                      <a:glow rad="165100">
                        <a:schemeClr val="bg1">
                          <a:alpha val="61000"/>
                        </a:schemeClr>
                      </a:glow>
                    </a:effectLst>
                  </a:rPr>
                  <a:t>Luxembourg</a:t>
                </a:r>
              </a:p>
            </p:txBody>
          </p:sp>
          <p:sp>
            <p:nvSpPr>
              <p:cNvPr id="76" name="TextBox 75"/>
              <p:cNvSpPr txBox="1"/>
              <p:nvPr userDrawn="1"/>
            </p:nvSpPr>
            <p:spPr bwMode="gray">
              <a:xfrm>
                <a:off x="402122" y="3087199"/>
                <a:ext cx="1097859" cy="161669"/>
              </a:xfrm>
              <a:prstGeom prst="rect">
                <a:avLst/>
              </a:prstGeom>
              <a:noFill/>
            </p:spPr>
            <p:txBody>
              <a:bodyPr wrap="square" lIns="0" tIns="0" rIns="0" bIns="0" rtlCol="0">
                <a:spAutoFit/>
              </a:bodyPr>
              <a:lstStyle/>
              <a:p>
                <a:pPr algn="r"/>
                <a:r>
                  <a:rPr lang="en-US" sz="788" dirty="0">
                    <a:solidFill>
                      <a:schemeClr val="tx2"/>
                    </a:solidFill>
                    <a:effectLst>
                      <a:glow rad="165100">
                        <a:schemeClr val="bg1">
                          <a:alpha val="61000"/>
                        </a:schemeClr>
                      </a:glow>
                    </a:effectLst>
                  </a:rPr>
                  <a:t>San Francisco*</a:t>
                </a:r>
              </a:p>
            </p:txBody>
          </p:sp>
        </p:grpSp>
      </p:grpSp>
    </p:spTree>
    <p:extLst>
      <p:ext uri="{BB962C8B-B14F-4D97-AF65-F5344CB8AC3E}">
        <p14:creationId xmlns:p14="http://schemas.microsoft.com/office/powerpoint/2010/main" val="632981877"/>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userDrawn="1">
  <p:cSld name="NEW_THANK YOU">
    <p:spTree>
      <p:nvGrpSpPr>
        <p:cNvPr id="1" name=""/>
        <p:cNvGrpSpPr/>
        <p:nvPr/>
      </p:nvGrpSpPr>
      <p:grpSpPr>
        <a:xfrm>
          <a:off x="0" y="0"/>
          <a:ext cx="0" cy="0"/>
          <a:chOff x="0" y="0"/>
          <a:chExt cx="0" cy="0"/>
        </a:xfrm>
      </p:grpSpPr>
      <p:sp>
        <p:nvSpPr>
          <p:cNvPr id="5" name="AutoShape 3"/>
          <p:cNvSpPr>
            <a:spLocks noChangeArrowheads="1" noTextEdit="1"/>
          </p:cNvSpPr>
          <p:nvPr userDrawn="1"/>
        </p:nvSpPr>
        <p:spPr bwMode="auto">
          <a:xfrm>
            <a:off x="0" y="363474"/>
            <a:ext cx="9144000" cy="4780026"/>
          </a:xfrm>
          <a:prstGeom prst="rect">
            <a:avLst/>
          </a:prstGeom>
          <a:solidFill>
            <a:schemeClr val="accent2"/>
          </a:solidFill>
          <a:ln>
            <a:noFill/>
          </a:ln>
        </p:spPr>
        <p:txBody>
          <a:bodyPr vert="horz" wrap="square" lIns="68580" tIns="34290" rIns="68580" bIns="34290" numCol="1" anchor="t" anchorCtr="0" compatLnSpc="1">
            <a:prstTxWarp prst="textNoShape">
              <a:avLst/>
            </a:prstTxWarp>
          </a:bodyPr>
          <a:lstStyle/>
          <a:p>
            <a:pPr lvl="0"/>
            <a:endParaRPr lang="en-US" sz="1800" dirty="0"/>
          </a:p>
        </p:txBody>
      </p:sp>
      <p:sp>
        <p:nvSpPr>
          <p:cNvPr id="6" name="Freeform 7"/>
          <p:cNvSpPr>
            <a:spLocks/>
          </p:cNvSpPr>
          <p:nvPr userDrawn="1"/>
        </p:nvSpPr>
        <p:spPr bwMode="auto">
          <a:xfrm>
            <a:off x="-915" y="-24093"/>
            <a:ext cx="9164509" cy="4463143"/>
          </a:xfrm>
          <a:custGeom>
            <a:avLst/>
            <a:gdLst>
              <a:gd name="T0" fmla="*/ 1750 w 2880"/>
              <a:gd name="T1" fmla="*/ 1693 h 1709"/>
              <a:gd name="T2" fmla="*/ 2880 w 2880"/>
              <a:gd name="T3" fmla="*/ 825 h 1709"/>
              <a:gd name="T4" fmla="*/ 2880 w 2880"/>
              <a:gd name="T5" fmla="*/ 0 h 1709"/>
              <a:gd name="T6" fmla="*/ 0 w 2880"/>
              <a:gd name="T7" fmla="*/ 0 h 1709"/>
              <a:gd name="T8" fmla="*/ 0 w 2880"/>
              <a:gd name="T9" fmla="*/ 1420 h 1709"/>
              <a:gd name="T10" fmla="*/ 1406 w 2880"/>
              <a:gd name="T11" fmla="*/ 1709 h 1709"/>
              <a:gd name="T12" fmla="*/ 1750 w 2880"/>
              <a:gd name="T13" fmla="*/ 1693 h 1709"/>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9906 h 10000"/>
              <a:gd name="connsiteX1" fmla="*/ 10000 w 10000"/>
              <a:gd name="connsiteY1" fmla="*/ 4827 h 10000"/>
              <a:gd name="connsiteX2" fmla="*/ 10000 w 10000"/>
              <a:gd name="connsiteY2" fmla="*/ 0 h 10000"/>
              <a:gd name="connsiteX3" fmla="*/ 0 w 10000"/>
              <a:gd name="connsiteY3" fmla="*/ 0 h 10000"/>
              <a:gd name="connsiteX4" fmla="*/ 0 w 10000"/>
              <a:gd name="connsiteY4" fmla="*/ 8309 h 10000"/>
              <a:gd name="connsiteX5" fmla="*/ 4882 w 10000"/>
              <a:gd name="connsiteY5" fmla="*/ 10000 h 10000"/>
              <a:gd name="connsiteX6" fmla="*/ 6076 w 10000"/>
              <a:gd name="connsiteY6" fmla="*/ 9906 h 10000"/>
              <a:gd name="connsiteX0" fmla="*/ 6076 w 10000"/>
              <a:gd name="connsiteY0" fmla="*/ 10790 h 10884"/>
              <a:gd name="connsiteX1" fmla="*/ 10000 w 10000"/>
              <a:gd name="connsiteY1" fmla="*/ 5711 h 10884"/>
              <a:gd name="connsiteX2" fmla="*/ 10000 w 10000"/>
              <a:gd name="connsiteY2" fmla="*/ 884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6 w 10000"/>
              <a:gd name="connsiteY0" fmla="*/ 10790 h 10884"/>
              <a:gd name="connsiteX1" fmla="*/ 10000 w 10000"/>
              <a:gd name="connsiteY1" fmla="*/ 5711 h 10884"/>
              <a:gd name="connsiteX2" fmla="*/ 9982 w 10000"/>
              <a:gd name="connsiteY2" fmla="*/ 31 h 10884"/>
              <a:gd name="connsiteX3" fmla="*/ 18 w 10000"/>
              <a:gd name="connsiteY3" fmla="*/ 0 h 10884"/>
              <a:gd name="connsiteX4" fmla="*/ 0 w 10000"/>
              <a:gd name="connsiteY4" fmla="*/ 9193 h 10884"/>
              <a:gd name="connsiteX5" fmla="*/ 4882 w 10000"/>
              <a:gd name="connsiteY5" fmla="*/ 10884 h 10884"/>
              <a:gd name="connsiteX6" fmla="*/ 6076 w 10000"/>
              <a:gd name="connsiteY6" fmla="*/ 10790 h 10884"/>
              <a:gd name="connsiteX0" fmla="*/ 6077 w 10001"/>
              <a:gd name="connsiteY0" fmla="*/ 10806 h 10900"/>
              <a:gd name="connsiteX1" fmla="*/ 10001 w 10001"/>
              <a:gd name="connsiteY1" fmla="*/ 5727 h 10900"/>
              <a:gd name="connsiteX2" fmla="*/ 9983 w 10001"/>
              <a:gd name="connsiteY2" fmla="*/ 47 h 10900"/>
              <a:gd name="connsiteX3" fmla="*/ 1 w 10001"/>
              <a:gd name="connsiteY3" fmla="*/ 0 h 10900"/>
              <a:gd name="connsiteX4" fmla="*/ 1 w 10001"/>
              <a:gd name="connsiteY4" fmla="*/ 9209 h 10900"/>
              <a:gd name="connsiteX5" fmla="*/ 4883 w 10001"/>
              <a:gd name="connsiteY5" fmla="*/ 10900 h 10900"/>
              <a:gd name="connsiteX6" fmla="*/ 6077 w 10001"/>
              <a:gd name="connsiteY6" fmla="*/ 10806 h 10900"/>
              <a:gd name="connsiteX0" fmla="*/ 6077 w 10012"/>
              <a:gd name="connsiteY0" fmla="*/ 10806 h 10900"/>
              <a:gd name="connsiteX1" fmla="*/ 10001 w 10012"/>
              <a:gd name="connsiteY1" fmla="*/ 5727 h 10900"/>
              <a:gd name="connsiteX2" fmla="*/ 10011 w 10012"/>
              <a:gd name="connsiteY2" fmla="*/ 31 h 10900"/>
              <a:gd name="connsiteX3" fmla="*/ 1 w 10012"/>
              <a:gd name="connsiteY3" fmla="*/ 0 h 10900"/>
              <a:gd name="connsiteX4" fmla="*/ 1 w 10012"/>
              <a:gd name="connsiteY4" fmla="*/ 9209 h 10900"/>
              <a:gd name="connsiteX5" fmla="*/ 4883 w 10012"/>
              <a:gd name="connsiteY5" fmla="*/ 10900 h 10900"/>
              <a:gd name="connsiteX6" fmla="*/ 6077 w 10012"/>
              <a:gd name="connsiteY6" fmla="*/ 10806 h 10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012" h="10900">
                <a:moveTo>
                  <a:pt x="6077" y="10806"/>
                </a:moveTo>
                <a:cubicBezTo>
                  <a:pt x="7015" y="8396"/>
                  <a:pt x="8390" y="6582"/>
                  <a:pt x="10001" y="5727"/>
                </a:cubicBezTo>
                <a:cubicBezTo>
                  <a:pt x="9995" y="3834"/>
                  <a:pt x="10017" y="1924"/>
                  <a:pt x="10011" y="31"/>
                </a:cubicBezTo>
                <a:lnTo>
                  <a:pt x="1" y="0"/>
                </a:lnTo>
                <a:cubicBezTo>
                  <a:pt x="-5" y="3064"/>
                  <a:pt x="7" y="6145"/>
                  <a:pt x="1" y="9209"/>
                </a:cubicBezTo>
                <a:cubicBezTo>
                  <a:pt x="1459" y="10291"/>
                  <a:pt x="3119" y="10900"/>
                  <a:pt x="4883" y="10900"/>
                </a:cubicBezTo>
                <a:cubicBezTo>
                  <a:pt x="5286" y="10900"/>
                  <a:pt x="5685" y="10865"/>
                  <a:pt x="6077" y="10806"/>
                </a:cubicBezTo>
                <a:close/>
              </a:path>
            </a:pathLst>
          </a:custGeom>
          <a:solidFill>
            <a:srgbClr val="B4C8DE"/>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7" name="Freeform 8"/>
          <p:cNvSpPr>
            <a:spLocks/>
          </p:cNvSpPr>
          <p:nvPr userDrawn="1"/>
        </p:nvSpPr>
        <p:spPr bwMode="auto">
          <a:xfrm>
            <a:off x="5018088" y="3672222"/>
            <a:ext cx="4135438" cy="1465660"/>
          </a:xfrm>
          <a:custGeom>
            <a:avLst/>
            <a:gdLst>
              <a:gd name="T0" fmla="*/ 0 w 1301"/>
              <a:gd name="T1" fmla="*/ 613 h 613"/>
              <a:gd name="T2" fmla="*/ 1301 w 1301"/>
              <a:gd name="T3" fmla="*/ 613 h 613"/>
              <a:gd name="T4" fmla="*/ 1301 w 1301"/>
              <a:gd name="T5" fmla="*/ 0 h 613"/>
              <a:gd name="T6" fmla="*/ 171 w 1301"/>
              <a:gd name="T7" fmla="*/ 302 h 613"/>
              <a:gd name="T8" fmla="*/ 0 w 1301"/>
              <a:gd name="T9" fmla="*/ 613 h 613"/>
            </a:gdLst>
            <a:ahLst/>
            <a:cxnLst>
              <a:cxn ang="0">
                <a:pos x="T0" y="T1"/>
              </a:cxn>
              <a:cxn ang="0">
                <a:pos x="T2" y="T3"/>
              </a:cxn>
              <a:cxn ang="0">
                <a:pos x="T4" y="T5"/>
              </a:cxn>
              <a:cxn ang="0">
                <a:pos x="T6" y="T7"/>
              </a:cxn>
              <a:cxn ang="0">
                <a:pos x="T8" y="T9"/>
              </a:cxn>
            </a:cxnLst>
            <a:rect l="0" t="0" r="r" b="b"/>
            <a:pathLst>
              <a:path w="1301" h="613">
                <a:moveTo>
                  <a:pt x="0" y="613"/>
                </a:moveTo>
                <a:cubicBezTo>
                  <a:pt x="1301" y="613"/>
                  <a:pt x="1301" y="613"/>
                  <a:pt x="1301" y="613"/>
                </a:cubicBezTo>
                <a:cubicBezTo>
                  <a:pt x="1301" y="0"/>
                  <a:pt x="1301" y="0"/>
                  <a:pt x="1301" y="0"/>
                </a:cubicBezTo>
                <a:cubicBezTo>
                  <a:pt x="960" y="159"/>
                  <a:pt x="577" y="264"/>
                  <a:pt x="171" y="302"/>
                </a:cubicBezTo>
                <a:cubicBezTo>
                  <a:pt x="106" y="400"/>
                  <a:pt x="49" y="504"/>
                  <a:pt x="0" y="613"/>
                </a:cubicBezTo>
                <a:close/>
              </a:path>
            </a:pathLst>
          </a:custGeom>
          <a:solidFill>
            <a:srgbClr val="C3D3E5"/>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8" name="Freeform 9"/>
          <p:cNvSpPr>
            <a:spLocks/>
          </p:cNvSpPr>
          <p:nvPr userDrawn="1"/>
        </p:nvSpPr>
        <p:spPr bwMode="auto">
          <a:xfrm>
            <a:off x="5562601" y="2322119"/>
            <a:ext cx="3590925" cy="2076450"/>
          </a:xfrm>
          <a:custGeom>
            <a:avLst/>
            <a:gdLst>
              <a:gd name="T0" fmla="*/ 0 w 1130"/>
              <a:gd name="T1" fmla="*/ 868 h 868"/>
              <a:gd name="T2" fmla="*/ 1130 w 1130"/>
              <a:gd name="T3" fmla="*/ 566 h 868"/>
              <a:gd name="T4" fmla="*/ 1130 w 1130"/>
              <a:gd name="T5" fmla="*/ 0 h 868"/>
              <a:gd name="T6" fmla="*/ 0 w 1130"/>
              <a:gd name="T7" fmla="*/ 868 h 868"/>
            </a:gdLst>
            <a:ahLst/>
            <a:cxnLst>
              <a:cxn ang="0">
                <a:pos x="T0" y="T1"/>
              </a:cxn>
              <a:cxn ang="0">
                <a:pos x="T2" y="T3"/>
              </a:cxn>
              <a:cxn ang="0">
                <a:pos x="T4" y="T5"/>
              </a:cxn>
              <a:cxn ang="0">
                <a:pos x="T6" y="T7"/>
              </a:cxn>
            </a:cxnLst>
            <a:rect l="0" t="0" r="r" b="b"/>
            <a:pathLst>
              <a:path w="1130" h="868">
                <a:moveTo>
                  <a:pt x="0" y="868"/>
                </a:moveTo>
                <a:cubicBezTo>
                  <a:pt x="407" y="830"/>
                  <a:pt x="789" y="725"/>
                  <a:pt x="1130" y="566"/>
                </a:cubicBezTo>
                <a:cubicBezTo>
                  <a:pt x="1130" y="0"/>
                  <a:pt x="1130" y="0"/>
                  <a:pt x="1130" y="0"/>
                </a:cubicBezTo>
                <a:cubicBezTo>
                  <a:pt x="667" y="146"/>
                  <a:pt x="270" y="457"/>
                  <a:pt x="0" y="868"/>
                </a:cubicBezTo>
                <a:close/>
              </a:path>
            </a:pathLst>
          </a:custGeom>
          <a:solidFill>
            <a:srgbClr val="DCE5F0"/>
          </a:solidFill>
          <a:ln>
            <a:noFill/>
          </a:ln>
        </p:spPr>
        <p:txBody>
          <a:bodyPr vert="horz" wrap="square" lIns="68580" tIns="34290" rIns="68580" bIns="34290" numCol="1" anchor="t" anchorCtr="0" compatLnSpc="1">
            <a:prstTxWarp prst="textNoShape">
              <a:avLst/>
            </a:prstTxWarp>
          </a:bodyPr>
          <a:lstStyle/>
          <a:p>
            <a:endParaRPr lang="en-US" sz="1800" dirty="0"/>
          </a:p>
        </p:txBody>
      </p:sp>
      <p:sp>
        <p:nvSpPr>
          <p:cNvPr id="13" name="Title 1"/>
          <p:cNvSpPr>
            <a:spLocks noGrp="1"/>
          </p:cNvSpPr>
          <p:nvPr>
            <p:ph type="ctrTitle"/>
          </p:nvPr>
        </p:nvSpPr>
        <p:spPr>
          <a:xfrm>
            <a:off x="355600" y="2062162"/>
            <a:ext cx="7772400" cy="509588"/>
          </a:xfrm>
        </p:spPr>
        <p:txBody>
          <a:bodyPr anchor="b" anchorCtr="0"/>
          <a:lstStyle>
            <a:lvl1pPr>
              <a:lnSpc>
                <a:spcPct val="90000"/>
              </a:lnSpc>
              <a:defRPr sz="3975" spc="-53" baseline="0">
                <a:solidFill>
                  <a:schemeClr val="bg1"/>
                </a:solidFill>
              </a:defRPr>
            </a:lvl1pPr>
          </a:lstStyle>
          <a:p>
            <a:r>
              <a:rPr lang="en-US"/>
              <a:t>Click to edit Master title style</a:t>
            </a:r>
            <a:endParaRPr lang="en-US" dirty="0"/>
          </a:p>
        </p:txBody>
      </p:sp>
    </p:spTree>
    <p:extLst>
      <p:ext uri="{BB962C8B-B14F-4D97-AF65-F5344CB8AC3E}">
        <p14:creationId xmlns:p14="http://schemas.microsoft.com/office/powerpoint/2010/main" val="1960003367"/>
      </p:ext>
    </p:extLst>
  </p:cSld>
  <p:clrMapOvr>
    <a:masterClrMapping/>
  </p:clrMapOvr>
  <p:transition>
    <p:fade/>
  </p:transition>
  <p:extLst>
    <p:ext uri="{DCECCB84-F9BA-43D5-87BE-67443E8EF086}">
      <p15:sldGuideLst xmlns:p15="http://schemas.microsoft.com/office/powerpoint/2012/main"/>
    </p:ext>
  </p:extLs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lvl1pPr>
              <a:defRPr/>
            </a:lvl1pPr>
          </a:lstStyle>
          <a:p>
            <a:r>
              <a:rPr lang="en-US"/>
              <a:t>Click to edit Master title style</a:t>
            </a:r>
            <a:endParaRPr lang="en-GB"/>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NEW_THANK YOU 2">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13" name="Title 1"/>
          <p:cNvSpPr>
            <a:spLocks noGrp="1"/>
          </p:cNvSpPr>
          <p:nvPr>
            <p:ph type="ctrTitle"/>
          </p:nvPr>
        </p:nvSpPr>
        <p:spPr>
          <a:xfrm>
            <a:off x="355600" y="2062162"/>
            <a:ext cx="7772400" cy="509588"/>
          </a:xfrm>
        </p:spPr>
        <p:txBody>
          <a:bodyPr anchor="b" anchorCtr="0"/>
          <a:lstStyle>
            <a:lvl1pPr>
              <a:lnSpc>
                <a:spcPct val="90000"/>
              </a:lnSpc>
              <a:defRPr sz="3975" spc="-53" baseline="0">
                <a:solidFill>
                  <a:schemeClr val="tx2"/>
                </a:solidFill>
              </a:defRPr>
            </a:lvl1pPr>
          </a:lstStyle>
          <a:p>
            <a:r>
              <a:rPr lang="en-US"/>
              <a:t>Click to edit Master title style</a:t>
            </a:r>
            <a:endParaRPr lang="en-US" dirty="0"/>
          </a:p>
        </p:txBody>
      </p:sp>
    </p:spTree>
    <p:extLst>
      <p:ext uri="{BB962C8B-B14F-4D97-AF65-F5344CB8AC3E}">
        <p14:creationId xmlns:p14="http://schemas.microsoft.com/office/powerpoint/2010/main" val="2442575232"/>
      </p:ext>
    </p:extLst>
  </p:cSld>
  <p:clrMapOvr>
    <a:masterClrMapping/>
  </p:clrMapOvr>
  <p:transition>
    <p:fade/>
  </p:transition>
  <p:extLst>
    <p:ext uri="{DCECCB84-F9BA-43D5-87BE-67443E8EF086}">
      <p15:sldGuideLst xmlns:p15="http://schemas.microsoft.com/office/powerpoint/2012/main"/>
    </p:ext>
  </p:extLst>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userDrawn="1">
  <p:cSld name="Color Palette">
    <p:spTree>
      <p:nvGrpSpPr>
        <p:cNvPr id="1" name=""/>
        <p:cNvGrpSpPr/>
        <p:nvPr/>
      </p:nvGrpSpPr>
      <p:grpSpPr>
        <a:xfrm>
          <a:off x="0" y="0"/>
          <a:ext cx="0" cy="0"/>
          <a:chOff x="0" y="0"/>
          <a:chExt cx="0" cy="0"/>
        </a:xfrm>
      </p:grpSpPr>
      <p:sp>
        <p:nvSpPr>
          <p:cNvPr id="28" name="TextBox 27"/>
          <p:cNvSpPr txBox="1"/>
          <p:nvPr userDrawn="1"/>
        </p:nvSpPr>
        <p:spPr>
          <a:xfrm>
            <a:off x="354177" y="187394"/>
            <a:ext cx="4952027" cy="403739"/>
          </a:xfrm>
          <a:prstGeom prst="rect">
            <a:avLst/>
          </a:prstGeom>
          <a:noFill/>
        </p:spPr>
        <p:txBody>
          <a:bodyPr wrap="square" rtlCol="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r>
              <a:rPr kumimoji="0" lang="en-US" sz="2100" b="0" i="0" u="none" strike="noStrike" kern="1200" cap="none" spc="0" normalizeH="0" baseline="0" noProof="0" dirty="0">
                <a:ln>
                  <a:noFill/>
                </a:ln>
                <a:solidFill>
                  <a:srgbClr val="5F462B"/>
                </a:solidFill>
                <a:effectLst/>
                <a:uLnTx/>
                <a:uFillTx/>
                <a:latin typeface="+mn-lt"/>
              </a:rPr>
              <a:t>Color Palette</a:t>
            </a:r>
            <a:endParaRPr lang="en-US" sz="1800" dirty="0"/>
          </a:p>
        </p:txBody>
      </p:sp>
      <p:grpSp>
        <p:nvGrpSpPr>
          <p:cNvPr id="3" name="Group 2"/>
          <p:cNvGrpSpPr/>
          <p:nvPr userDrawn="1"/>
        </p:nvGrpSpPr>
        <p:grpSpPr>
          <a:xfrm>
            <a:off x="309324" y="975123"/>
            <a:ext cx="6107925" cy="3643457"/>
            <a:chOff x="952500" y="508000"/>
            <a:chExt cx="7112000" cy="5656534"/>
          </a:xfrm>
        </p:grpSpPr>
        <p:sp>
          <p:nvSpPr>
            <p:cNvPr id="30" name="Rounded Rectangle 29"/>
            <p:cNvSpPr/>
            <p:nvPr userDrawn="1">
              <p:custDataLst>
                <p:tags r:id="rId1"/>
              </p:custDataLst>
            </p:nvPr>
          </p:nvSpPr>
          <p:spPr>
            <a:xfrm>
              <a:off x="1143000" y="508000"/>
              <a:ext cx="1016000" cy="1016000"/>
            </a:xfrm>
            <a:prstGeom prst="roundRect">
              <a:avLst/>
            </a:prstGeom>
            <a:solidFill>
              <a:schemeClr val="tx1"/>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73</a:t>
              </a:r>
            </a:p>
            <a:p>
              <a:r>
                <a:rPr lang="en-US" sz="750" dirty="0"/>
                <a:t>55</a:t>
              </a:r>
            </a:p>
            <a:p>
              <a:r>
                <a:rPr lang="en-US" sz="750" dirty="0"/>
                <a:t>40</a:t>
              </a:r>
            </a:p>
          </p:txBody>
        </p:sp>
        <p:sp>
          <p:nvSpPr>
            <p:cNvPr id="31" name="TextBox 30"/>
            <p:cNvSpPr txBox="1"/>
            <p:nvPr userDrawn="1">
              <p:custDataLst>
                <p:tags r:id="rId2"/>
              </p:custDataLst>
            </p:nvPr>
          </p:nvSpPr>
          <p:spPr>
            <a:xfrm>
              <a:off x="952500" y="1524001"/>
              <a:ext cx="1397000" cy="322534"/>
            </a:xfrm>
            <a:prstGeom prst="rect">
              <a:avLst/>
            </a:prstGeom>
            <a:noFill/>
          </p:spPr>
          <p:txBody>
            <a:bodyPr vert="horz" rtlCol="0">
              <a:spAutoFit/>
            </a:bodyPr>
            <a:lstStyle/>
            <a:p>
              <a:pPr algn="ctr"/>
              <a:r>
                <a:rPr lang="en-US" sz="750" dirty="0"/>
                <a:t>Dark 1</a:t>
              </a:r>
            </a:p>
          </p:txBody>
        </p:sp>
        <p:sp>
          <p:nvSpPr>
            <p:cNvPr id="32" name="Rounded Rectangle 31"/>
            <p:cNvSpPr/>
            <p:nvPr userDrawn="1">
              <p:custDataLst>
                <p:tags r:id="rId3"/>
              </p:custDataLst>
            </p:nvPr>
          </p:nvSpPr>
          <p:spPr>
            <a:xfrm>
              <a:off x="2286000" y="508000"/>
              <a:ext cx="1016000" cy="1016000"/>
            </a:xfrm>
            <a:prstGeom prst="roundRect">
              <a:avLst/>
            </a:prstGeom>
            <a:solidFill>
              <a:srgbClr val="FFFFFF"/>
            </a:solidFill>
            <a:ln w="3175">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chemeClr val="tx1"/>
                  </a:solidFill>
                </a:rPr>
                <a:t>255</a:t>
              </a:r>
            </a:p>
            <a:p>
              <a:r>
                <a:rPr lang="en-US" sz="750" dirty="0">
                  <a:solidFill>
                    <a:schemeClr val="tx1"/>
                  </a:solidFill>
                </a:rPr>
                <a:t>255</a:t>
              </a:r>
            </a:p>
            <a:p>
              <a:r>
                <a:rPr lang="en-US" sz="750" dirty="0">
                  <a:solidFill>
                    <a:schemeClr val="tx1"/>
                  </a:solidFill>
                </a:rPr>
                <a:t>255</a:t>
              </a:r>
            </a:p>
          </p:txBody>
        </p:sp>
        <p:sp>
          <p:nvSpPr>
            <p:cNvPr id="33" name="TextBox 32"/>
            <p:cNvSpPr txBox="1"/>
            <p:nvPr userDrawn="1">
              <p:custDataLst>
                <p:tags r:id="rId4"/>
              </p:custDataLst>
            </p:nvPr>
          </p:nvSpPr>
          <p:spPr>
            <a:xfrm>
              <a:off x="2095500" y="1524001"/>
              <a:ext cx="1397000" cy="322534"/>
            </a:xfrm>
            <a:prstGeom prst="rect">
              <a:avLst/>
            </a:prstGeom>
            <a:noFill/>
          </p:spPr>
          <p:txBody>
            <a:bodyPr vert="horz" rtlCol="0">
              <a:spAutoFit/>
            </a:bodyPr>
            <a:lstStyle/>
            <a:p>
              <a:pPr algn="ctr"/>
              <a:r>
                <a:rPr lang="en-US" sz="750" dirty="0"/>
                <a:t>Light 1</a:t>
              </a:r>
            </a:p>
          </p:txBody>
        </p:sp>
        <p:sp>
          <p:nvSpPr>
            <p:cNvPr id="34" name="Rounded Rectangle 33"/>
            <p:cNvSpPr/>
            <p:nvPr userDrawn="1">
              <p:custDataLst>
                <p:tags r:id="rId5"/>
              </p:custDataLst>
            </p:nvPr>
          </p:nvSpPr>
          <p:spPr>
            <a:xfrm>
              <a:off x="3429000" y="508000"/>
              <a:ext cx="1016000" cy="1016000"/>
            </a:xfrm>
            <a:prstGeom prst="roundRect">
              <a:avLst/>
            </a:prstGeom>
            <a:solidFill>
              <a:srgbClr val="618EB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97</a:t>
              </a:r>
            </a:p>
            <a:p>
              <a:r>
                <a:rPr lang="en-US" sz="750" dirty="0"/>
                <a:t>142</a:t>
              </a:r>
            </a:p>
            <a:p>
              <a:r>
                <a:rPr lang="en-US" sz="750" dirty="0"/>
                <a:t>180</a:t>
              </a:r>
            </a:p>
          </p:txBody>
        </p:sp>
        <p:sp>
          <p:nvSpPr>
            <p:cNvPr id="35" name="TextBox 34"/>
            <p:cNvSpPr txBox="1"/>
            <p:nvPr userDrawn="1">
              <p:custDataLst>
                <p:tags r:id="rId6"/>
              </p:custDataLst>
            </p:nvPr>
          </p:nvSpPr>
          <p:spPr>
            <a:xfrm>
              <a:off x="3238500" y="1524001"/>
              <a:ext cx="1397000" cy="322534"/>
            </a:xfrm>
            <a:prstGeom prst="rect">
              <a:avLst/>
            </a:prstGeom>
            <a:noFill/>
          </p:spPr>
          <p:txBody>
            <a:bodyPr vert="horz" rtlCol="0">
              <a:spAutoFit/>
            </a:bodyPr>
            <a:lstStyle/>
            <a:p>
              <a:pPr algn="ctr"/>
              <a:r>
                <a:rPr lang="en-US" sz="750" dirty="0"/>
                <a:t>Dark 2</a:t>
              </a:r>
            </a:p>
          </p:txBody>
        </p:sp>
        <p:sp>
          <p:nvSpPr>
            <p:cNvPr id="36" name="Rounded Rectangle 35"/>
            <p:cNvSpPr/>
            <p:nvPr userDrawn="1">
              <p:custDataLst>
                <p:tags r:id="rId7"/>
              </p:custDataLst>
            </p:nvPr>
          </p:nvSpPr>
          <p:spPr>
            <a:xfrm>
              <a:off x="4572000" y="508000"/>
              <a:ext cx="1016000" cy="1016000"/>
            </a:xfrm>
            <a:prstGeom prst="roundRect">
              <a:avLst/>
            </a:prstGeom>
            <a:solidFill>
              <a:srgbClr val="E7E7E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chemeClr val="tx1"/>
                  </a:solidFill>
                </a:rPr>
                <a:t>231</a:t>
              </a:r>
            </a:p>
            <a:p>
              <a:r>
                <a:rPr lang="en-US" sz="750" dirty="0">
                  <a:solidFill>
                    <a:schemeClr val="tx1"/>
                  </a:solidFill>
                </a:rPr>
                <a:t>231</a:t>
              </a:r>
            </a:p>
            <a:p>
              <a:r>
                <a:rPr lang="en-US" sz="750" dirty="0">
                  <a:solidFill>
                    <a:schemeClr val="tx1"/>
                  </a:solidFill>
                </a:rPr>
                <a:t>227</a:t>
              </a:r>
            </a:p>
          </p:txBody>
        </p:sp>
        <p:sp>
          <p:nvSpPr>
            <p:cNvPr id="37" name="TextBox 36"/>
            <p:cNvSpPr txBox="1"/>
            <p:nvPr userDrawn="1">
              <p:custDataLst>
                <p:tags r:id="rId8"/>
              </p:custDataLst>
            </p:nvPr>
          </p:nvSpPr>
          <p:spPr>
            <a:xfrm>
              <a:off x="4381500" y="1524001"/>
              <a:ext cx="1397000" cy="322534"/>
            </a:xfrm>
            <a:prstGeom prst="rect">
              <a:avLst/>
            </a:prstGeom>
            <a:noFill/>
          </p:spPr>
          <p:txBody>
            <a:bodyPr vert="horz" rtlCol="0">
              <a:spAutoFit/>
            </a:bodyPr>
            <a:lstStyle/>
            <a:p>
              <a:pPr algn="ctr"/>
              <a:r>
                <a:rPr lang="en-US" sz="750" dirty="0"/>
                <a:t>Light 2</a:t>
              </a:r>
            </a:p>
          </p:txBody>
        </p:sp>
        <p:sp>
          <p:nvSpPr>
            <p:cNvPr id="38" name="Rounded Rectangle 37"/>
            <p:cNvSpPr/>
            <p:nvPr userDrawn="1">
              <p:custDataLst>
                <p:tags r:id="rId9"/>
              </p:custDataLst>
            </p:nvPr>
          </p:nvSpPr>
          <p:spPr>
            <a:xfrm>
              <a:off x="5715000" y="508000"/>
              <a:ext cx="1016000" cy="1016000"/>
            </a:xfrm>
            <a:prstGeom prst="roundRect">
              <a:avLst/>
            </a:prstGeom>
            <a:solidFill>
              <a:srgbClr val="0055B8"/>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0</a:t>
              </a:r>
            </a:p>
            <a:p>
              <a:r>
                <a:rPr lang="en-US" sz="750" dirty="0"/>
                <a:t>85</a:t>
              </a:r>
            </a:p>
            <a:p>
              <a:r>
                <a:rPr lang="en-US" sz="750" dirty="0"/>
                <a:t>184</a:t>
              </a:r>
            </a:p>
          </p:txBody>
        </p:sp>
        <p:sp>
          <p:nvSpPr>
            <p:cNvPr id="39" name="TextBox 38"/>
            <p:cNvSpPr txBox="1"/>
            <p:nvPr userDrawn="1">
              <p:custDataLst>
                <p:tags r:id="rId10"/>
              </p:custDataLst>
            </p:nvPr>
          </p:nvSpPr>
          <p:spPr>
            <a:xfrm>
              <a:off x="5524500" y="1524001"/>
              <a:ext cx="1397000" cy="322534"/>
            </a:xfrm>
            <a:prstGeom prst="rect">
              <a:avLst/>
            </a:prstGeom>
            <a:noFill/>
          </p:spPr>
          <p:txBody>
            <a:bodyPr vert="horz" rtlCol="0">
              <a:spAutoFit/>
            </a:bodyPr>
            <a:lstStyle/>
            <a:p>
              <a:pPr algn="ctr"/>
              <a:r>
                <a:rPr lang="en-US" sz="750" dirty="0"/>
                <a:t>Accent 1</a:t>
              </a:r>
            </a:p>
          </p:txBody>
        </p:sp>
        <p:sp>
          <p:nvSpPr>
            <p:cNvPr id="40" name="Rounded Rectangle 39"/>
            <p:cNvSpPr/>
            <p:nvPr userDrawn="1">
              <p:custDataLst>
                <p:tags r:id="rId11"/>
              </p:custDataLst>
            </p:nvPr>
          </p:nvSpPr>
          <p:spPr>
            <a:xfrm>
              <a:off x="6858000" y="508000"/>
              <a:ext cx="1016000" cy="1016000"/>
            </a:xfrm>
            <a:prstGeom prst="roundRect">
              <a:avLst/>
            </a:prstGeom>
            <a:solidFill>
              <a:srgbClr val="9CB6D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156</a:t>
              </a:r>
            </a:p>
            <a:p>
              <a:r>
                <a:rPr lang="en-US" sz="750" dirty="0"/>
                <a:t>182</a:t>
              </a:r>
            </a:p>
            <a:p>
              <a:r>
                <a:rPr lang="en-US" sz="750" dirty="0"/>
                <a:t>211</a:t>
              </a:r>
            </a:p>
          </p:txBody>
        </p:sp>
        <p:sp>
          <p:nvSpPr>
            <p:cNvPr id="41" name="TextBox 40"/>
            <p:cNvSpPr txBox="1"/>
            <p:nvPr userDrawn="1">
              <p:custDataLst>
                <p:tags r:id="rId12"/>
              </p:custDataLst>
            </p:nvPr>
          </p:nvSpPr>
          <p:spPr>
            <a:xfrm>
              <a:off x="6667500" y="1524001"/>
              <a:ext cx="1397000" cy="322534"/>
            </a:xfrm>
            <a:prstGeom prst="rect">
              <a:avLst/>
            </a:prstGeom>
            <a:noFill/>
          </p:spPr>
          <p:txBody>
            <a:bodyPr vert="horz" rtlCol="0">
              <a:spAutoFit/>
            </a:bodyPr>
            <a:lstStyle/>
            <a:p>
              <a:pPr algn="ctr"/>
              <a:r>
                <a:rPr lang="en-US" sz="750" dirty="0"/>
                <a:t>Accent 2</a:t>
              </a:r>
            </a:p>
          </p:txBody>
        </p:sp>
        <p:sp>
          <p:nvSpPr>
            <p:cNvPr id="42" name="Rounded Rectangle 41"/>
            <p:cNvSpPr/>
            <p:nvPr userDrawn="1">
              <p:custDataLst>
                <p:tags r:id="rId13"/>
              </p:custDataLst>
            </p:nvPr>
          </p:nvSpPr>
          <p:spPr>
            <a:xfrm>
              <a:off x="1143000" y="1905000"/>
              <a:ext cx="1016000" cy="1016000"/>
            </a:xfrm>
            <a:prstGeom prst="roundRect">
              <a:avLst/>
            </a:prstGeom>
            <a:solidFill>
              <a:srgbClr val="AAA89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171</a:t>
              </a:r>
            </a:p>
            <a:p>
              <a:r>
                <a:rPr lang="en-US" sz="750" dirty="0"/>
                <a:t>168</a:t>
              </a:r>
            </a:p>
            <a:p>
              <a:r>
                <a:rPr lang="en-US" sz="750" dirty="0"/>
                <a:t>158</a:t>
              </a:r>
            </a:p>
          </p:txBody>
        </p:sp>
        <p:sp>
          <p:nvSpPr>
            <p:cNvPr id="43" name="TextBox 42"/>
            <p:cNvSpPr txBox="1"/>
            <p:nvPr userDrawn="1">
              <p:custDataLst>
                <p:tags r:id="rId14"/>
              </p:custDataLst>
            </p:nvPr>
          </p:nvSpPr>
          <p:spPr>
            <a:xfrm>
              <a:off x="952500" y="2921000"/>
              <a:ext cx="1397000" cy="322534"/>
            </a:xfrm>
            <a:prstGeom prst="rect">
              <a:avLst/>
            </a:prstGeom>
            <a:noFill/>
          </p:spPr>
          <p:txBody>
            <a:bodyPr vert="horz" rtlCol="0">
              <a:spAutoFit/>
            </a:bodyPr>
            <a:lstStyle/>
            <a:p>
              <a:pPr algn="ctr"/>
              <a:r>
                <a:rPr lang="en-US" sz="750" dirty="0"/>
                <a:t>Accent 3</a:t>
              </a:r>
            </a:p>
          </p:txBody>
        </p:sp>
        <p:sp>
          <p:nvSpPr>
            <p:cNvPr id="44" name="Rounded Rectangle 43"/>
            <p:cNvSpPr/>
            <p:nvPr userDrawn="1">
              <p:custDataLst>
                <p:tags r:id="rId15"/>
              </p:custDataLst>
            </p:nvPr>
          </p:nvSpPr>
          <p:spPr>
            <a:xfrm>
              <a:off x="2286000" y="1905000"/>
              <a:ext cx="1016000" cy="1016000"/>
            </a:xfrm>
            <a:prstGeom prst="roundRect">
              <a:avLst/>
            </a:prstGeom>
            <a:solidFill>
              <a:srgbClr val="D5D4C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chemeClr val="tx1"/>
                  </a:solidFill>
                </a:rPr>
                <a:t>213</a:t>
              </a:r>
            </a:p>
            <a:p>
              <a:r>
                <a:rPr lang="en-US" sz="750" dirty="0">
                  <a:solidFill>
                    <a:schemeClr val="tx1"/>
                  </a:solidFill>
                </a:rPr>
                <a:t>212</a:t>
              </a:r>
            </a:p>
            <a:p>
              <a:r>
                <a:rPr lang="en-US" sz="750" dirty="0">
                  <a:solidFill>
                    <a:schemeClr val="tx1"/>
                  </a:solidFill>
                </a:rPr>
                <a:t>207</a:t>
              </a:r>
            </a:p>
          </p:txBody>
        </p:sp>
        <p:sp>
          <p:nvSpPr>
            <p:cNvPr id="45" name="TextBox 44"/>
            <p:cNvSpPr txBox="1"/>
            <p:nvPr userDrawn="1">
              <p:custDataLst>
                <p:tags r:id="rId16"/>
              </p:custDataLst>
            </p:nvPr>
          </p:nvSpPr>
          <p:spPr>
            <a:xfrm>
              <a:off x="2095500" y="2921000"/>
              <a:ext cx="1397000" cy="322534"/>
            </a:xfrm>
            <a:prstGeom prst="rect">
              <a:avLst/>
            </a:prstGeom>
            <a:noFill/>
          </p:spPr>
          <p:txBody>
            <a:bodyPr vert="horz" rtlCol="0">
              <a:spAutoFit/>
            </a:bodyPr>
            <a:lstStyle/>
            <a:p>
              <a:pPr algn="ctr"/>
              <a:r>
                <a:rPr lang="en-US" sz="750" dirty="0"/>
                <a:t>Accent 4</a:t>
              </a:r>
            </a:p>
          </p:txBody>
        </p:sp>
        <p:sp>
          <p:nvSpPr>
            <p:cNvPr id="46" name="Rounded Rectangle 45"/>
            <p:cNvSpPr/>
            <p:nvPr userDrawn="1">
              <p:custDataLst>
                <p:tags r:id="rId17"/>
              </p:custDataLst>
            </p:nvPr>
          </p:nvSpPr>
          <p:spPr>
            <a:xfrm>
              <a:off x="3429000" y="1905000"/>
              <a:ext cx="1016000" cy="1016000"/>
            </a:xfrm>
            <a:prstGeom prst="roundRect">
              <a:avLst/>
            </a:prstGeom>
            <a:solidFill>
              <a:srgbClr val="F4F4F2"/>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chemeClr val="tx1"/>
                  </a:solidFill>
                </a:rPr>
                <a:t>244</a:t>
              </a:r>
            </a:p>
            <a:p>
              <a:r>
                <a:rPr lang="en-US" sz="750" dirty="0">
                  <a:solidFill>
                    <a:schemeClr val="tx1"/>
                  </a:solidFill>
                </a:rPr>
                <a:t>244</a:t>
              </a:r>
            </a:p>
            <a:p>
              <a:r>
                <a:rPr lang="en-US" sz="750" dirty="0">
                  <a:solidFill>
                    <a:schemeClr val="tx1"/>
                  </a:solidFill>
                </a:rPr>
                <a:t>242</a:t>
              </a:r>
            </a:p>
          </p:txBody>
        </p:sp>
        <p:sp>
          <p:nvSpPr>
            <p:cNvPr id="47" name="TextBox 46"/>
            <p:cNvSpPr txBox="1"/>
            <p:nvPr userDrawn="1">
              <p:custDataLst>
                <p:tags r:id="rId18"/>
              </p:custDataLst>
            </p:nvPr>
          </p:nvSpPr>
          <p:spPr>
            <a:xfrm>
              <a:off x="3238500" y="2921000"/>
              <a:ext cx="1397000" cy="322534"/>
            </a:xfrm>
            <a:prstGeom prst="rect">
              <a:avLst/>
            </a:prstGeom>
            <a:noFill/>
          </p:spPr>
          <p:txBody>
            <a:bodyPr vert="horz" rtlCol="0">
              <a:spAutoFit/>
            </a:bodyPr>
            <a:lstStyle/>
            <a:p>
              <a:pPr algn="ctr"/>
              <a:r>
                <a:rPr lang="en-US" sz="750" dirty="0"/>
                <a:t>Accent 5</a:t>
              </a:r>
            </a:p>
          </p:txBody>
        </p:sp>
        <p:sp>
          <p:nvSpPr>
            <p:cNvPr id="48" name="Rounded Rectangle 47"/>
            <p:cNvSpPr/>
            <p:nvPr userDrawn="1">
              <p:custDataLst>
                <p:tags r:id="rId19"/>
              </p:custDataLst>
            </p:nvPr>
          </p:nvSpPr>
          <p:spPr>
            <a:xfrm>
              <a:off x="4572000" y="1905000"/>
              <a:ext cx="1016000" cy="1016000"/>
            </a:xfrm>
            <a:prstGeom prst="roundRect">
              <a:avLst/>
            </a:prstGeom>
            <a:solidFill>
              <a:srgbClr val="9F925E"/>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159</a:t>
              </a:r>
            </a:p>
            <a:p>
              <a:r>
                <a:rPr lang="en-US" sz="750" dirty="0"/>
                <a:t>146</a:t>
              </a:r>
            </a:p>
            <a:p>
              <a:r>
                <a:rPr lang="en-US" sz="750" dirty="0"/>
                <a:t>94</a:t>
              </a:r>
            </a:p>
          </p:txBody>
        </p:sp>
        <p:sp>
          <p:nvSpPr>
            <p:cNvPr id="49" name="TextBox 48"/>
            <p:cNvSpPr txBox="1"/>
            <p:nvPr userDrawn="1">
              <p:custDataLst>
                <p:tags r:id="rId20"/>
              </p:custDataLst>
            </p:nvPr>
          </p:nvSpPr>
          <p:spPr>
            <a:xfrm>
              <a:off x="4381500" y="2921000"/>
              <a:ext cx="1397000" cy="322534"/>
            </a:xfrm>
            <a:prstGeom prst="rect">
              <a:avLst/>
            </a:prstGeom>
            <a:noFill/>
          </p:spPr>
          <p:txBody>
            <a:bodyPr vert="horz" rtlCol="0">
              <a:spAutoFit/>
            </a:bodyPr>
            <a:lstStyle/>
            <a:p>
              <a:pPr algn="ctr"/>
              <a:r>
                <a:rPr lang="en-US" sz="750" dirty="0"/>
                <a:t>Accent 6</a:t>
              </a:r>
            </a:p>
          </p:txBody>
        </p:sp>
        <p:sp>
          <p:nvSpPr>
            <p:cNvPr id="50" name="Rounded Rectangle 49"/>
            <p:cNvSpPr/>
            <p:nvPr userDrawn="1">
              <p:custDataLst>
                <p:tags r:id="rId21"/>
              </p:custDataLst>
            </p:nvPr>
          </p:nvSpPr>
          <p:spPr>
            <a:xfrm>
              <a:off x="5715000" y="1905000"/>
              <a:ext cx="1016000" cy="1016000"/>
            </a:xfrm>
            <a:prstGeom prst="roundRect">
              <a:avLst/>
            </a:prstGeom>
            <a:solidFill>
              <a:srgbClr val="0000FF"/>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0</a:t>
              </a:r>
            </a:p>
            <a:p>
              <a:r>
                <a:rPr lang="en-US" sz="750" dirty="0"/>
                <a:t>0</a:t>
              </a:r>
            </a:p>
            <a:p>
              <a:r>
                <a:rPr lang="en-US" sz="750" dirty="0"/>
                <a:t>255</a:t>
              </a:r>
            </a:p>
          </p:txBody>
        </p:sp>
        <p:sp>
          <p:nvSpPr>
            <p:cNvPr id="51" name="TextBox 50"/>
            <p:cNvSpPr txBox="1"/>
            <p:nvPr userDrawn="1">
              <p:custDataLst>
                <p:tags r:id="rId22"/>
              </p:custDataLst>
            </p:nvPr>
          </p:nvSpPr>
          <p:spPr>
            <a:xfrm>
              <a:off x="5524500" y="2921000"/>
              <a:ext cx="1397000" cy="322534"/>
            </a:xfrm>
            <a:prstGeom prst="rect">
              <a:avLst/>
            </a:prstGeom>
            <a:noFill/>
          </p:spPr>
          <p:txBody>
            <a:bodyPr vert="horz" rtlCol="0">
              <a:spAutoFit/>
            </a:bodyPr>
            <a:lstStyle/>
            <a:p>
              <a:pPr algn="ctr"/>
              <a:r>
                <a:rPr lang="en-US" sz="750" dirty="0"/>
                <a:t>Hyperlink</a:t>
              </a:r>
            </a:p>
          </p:txBody>
        </p:sp>
        <p:sp>
          <p:nvSpPr>
            <p:cNvPr id="52" name="Rounded Rectangle 51"/>
            <p:cNvSpPr/>
            <p:nvPr userDrawn="1">
              <p:custDataLst>
                <p:tags r:id="rId23"/>
              </p:custDataLst>
            </p:nvPr>
          </p:nvSpPr>
          <p:spPr>
            <a:xfrm>
              <a:off x="6858000" y="1905000"/>
              <a:ext cx="1016000" cy="1016000"/>
            </a:xfrm>
            <a:prstGeom prst="roundRect">
              <a:avLst/>
            </a:prstGeom>
            <a:solidFill>
              <a:srgbClr val="800080"/>
            </a:solidFill>
            <a:ln w="25400" cap="flat" cmpd="sng" algn="ctr">
              <a:noFill/>
              <a:prstDash val="solid"/>
            </a:ln>
            <a:effectLst/>
            <a:extLst>
              <a:ext uri="{91240B29-F687-4F45-9708-019B960494DF}">
                <a14:hiddenLine xmlns:a14="http://schemas.microsoft.com/office/drawing/2010/main" w="25400" cap="flat" cmpd="sng" algn="ctr">
                  <a:solidFill>
                    <a:schemeClr val="accent1">
                      <a:shade val="50000"/>
                    </a:schemeClr>
                  </a:solidFill>
                  <a:prstDash val="solid"/>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128</a:t>
              </a:r>
            </a:p>
            <a:p>
              <a:r>
                <a:rPr lang="en-US" sz="750" dirty="0"/>
                <a:t>0</a:t>
              </a:r>
            </a:p>
            <a:p>
              <a:r>
                <a:rPr lang="en-US" sz="750" dirty="0"/>
                <a:t>128</a:t>
              </a:r>
            </a:p>
          </p:txBody>
        </p:sp>
        <p:sp>
          <p:nvSpPr>
            <p:cNvPr id="53" name="TextBox 52"/>
            <p:cNvSpPr txBox="1"/>
            <p:nvPr userDrawn="1">
              <p:custDataLst>
                <p:tags r:id="rId24"/>
              </p:custDataLst>
            </p:nvPr>
          </p:nvSpPr>
          <p:spPr>
            <a:xfrm>
              <a:off x="6667500" y="2921000"/>
              <a:ext cx="1397000" cy="322534"/>
            </a:xfrm>
            <a:prstGeom prst="rect">
              <a:avLst/>
            </a:prstGeom>
            <a:noFill/>
          </p:spPr>
          <p:txBody>
            <a:bodyPr vert="horz" rtlCol="0">
              <a:spAutoFit/>
            </a:bodyPr>
            <a:lstStyle/>
            <a:p>
              <a:pPr algn="ctr"/>
              <a:r>
                <a:rPr lang="en-US" sz="750" dirty="0"/>
                <a:t>Followed Hyperlink</a:t>
              </a:r>
            </a:p>
          </p:txBody>
        </p:sp>
        <p:sp>
          <p:nvSpPr>
            <p:cNvPr id="54" name="Rounded Rectangle 53"/>
            <p:cNvSpPr/>
            <p:nvPr userDrawn="1">
              <p:custDataLst>
                <p:tags r:id="rId25"/>
              </p:custDataLst>
            </p:nvPr>
          </p:nvSpPr>
          <p:spPr>
            <a:xfrm>
              <a:off x="1143000" y="3429000"/>
              <a:ext cx="1016000" cy="1016000"/>
            </a:xfrm>
            <a:prstGeom prst="roundRect">
              <a:avLst/>
            </a:prstGeom>
            <a:solidFill>
              <a:srgbClr val="5B5377"/>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91</a:t>
              </a:r>
            </a:p>
            <a:p>
              <a:r>
                <a:rPr lang="en-US" sz="750" dirty="0"/>
                <a:t>83</a:t>
              </a:r>
            </a:p>
            <a:p>
              <a:r>
                <a:rPr lang="en-US" sz="750" dirty="0"/>
                <a:t>119</a:t>
              </a:r>
            </a:p>
          </p:txBody>
        </p:sp>
        <p:sp>
          <p:nvSpPr>
            <p:cNvPr id="55" name="TextBox 54"/>
            <p:cNvSpPr txBox="1"/>
            <p:nvPr userDrawn="1">
              <p:custDataLst>
                <p:tags r:id="rId26"/>
              </p:custDataLst>
            </p:nvPr>
          </p:nvSpPr>
          <p:spPr>
            <a:xfrm>
              <a:off x="952500" y="4445000"/>
              <a:ext cx="1397000" cy="322534"/>
            </a:xfrm>
            <a:prstGeom prst="rect">
              <a:avLst/>
            </a:prstGeom>
            <a:noFill/>
          </p:spPr>
          <p:txBody>
            <a:bodyPr vert="horz" rtlCol="0">
              <a:spAutoFit/>
            </a:bodyPr>
            <a:lstStyle/>
            <a:p>
              <a:pPr algn="ctr"/>
              <a:r>
                <a:rPr lang="en-US" sz="750" dirty="0"/>
                <a:t>ST Violet</a:t>
              </a:r>
            </a:p>
          </p:txBody>
        </p:sp>
        <p:sp>
          <p:nvSpPr>
            <p:cNvPr id="56" name="Rounded Rectangle 55"/>
            <p:cNvSpPr/>
            <p:nvPr userDrawn="1">
              <p:custDataLst>
                <p:tags r:id="rId27"/>
              </p:custDataLst>
            </p:nvPr>
          </p:nvSpPr>
          <p:spPr>
            <a:xfrm>
              <a:off x="2286000" y="3429000"/>
              <a:ext cx="1016000" cy="1016000"/>
            </a:xfrm>
            <a:prstGeom prst="roundRect">
              <a:avLst/>
            </a:prstGeom>
            <a:solidFill>
              <a:srgbClr val="D68231"/>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chemeClr val="bg1"/>
                  </a:solidFill>
                </a:rPr>
                <a:t>214</a:t>
              </a:r>
            </a:p>
            <a:p>
              <a:r>
                <a:rPr lang="en-US" sz="750" dirty="0">
                  <a:solidFill>
                    <a:schemeClr val="bg1"/>
                  </a:solidFill>
                </a:rPr>
                <a:t>130</a:t>
              </a:r>
            </a:p>
            <a:p>
              <a:r>
                <a:rPr lang="en-US" sz="750" dirty="0">
                  <a:solidFill>
                    <a:schemeClr val="bg1"/>
                  </a:solidFill>
                </a:rPr>
                <a:t>49</a:t>
              </a:r>
            </a:p>
          </p:txBody>
        </p:sp>
        <p:sp>
          <p:nvSpPr>
            <p:cNvPr id="57" name="TextBox 56"/>
            <p:cNvSpPr txBox="1"/>
            <p:nvPr userDrawn="1">
              <p:custDataLst>
                <p:tags r:id="rId28"/>
              </p:custDataLst>
            </p:nvPr>
          </p:nvSpPr>
          <p:spPr>
            <a:xfrm>
              <a:off x="2095500" y="4445000"/>
              <a:ext cx="1397000" cy="322534"/>
            </a:xfrm>
            <a:prstGeom prst="rect">
              <a:avLst/>
            </a:prstGeom>
            <a:noFill/>
          </p:spPr>
          <p:txBody>
            <a:bodyPr vert="horz" rtlCol="0">
              <a:spAutoFit/>
            </a:bodyPr>
            <a:lstStyle/>
            <a:p>
              <a:pPr algn="ctr"/>
              <a:r>
                <a:rPr lang="en-US" sz="750" dirty="0"/>
                <a:t>ST Orange</a:t>
              </a:r>
            </a:p>
          </p:txBody>
        </p:sp>
        <p:sp>
          <p:nvSpPr>
            <p:cNvPr id="58" name="Rounded Rectangle 57"/>
            <p:cNvSpPr/>
            <p:nvPr userDrawn="1">
              <p:custDataLst>
                <p:tags r:id="rId29"/>
              </p:custDataLst>
            </p:nvPr>
          </p:nvSpPr>
          <p:spPr>
            <a:xfrm>
              <a:off x="3429000" y="3429000"/>
              <a:ext cx="1016000" cy="1016000"/>
            </a:xfrm>
            <a:prstGeom prst="roundRect">
              <a:avLst/>
            </a:prstGeom>
            <a:solidFill>
              <a:srgbClr val="A03123"/>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160</a:t>
              </a:r>
            </a:p>
            <a:p>
              <a:r>
                <a:rPr lang="en-US" sz="750" dirty="0"/>
                <a:t>49</a:t>
              </a:r>
            </a:p>
            <a:p>
              <a:r>
                <a:rPr lang="en-US" sz="750" dirty="0"/>
                <a:t>35</a:t>
              </a:r>
            </a:p>
          </p:txBody>
        </p:sp>
        <p:sp>
          <p:nvSpPr>
            <p:cNvPr id="59" name="TextBox 58"/>
            <p:cNvSpPr txBox="1"/>
            <p:nvPr userDrawn="1">
              <p:custDataLst>
                <p:tags r:id="rId30"/>
              </p:custDataLst>
            </p:nvPr>
          </p:nvSpPr>
          <p:spPr>
            <a:xfrm>
              <a:off x="3238500" y="4445000"/>
              <a:ext cx="1397000" cy="322534"/>
            </a:xfrm>
            <a:prstGeom prst="rect">
              <a:avLst/>
            </a:prstGeom>
            <a:noFill/>
          </p:spPr>
          <p:txBody>
            <a:bodyPr vert="horz" rtlCol="0">
              <a:spAutoFit/>
            </a:bodyPr>
            <a:lstStyle/>
            <a:p>
              <a:pPr algn="ctr"/>
              <a:r>
                <a:rPr lang="en-US" sz="750" dirty="0"/>
                <a:t>ST Red</a:t>
              </a:r>
            </a:p>
          </p:txBody>
        </p:sp>
        <p:sp>
          <p:nvSpPr>
            <p:cNvPr id="60" name="Rounded Rectangle 59"/>
            <p:cNvSpPr/>
            <p:nvPr userDrawn="1">
              <p:custDataLst>
                <p:tags r:id="rId31"/>
              </p:custDataLst>
            </p:nvPr>
          </p:nvSpPr>
          <p:spPr>
            <a:xfrm>
              <a:off x="4572000" y="3429000"/>
              <a:ext cx="1016000" cy="1016000"/>
            </a:xfrm>
            <a:prstGeom prst="roundRect">
              <a:avLst/>
            </a:prstGeom>
            <a:solidFill>
              <a:srgbClr val="8D3C4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141</a:t>
              </a:r>
            </a:p>
            <a:p>
              <a:r>
                <a:rPr lang="en-US" sz="750" dirty="0"/>
                <a:t>60</a:t>
              </a:r>
            </a:p>
            <a:p>
              <a:r>
                <a:rPr lang="en-US" sz="750" dirty="0"/>
                <a:t>69</a:t>
              </a:r>
            </a:p>
          </p:txBody>
        </p:sp>
        <p:sp>
          <p:nvSpPr>
            <p:cNvPr id="61" name="TextBox 60"/>
            <p:cNvSpPr txBox="1"/>
            <p:nvPr userDrawn="1">
              <p:custDataLst>
                <p:tags r:id="rId32"/>
              </p:custDataLst>
            </p:nvPr>
          </p:nvSpPr>
          <p:spPr>
            <a:xfrm>
              <a:off x="4381500" y="4445000"/>
              <a:ext cx="1397000" cy="322534"/>
            </a:xfrm>
            <a:prstGeom prst="rect">
              <a:avLst/>
            </a:prstGeom>
            <a:noFill/>
          </p:spPr>
          <p:txBody>
            <a:bodyPr vert="horz" rtlCol="0">
              <a:spAutoFit/>
            </a:bodyPr>
            <a:lstStyle/>
            <a:p>
              <a:pPr algn="ctr"/>
              <a:r>
                <a:rPr lang="en-US" sz="750" dirty="0"/>
                <a:t>ST Burgundy</a:t>
              </a:r>
            </a:p>
          </p:txBody>
        </p:sp>
        <p:sp>
          <p:nvSpPr>
            <p:cNvPr id="62" name="Rounded Rectangle 61"/>
            <p:cNvSpPr/>
            <p:nvPr userDrawn="1">
              <p:custDataLst>
                <p:tags r:id="rId33"/>
              </p:custDataLst>
            </p:nvPr>
          </p:nvSpPr>
          <p:spPr>
            <a:xfrm>
              <a:off x="5715000" y="3429000"/>
              <a:ext cx="1016000" cy="1016000"/>
            </a:xfrm>
            <a:prstGeom prst="roundRect">
              <a:avLst/>
            </a:prstGeom>
            <a:solidFill>
              <a:srgbClr val="73A950"/>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115</a:t>
              </a:r>
            </a:p>
            <a:p>
              <a:r>
                <a:rPr lang="en-US" sz="750" dirty="0"/>
                <a:t>169</a:t>
              </a:r>
            </a:p>
            <a:p>
              <a:r>
                <a:rPr lang="en-US" sz="750" dirty="0"/>
                <a:t>80</a:t>
              </a:r>
            </a:p>
          </p:txBody>
        </p:sp>
        <p:sp>
          <p:nvSpPr>
            <p:cNvPr id="63" name="TextBox 62"/>
            <p:cNvSpPr txBox="1"/>
            <p:nvPr userDrawn="1">
              <p:custDataLst>
                <p:tags r:id="rId34"/>
              </p:custDataLst>
            </p:nvPr>
          </p:nvSpPr>
          <p:spPr>
            <a:xfrm>
              <a:off x="5524500" y="4445000"/>
              <a:ext cx="1397000" cy="322534"/>
            </a:xfrm>
            <a:prstGeom prst="rect">
              <a:avLst/>
            </a:prstGeom>
            <a:noFill/>
          </p:spPr>
          <p:txBody>
            <a:bodyPr vert="horz" rtlCol="0">
              <a:spAutoFit/>
            </a:bodyPr>
            <a:lstStyle/>
            <a:p>
              <a:pPr algn="ctr"/>
              <a:r>
                <a:rPr lang="en-US" sz="750" dirty="0"/>
                <a:t>ST Bright Green</a:t>
              </a:r>
            </a:p>
          </p:txBody>
        </p:sp>
        <p:sp>
          <p:nvSpPr>
            <p:cNvPr id="64" name="Rounded Rectangle 63"/>
            <p:cNvSpPr/>
            <p:nvPr userDrawn="1">
              <p:custDataLst>
                <p:tags r:id="rId35"/>
              </p:custDataLst>
            </p:nvPr>
          </p:nvSpPr>
          <p:spPr>
            <a:xfrm>
              <a:off x="6858000" y="3429000"/>
              <a:ext cx="1016000" cy="1016000"/>
            </a:xfrm>
            <a:prstGeom prst="roundRect">
              <a:avLst/>
            </a:prstGeom>
            <a:solidFill>
              <a:srgbClr val="5D7E95"/>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93</a:t>
              </a:r>
            </a:p>
            <a:p>
              <a:r>
                <a:rPr lang="en-US" sz="750" dirty="0"/>
                <a:t>126</a:t>
              </a:r>
            </a:p>
            <a:p>
              <a:r>
                <a:rPr lang="en-US" sz="750" dirty="0"/>
                <a:t>149</a:t>
              </a:r>
            </a:p>
          </p:txBody>
        </p:sp>
        <p:sp>
          <p:nvSpPr>
            <p:cNvPr id="65" name="TextBox 64"/>
            <p:cNvSpPr txBox="1"/>
            <p:nvPr userDrawn="1">
              <p:custDataLst>
                <p:tags r:id="rId36"/>
              </p:custDataLst>
            </p:nvPr>
          </p:nvSpPr>
          <p:spPr>
            <a:xfrm>
              <a:off x="6667500" y="4445000"/>
              <a:ext cx="1397000" cy="322534"/>
            </a:xfrm>
            <a:prstGeom prst="rect">
              <a:avLst/>
            </a:prstGeom>
            <a:noFill/>
          </p:spPr>
          <p:txBody>
            <a:bodyPr vert="horz" rtlCol="0">
              <a:spAutoFit/>
            </a:bodyPr>
            <a:lstStyle/>
            <a:p>
              <a:pPr algn="ctr"/>
              <a:r>
                <a:rPr lang="en-US" sz="750" dirty="0"/>
                <a:t>ST Steel Blue</a:t>
              </a:r>
            </a:p>
          </p:txBody>
        </p:sp>
        <p:sp>
          <p:nvSpPr>
            <p:cNvPr id="66" name="Rounded Rectangle 65"/>
            <p:cNvSpPr/>
            <p:nvPr userDrawn="1">
              <p:custDataLst>
                <p:tags r:id="rId37"/>
              </p:custDataLst>
            </p:nvPr>
          </p:nvSpPr>
          <p:spPr>
            <a:xfrm>
              <a:off x="1143000" y="4826000"/>
              <a:ext cx="1016000" cy="1016000"/>
            </a:xfrm>
            <a:prstGeom prst="roundRect">
              <a:avLst/>
            </a:prstGeom>
            <a:solidFill>
              <a:srgbClr val="728472"/>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114</a:t>
              </a:r>
            </a:p>
            <a:p>
              <a:r>
                <a:rPr lang="en-US" sz="750" dirty="0"/>
                <a:t>132</a:t>
              </a:r>
            </a:p>
            <a:p>
              <a:r>
                <a:rPr lang="en-US" sz="750" dirty="0"/>
                <a:t>114</a:t>
              </a:r>
            </a:p>
          </p:txBody>
        </p:sp>
        <p:sp>
          <p:nvSpPr>
            <p:cNvPr id="67" name="TextBox 66"/>
            <p:cNvSpPr txBox="1"/>
            <p:nvPr userDrawn="1">
              <p:custDataLst>
                <p:tags r:id="rId38"/>
              </p:custDataLst>
            </p:nvPr>
          </p:nvSpPr>
          <p:spPr>
            <a:xfrm>
              <a:off x="952500" y="5842000"/>
              <a:ext cx="1397000" cy="322534"/>
            </a:xfrm>
            <a:prstGeom prst="rect">
              <a:avLst/>
            </a:prstGeom>
            <a:noFill/>
          </p:spPr>
          <p:txBody>
            <a:bodyPr vert="horz" rtlCol="0">
              <a:spAutoFit/>
            </a:bodyPr>
            <a:lstStyle/>
            <a:p>
              <a:pPr algn="ctr"/>
              <a:r>
                <a:rPr lang="en-US" sz="750" dirty="0"/>
                <a:t>ST Grey-Green</a:t>
              </a:r>
            </a:p>
          </p:txBody>
        </p:sp>
        <p:sp>
          <p:nvSpPr>
            <p:cNvPr id="68" name="Rounded Rectangle 67"/>
            <p:cNvSpPr/>
            <p:nvPr userDrawn="1">
              <p:custDataLst>
                <p:tags r:id="rId39"/>
              </p:custDataLst>
            </p:nvPr>
          </p:nvSpPr>
          <p:spPr>
            <a:xfrm>
              <a:off x="2286000" y="4826000"/>
              <a:ext cx="1016000" cy="1016000"/>
            </a:xfrm>
            <a:prstGeom prst="roundRect">
              <a:avLst/>
            </a:prstGeom>
            <a:solidFill>
              <a:srgbClr val="9DAEAB"/>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157</a:t>
              </a:r>
            </a:p>
            <a:p>
              <a:r>
                <a:rPr lang="en-US" sz="750" dirty="0"/>
                <a:t>174</a:t>
              </a:r>
            </a:p>
            <a:p>
              <a:r>
                <a:rPr lang="en-US" sz="750" dirty="0"/>
                <a:t>171</a:t>
              </a:r>
            </a:p>
          </p:txBody>
        </p:sp>
        <p:sp>
          <p:nvSpPr>
            <p:cNvPr id="69" name="TextBox 68"/>
            <p:cNvSpPr txBox="1"/>
            <p:nvPr userDrawn="1">
              <p:custDataLst>
                <p:tags r:id="rId40"/>
              </p:custDataLst>
            </p:nvPr>
          </p:nvSpPr>
          <p:spPr>
            <a:xfrm>
              <a:off x="2095500" y="5842000"/>
              <a:ext cx="1397000" cy="322534"/>
            </a:xfrm>
            <a:prstGeom prst="rect">
              <a:avLst/>
            </a:prstGeom>
            <a:noFill/>
          </p:spPr>
          <p:txBody>
            <a:bodyPr vert="horz" rtlCol="0">
              <a:spAutoFit/>
            </a:bodyPr>
            <a:lstStyle/>
            <a:p>
              <a:pPr algn="ctr"/>
              <a:r>
                <a:rPr lang="en-US" sz="750" dirty="0"/>
                <a:t>ST Blue-Grey</a:t>
              </a:r>
            </a:p>
          </p:txBody>
        </p:sp>
        <p:sp>
          <p:nvSpPr>
            <p:cNvPr id="70" name="Rounded Rectangle 69"/>
            <p:cNvSpPr/>
            <p:nvPr userDrawn="1">
              <p:custDataLst>
                <p:tags r:id="rId41"/>
              </p:custDataLst>
            </p:nvPr>
          </p:nvSpPr>
          <p:spPr>
            <a:xfrm>
              <a:off x="3429000" y="4826000"/>
              <a:ext cx="1016000" cy="1016000"/>
            </a:xfrm>
            <a:prstGeom prst="roundRect">
              <a:avLst/>
            </a:prstGeom>
            <a:solidFill>
              <a:srgbClr val="D8D2C4"/>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chemeClr val="tx1"/>
                  </a:solidFill>
                </a:rPr>
                <a:t>216</a:t>
              </a:r>
            </a:p>
            <a:p>
              <a:r>
                <a:rPr lang="en-US" sz="750" dirty="0">
                  <a:solidFill>
                    <a:schemeClr val="tx1"/>
                  </a:solidFill>
                </a:rPr>
                <a:t>210</a:t>
              </a:r>
            </a:p>
            <a:p>
              <a:r>
                <a:rPr lang="en-US" sz="750" dirty="0">
                  <a:solidFill>
                    <a:schemeClr val="tx1"/>
                  </a:solidFill>
                </a:rPr>
                <a:t>196</a:t>
              </a:r>
            </a:p>
          </p:txBody>
        </p:sp>
        <p:sp>
          <p:nvSpPr>
            <p:cNvPr id="71" name="TextBox 70"/>
            <p:cNvSpPr txBox="1"/>
            <p:nvPr userDrawn="1">
              <p:custDataLst>
                <p:tags r:id="rId42"/>
              </p:custDataLst>
            </p:nvPr>
          </p:nvSpPr>
          <p:spPr>
            <a:xfrm>
              <a:off x="3238500" y="5842000"/>
              <a:ext cx="1397000" cy="322534"/>
            </a:xfrm>
            <a:prstGeom prst="rect">
              <a:avLst/>
            </a:prstGeom>
            <a:noFill/>
          </p:spPr>
          <p:txBody>
            <a:bodyPr vert="horz" rtlCol="0">
              <a:spAutoFit/>
            </a:bodyPr>
            <a:lstStyle/>
            <a:p>
              <a:pPr algn="ctr"/>
              <a:r>
                <a:rPr lang="en-US" sz="750" dirty="0"/>
                <a:t>ST Tan</a:t>
              </a:r>
            </a:p>
          </p:txBody>
        </p:sp>
        <p:sp>
          <p:nvSpPr>
            <p:cNvPr id="72" name="Rounded Rectangle 71"/>
            <p:cNvSpPr/>
            <p:nvPr userDrawn="1">
              <p:custDataLst>
                <p:tags r:id="rId43"/>
              </p:custDataLst>
            </p:nvPr>
          </p:nvSpPr>
          <p:spPr>
            <a:xfrm>
              <a:off x="4572000" y="4826000"/>
              <a:ext cx="1016000" cy="1016000"/>
            </a:xfrm>
            <a:prstGeom prst="roundRect">
              <a:avLst/>
            </a:prstGeom>
            <a:solidFill>
              <a:srgbClr val="73984A"/>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115</a:t>
              </a:r>
            </a:p>
            <a:p>
              <a:r>
                <a:rPr lang="en-US" sz="750" dirty="0"/>
                <a:t>152</a:t>
              </a:r>
            </a:p>
            <a:p>
              <a:r>
                <a:rPr lang="en-US" sz="750" dirty="0"/>
                <a:t>74</a:t>
              </a:r>
            </a:p>
          </p:txBody>
        </p:sp>
        <p:sp>
          <p:nvSpPr>
            <p:cNvPr id="73" name="TextBox 72"/>
            <p:cNvSpPr txBox="1"/>
            <p:nvPr userDrawn="1">
              <p:custDataLst>
                <p:tags r:id="rId44"/>
              </p:custDataLst>
            </p:nvPr>
          </p:nvSpPr>
          <p:spPr>
            <a:xfrm>
              <a:off x="4381500" y="5842000"/>
              <a:ext cx="1397000" cy="322534"/>
            </a:xfrm>
            <a:prstGeom prst="rect">
              <a:avLst/>
            </a:prstGeom>
            <a:noFill/>
          </p:spPr>
          <p:txBody>
            <a:bodyPr vert="horz" rtlCol="0">
              <a:spAutoFit/>
            </a:bodyPr>
            <a:lstStyle/>
            <a:p>
              <a:pPr algn="ctr"/>
              <a:r>
                <a:rPr lang="en-US" sz="750" dirty="0"/>
                <a:t>ST Green</a:t>
              </a:r>
            </a:p>
          </p:txBody>
        </p:sp>
        <p:sp>
          <p:nvSpPr>
            <p:cNvPr id="74" name="Rounded Rectangle 73"/>
            <p:cNvSpPr/>
            <p:nvPr userDrawn="1">
              <p:custDataLst>
                <p:tags r:id="rId45"/>
              </p:custDataLst>
            </p:nvPr>
          </p:nvSpPr>
          <p:spPr>
            <a:xfrm>
              <a:off x="5715000" y="4826000"/>
              <a:ext cx="1016000" cy="1016000"/>
            </a:xfrm>
            <a:prstGeom prst="roundRect">
              <a:avLst/>
            </a:prstGeom>
            <a:solidFill>
              <a:srgbClr val="FFCE00"/>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solidFill>
                    <a:schemeClr val="tx1"/>
                  </a:solidFill>
                </a:rPr>
                <a:t>255</a:t>
              </a:r>
            </a:p>
            <a:p>
              <a:r>
                <a:rPr lang="en-US" sz="750" dirty="0">
                  <a:solidFill>
                    <a:schemeClr val="tx1"/>
                  </a:solidFill>
                </a:rPr>
                <a:t>206</a:t>
              </a:r>
            </a:p>
            <a:p>
              <a:r>
                <a:rPr lang="en-US" sz="750" dirty="0">
                  <a:solidFill>
                    <a:schemeClr val="tx1"/>
                  </a:solidFill>
                </a:rPr>
                <a:t>0</a:t>
              </a:r>
            </a:p>
          </p:txBody>
        </p:sp>
        <p:sp>
          <p:nvSpPr>
            <p:cNvPr id="75" name="TextBox 74"/>
            <p:cNvSpPr txBox="1"/>
            <p:nvPr userDrawn="1">
              <p:custDataLst>
                <p:tags r:id="rId46"/>
              </p:custDataLst>
            </p:nvPr>
          </p:nvSpPr>
          <p:spPr>
            <a:xfrm>
              <a:off x="5524500" y="5842000"/>
              <a:ext cx="1397000" cy="322534"/>
            </a:xfrm>
            <a:prstGeom prst="rect">
              <a:avLst/>
            </a:prstGeom>
            <a:noFill/>
          </p:spPr>
          <p:txBody>
            <a:bodyPr vert="horz" rtlCol="0">
              <a:spAutoFit/>
            </a:bodyPr>
            <a:lstStyle/>
            <a:p>
              <a:pPr algn="ctr"/>
              <a:r>
                <a:rPr lang="en-US" sz="750" dirty="0"/>
                <a:t>ST Yellow</a:t>
              </a:r>
            </a:p>
          </p:txBody>
        </p:sp>
        <p:sp>
          <p:nvSpPr>
            <p:cNvPr id="76" name="Rounded Rectangle 75"/>
            <p:cNvSpPr/>
            <p:nvPr userDrawn="1">
              <p:custDataLst>
                <p:tags r:id="rId47"/>
              </p:custDataLst>
            </p:nvPr>
          </p:nvSpPr>
          <p:spPr>
            <a:xfrm>
              <a:off x="6858000" y="4826000"/>
              <a:ext cx="1016000" cy="1016000"/>
            </a:xfrm>
            <a:prstGeom prst="roundRect">
              <a:avLst/>
            </a:prstGeom>
            <a:solidFill>
              <a:srgbClr val="1F355E"/>
            </a:solidFill>
            <a:ln w="3175" cap="flat" cmpd="sng" algn="ctr">
              <a:noFill/>
              <a:prstDash val="solid"/>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750" dirty="0"/>
                <a:t>31</a:t>
              </a:r>
            </a:p>
            <a:p>
              <a:r>
                <a:rPr lang="en-US" sz="750" dirty="0"/>
                <a:t>53</a:t>
              </a:r>
            </a:p>
            <a:p>
              <a:r>
                <a:rPr lang="en-US" sz="750" dirty="0"/>
                <a:t>94</a:t>
              </a:r>
            </a:p>
          </p:txBody>
        </p:sp>
        <p:sp>
          <p:nvSpPr>
            <p:cNvPr id="77" name="TextBox 76"/>
            <p:cNvSpPr txBox="1"/>
            <p:nvPr userDrawn="1">
              <p:custDataLst>
                <p:tags r:id="rId48"/>
              </p:custDataLst>
            </p:nvPr>
          </p:nvSpPr>
          <p:spPr>
            <a:xfrm>
              <a:off x="6667500" y="5842000"/>
              <a:ext cx="1397000" cy="322534"/>
            </a:xfrm>
            <a:prstGeom prst="rect">
              <a:avLst/>
            </a:prstGeom>
            <a:noFill/>
          </p:spPr>
          <p:txBody>
            <a:bodyPr vert="horz" rtlCol="0">
              <a:spAutoFit/>
            </a:bodyPr>
            <a:lstStyle/>
            <a:p>
              <a:pPr algn="ctr"/>
              <a:r>
                <a:rPr lang="en-US" sz="750" dirty="0"/>
                <a:t>ST Dark Blue</a:t>
              </a:r>
            </a:p>
          </p:txBody>
        </p:sp>
      </p:grpSp>
      <p:sp>
        <p:nvSpPr>
          <p:cNvPr id="2" name="Footer Placeholder 1"/>
          <p:cNvSpPr>
            <a:spLocks noGrp="1"/>
          </p:cNvSpPr>
          <p:nvPr>
            <p:ph type="ftr" sz="quarter" idx="13"/>
          </p:nvPr>
        </p:nvSpPr>
        <p:spPr/>
        <p:txBody>
          <a:bodyPr/>
          <a:lstStyle/>
          <a:p>
            <a:r>
              <a:rPr lang="en-GB"/>
              <a:t>CONFIDENTIAL | Source of Funds - view from the profession</a:t>
            </a:r>
            <a:endParaRPr lang="en-US" dirty="0"/>
          </a:p>
        </p:txBody>
      </p:sp>
      <p:sp>
        <p:nvSpPr>
          <p:cNvPr id="78" name="Slide Number Placeholder 3"/>
          <p:cNvSpPr>
            <a:spLocks noGrp="1"/>
          </p:cNvSpPr>
          <p:nvPr>
            <p:ph type="sldNum" sz="quarter" idx="18"/>
          </p:nvPr>
        </p:nvSpPr>
        <p:spPr>
          <a:xfrm>
            <a:off x="8726833" y="4903016"/>
            <a:ext cx="417167" cy="246295"/>
          </a:xfrm>
        </p:spPr>
        <p:txBody>
          <a:bodyPr/>
          <a:lstStyle/>
          <a:p>
            <a:fld id="{9B0005A4-9A48-4F82-82D8-7D3EECF7B059}" type="slidenum">
              <a:rPr lang="en-US" smtClean="0"/>
              <a:pPr/>
              <a:t>‹#›</a:t>
            </a:fld>
            <a:endParaRPr lang="en-US" dirty="0"/>
          </a:p>
        </p:txBody>
      </p:sp>
    </p:spTree>
    <p:extLst>
      <p:ext uri="{BB962C8B-B14F-4D97-AF65-F5344CB8AC3E}">
        <p14:creationId xmlns:p14="http://schemas.microsoft.com/office/powerpoint/2010/main" val="1585526078"/>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96FABBD-6900-A106-E975-32DD13533D03}"/>
              </a:ext>
            </a:extLst>
          </p:cNvPr>
          <p:cNvSpPr>
            <a:spLocks noGrp="1"/>
          </p:cNvSpPr>
          <p:nvPr>
            <p:ph type="ctrTitle"/>
          </p:nvPr>
        </p:nvSpPr>
        <p:spPr>
          <a:xfrm>
            <a:off x="1143000" y="841772"/>
            <a:ext cx="6858000" cy="1790700"/>
          </a:xfrm>
        </p:spPr>
        <p:txBody>
          <a:bodyPr anchor="b"/>
          <a:lstStyle>
            <a:lvl1pPr algn="ctr">
              <a:defRPr sz="4500"/>
            </a:lvl1pPr>
          </a:lstStyle>
          <a:p>
            <a:r>
              <a:rPr lang="en-GB"/>
              <a:t>Click to edit Master title style</a:t>
            </a:r>
          </a:p>
        </p:txBody>
      </p:sp>
      <p:sp>
        <p:nvSpPr>
          <p:cNvPr id="3" name="Subtitle 2">
            <a:extLst>
              <a:ext uri="{FF2B5EF4-FFF2-40B4-BE49-F238E27FC236}">
                <a16:creationId xmlns:a16="http://schemas.microsoft.com/office/drawing/2014/main" id="{3722B4F3-54CE-28B3-FD45-F111827F304E}"/>
              </a:ext>
            </a:extLst>
          </p:cNvPr>
          <p:cNvSpPr>
            <a:spLocks noGrp="1"/>
          </p:cNvSpPr>
          <p:nvPr>
            <p:ph type="subTitle" idx="1"/>
          </p:nvPr>
        </p:nvSpPr>
        <p:spPr>
          <a:xfrm>
            <a:off x="1143000" y="2701528"/>
            <a:ext cx="6858000" cy="124182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GB"/>
              <a:t>Click to edit Master subtitle style</a:t>
            </a:r>
          </a:p>
        </p:txBody>
      </p:sp>
      <p:sp>
        <p:nvSpPr>
          <p:cNvPr id="4" name="Date Placeholder 3">
            <a:extLst>
              <a:ext uri="{FF2B5EF4-FFF2-40B4-BE49-F238E27FC236}">
                <a16:creationId xmlns:a16="http://schemas.microsoft.com/office/drawing/2014/main" id="{36EEB365-E71E-9E42-D98A-90741CCA5FAD}"/>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5" name="Footer Placeholder 4">
            <a:extLst>
              <a:ext uri="{FF2B5EF4-FFF2-40B4-BE49-F238E27FC236}">
                <a16:creationId xmlns:a16="http://schemas.microsoft.com/office/drawing/2014/main" id="{6A9BC6AA-5254-8069-84E2-251BF9B7AB8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B625CE11-EAA6-E61A-8432-FFC010633B25}"/>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4013888053"/>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E164C7A-ABE9-7B25-875B-D2C2E43DD083}"/>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70E1DC7B-D8EB-F04D-5C9B-2B7ECD4394EB}"/>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A516D6A2-E52A-3E17-8636-08F5705885AD}"/>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5" name="Footer Placeholder 4">
            <a:extLst>
              <a:ext uri="{FF2B5EF4-FFF2-40B4-BE49-F238E27FC236}">
                <a16:creationId xmlns:a16="http://schemas.microsoft.com/office/drawing/2014/main" id="{8D3E687D-330E-B1C3-20D5-083514D443D4}"/>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0C2191DE-8CE5-8849-12E7-5F75AF381C62}"/>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3325280629"/>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B8C83C4-70B9-C99E-71BD-EDE6B8722CB1}"/>
              </a:ext>
            </a:extLst>
          </p:cNvPr>
          <p:cNvSpPr>
            <a:spLocks noGrp="1"/>
          </p:cNvSpPr>
          <p:nvPr>
            <p:ph type="title"/>
          </p:nvPr>
        </p:nvSpPr>
        <p:spPr>
          <a:xfrm>
            <a:off x="623888" y="1282304"/>
            <a:ext cx="7886700" cy="2139553"/>
          </a:xfrm>
        </p:spPr>
        <p:txBody>
          <a:bodyPr anchor="b"/>
          <a:lstStyle>
            <a:lvl1pPr>
              <a:defRPr sz="4500"/>
            </a:lvl1pPr>
          </a:lstStyle>
          <a:p>
            <a:r>
              <a:rPr lang="en-GB"/>
              <a:t>Click to edit Master title style</a:t>
            </a:r>
          </a:p>
        </p:txBody>
      </p:sp>
      <p:sp>
        <p:nvSpPr>
          <p:cNvPr id="3" name="Text Placeholder 2">
            <a:extLst>
              <a:ext uri="{FF2B5EF4-FFF2-40B4-BE49-F238E27FC236}">
                <a16:creationId xmlns:a16="http://schemas.microsoft.com/office/drawing/2014/main" id="{73A0B3CA-3DA3-9966-4666-AA4C11CBB15F}"/>
              </a:ext>
            </a:extLst>
          </p:cNvPr>
          <p:cNvSpPr>
            <a:spLocks noGrp="1"/>
          </p:cNvSpPr>
          <p:nvPr>
            <p:ph type="body" idx="1"/>
          </p:nvPr>
        </p:nvSpPr>
        <p:spPr>
          <a:xfrm>
            <a:off x="623888" y="3442098"/>
            <a:ext cx="7886700" cy="1125140"/>
          </a:xfrm>
        </p:spPr>
        <p:txBody>
          <a:bodyPr/>
          <a:lstStyle>
            <a:lvl1pPr marL="0" indent="0">
              <a:buNone/>
              <a:defRPr sz="1800">
                <a:solidFill>
                  <a:schemeClr val="tx1">
                    <a:tint val="82000"/>
                  </a:schemeClr>
                </a:solidFill>
              </a:defRPr>
            </a:lvl1pPr>
            <a:lvl2pPr marL="342900" indent="0">
              <a:buNone/>
              <a:defRPr sz="1500">
                <a:solidFill>
                  <a:schemeClr val="tx1">
                    <a:tint val="82000"/>
                  </a:schemeClr>
                </a:solidFill>
              </a:defRPr>
            </a:lvl2pPr>
            <a:lvl3pPr marL="685800" indent="0">
              <a:buNone/>
              <a:defRPr sz="1350">
                <a:solidFill>
                  <a:schemeClr val="tx1">
                    <a:tint val="82000"/>
                  </a:schemeClr>
                </a:solidFill>
              </a:defRPr>
            </a:lvl3pPr>
            <a:lvl4pPr marL="1028700" indent="0">
              <a:buNone/>
              <a:defRPr sz="1200">
                <a:solidFill>
                  <a:schemeClr val="tx1">
                    <a:tint val="82000"/>
                  </a:schemeClr>
                </a:solidFill>
              </a:defRPr>
            </a:lvl4pPr>
            <a:lvl5pPr marL="1371600" indent="0">
              <a:buNone/>
              <a:defRPr sz="1200">
                <a:solidFill>
                  <a:schemeClr val="tx1">
                    <a:tint val="82000"/>
                  </a:schemeClr>
                </a:solidFill>
              </a:defRPr>
            </a:lvl5pPr>
            <a:lvl6pPr marL="1714500" indent="0">
              <a:buNone/>
              <a:defRPr sz="1200">
                <a:solidFill>
                  <a:schemeClr val="tx1">
                    <a:tint val="82000"/>
                  </a:schemeClr>
                </a:solidFill>
              </a:defRPr>
            </a:lvl6pPr>
            <a:lvl7pPr marL="2057400" indent="0">
              <a:buNone/>
              <a:defRPr sz="1200">
                <a:solidFill>
                  <a:schemeClr val="tx1">
                    <a:tint val="82000"/>
                  </a:schemeClr>
                </a:solidFill>
              </a:defRPr>
            </a:lvl7pPr>
            <a:lvl8pPr marL="2400300" indent="0">
              <a:buNone/>
              <a:defRPr sz="1200">
                <a:solidFill>
                  <a:schemeClr val="tx1">
                    <a:tint val="82000"/>
                  </a:schemeClr>
                </a:solidFill>
              </a:defRPr>
            </a:lvl8pPr>
            <a:lvl9pPr marL="2743200" indent="0">
              <a:buNone/>
              <a:defRPr sz="1200">
                <a:solidFill>
                  <a:schemeClr val="tx1">
                    <a:tint val="82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D1F9B7D8-663C-968A-BB06-0008A7FB1331}"/>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5" name="Footer Placeholder 4">
            <a:extLst>
              <a:ext uri="{FF2B5EF4-FFF2-40B4-BE49-F238E27FC236}">
                <a16:creationId xmlns:a16="http://schemas.microsoft.com/office/drawing/2014/main" id="{66D3739F-4AB3-0CDD-A241-F63D97C96DA2}"/>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0A9DD18-1466-A25F-BB37-F52B9C7DB123}"/>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716822490"/>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AF5ACA-AC5A-59AD-EE7C-EAF1209C2820}"/>
              </a:ext>
            </a:extLst>
          </p:cNvPr>
          <p:cNvSpPr>
            <a:spLocks noGrp="1"/>
          </p:cNvSpPr>
          <p:nvPr>
            <p:ph type="title"/>
          </p:nvPr>
        </p:nvSpPr>
        <p:spPr/>
        <p:txBody>
          <a:bodyPr/>
          <a:lstStyle/>
          <a:p>
            <a:r>
              <a:rPr lang="en-GB"/>
              <a:t>Click to edit Master title style</a:t>
            </a:r>
          </a:p>
        </p:txBody>
      </p:sp>
      <p:sp>
        <p:nvSpPr>
          <p:cNvPr id="3" name="Content Placeholder 2">
            <a:extLst>
              <a:ext uri="{FF2B5EF4-FFF2-40B4-BE49-F238E27FC236}">
                <a16:creationId xmlns:a16="http://schemas.microsoft.com/office/drawing/2014/main" id="{695DECA0-F16A-6BFD-C013-A184FEF2E1BD}"/>
              </a:ext>
            </a:extLst>
          </p:cNvPr>
          <p:cNvSpPr>
            <a:spLocks noGrp="1"/>
          </p:cNvSpPr>
          <p:nvPr>
            <p:ph sz="half" idx="1"/>
          </p:nvPr>
        </p:nvSpPr>
        <p:spPr>
          <a:xfrm>
            <a:off x="6286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Content Placeholder 3">
            <a:extLst>
              <a:ext uri="{FF2B5EF4-FFF2-40B4-BE49-F238E27FC236}">
                <a16:creationId xmlns:a16="http://schemas.microsoft.com/office/drawing/2014/main" id="{9FA0287E-413F-7751-1FA9-B0EC8529B2CC}"/>
              </a:ext>
            </a:extLst>
          </p:cNvPr>
          <p:cNvSpPr>
            <a:spLocks noGrp="1"/>
          </p:cNvSpPr>
          <p:nvPr>
            <p:ph sz="half" idx="2"/>
          </p:nvPr>
        </p:nvSpPr>
        <p:spPr>
          <a:xfrm>
            <a:off x="4629150" y="1369219"/>
            <a:ext cx="3886200" cy="3263504"/>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Date Placeholder 4">
            <a:extLst>
              <a:ext uri="{FF2B5EF4-FFF2-40B4-BE49-F238E27FC236}">
                <a16:creationId xmlns:a16="http://schemas.microsoft.com/office/drawing/2014/main" id="{84A0B392-F94F-D6B6-271C-5F59E8A2AD4B}"/>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6" name="Footer Placeholder 5">
            <a:extLst>
              <a:ext uri="{FF2B5EF4-FFF2-40B4-BE49-F238E27FC236}">
                <a16:creationId xmlns:a16="http://schemas.microsoft.com/office/drawing/2014/main" id="{F7B15592-1587-E017-7435-B22CB98D43FB}"/>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EBE6C3B-178F-095E-1099-AFEEF607DAC4}"/>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3214534316"/>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022858F-1268-53C3-6B1E-5415200EC91C}"/>
              </a:ext>
            </a:extLst>
          </p:cNvPr>
          <p:cNvSpPr>
            <a:spLocks noGrp="1"/>
          </p:cNvSpPr>
          <p:nvPr>
            <p:ph type="title"/>
          </p:nvPr>
        </p:nvSpPr>
        <p:spPr>
          <a:xfrm>
            <a:off x="629841" y="273844"/>
            <a:ext cx="7886700" cy="994172"/>
          </a:xfrm>
        </p:spPr>
        <p:txBody>
          <a:bodyPr/>
          <a:lstStyle/>
          <a:p>
            <a:r>
              <a:rPr lang="en-GB"/>
              <a:t>Click to edit Master title style</a:t>
            </a:r>
          </a:p>
        </p:txBody>
      </p:sp>
      <p:sp>
        <p:nvSpPr>
          <p:cNvPr id="3" name="Text Placeholder 2">
            <a:extLst>
              <a:ext uri="{FF2B5EF4-FFF2-40B4-BE49-F238E27FC236}">
                <a16:creationId xmlns:a16="http://schemas.microsoft.com/office/drawing/2014/main" id="{5FB157F5-C906-A732-B98F-16D2F598F1E8}"/>
              </a:ext>
            </a:extLst>
          </p:cNvPr>
          <p:cNvSpPr>
            <a:spLocks noGrp="1"/>
          </p:cNvSpPr>
          <p:nvPr>
            <p:ph type="body" idx="1"/>
          </p:nvPr>
        </p:nvSpPr>
        <p:spPr>
          <a:xfrm>
            <a:off x="629842" y="1260872"/>
            <a:ext cx="3868340"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4" name="Content Placeholder 3">
            <a:extLst>
              <a:ext uri="{FF2B5EF4-FFF2-40B4-BE49-F238E27FC236}">
                <a16:creationId xmlns:a16="http://schemas.microsoft.com/office/drawing/2014/main" id="{600C6C1F-F4DB-2C53-0AD1-1F68564E7431}"/>
              </a:ext>
            </a:extLst>
          </p:cNvPr>
          <p:cNvSpPr>
            <a:spLocks noGrp="1"/>
          </p:cNvSpPr>
          <p:nvPr>
            <p:ph sz="half" idx="2"/>
          </p:nvPr>
        </p:nvSpPr>
        <p:spPr>
          <a:xfrm>
            <a:off x="629842" y="1878806"/>
            <a:ext cx="3868340"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5" name="Text Placeholder 4">
            <a:extLst>
              <a:ext uri="{FF2B5EF4-FFF2-40B4-BE49-F238E27FC236}">
                <a16:creationId xmlns:a16="http://schemas.microsoft.com/office/drawing/2014/main" id="{968C02A1-2F1D-4733-7B97-D1DDA6C02EE1}"/>
              </a:ext>
            </a:extLst>
          </p:cNvPr>
          <p:cNvSpPr>
            <a:spLocks noGrp="1"/>
          </p:cNvSpPr>
          <p:nvPr>
            <p:ph type="body" sz="quarter" idx="3"/>
          </p:nvPr>
        </p:nvSpPr>
        <p:spPr>
          <a:xfrm>
            <a:off x="4629150" y="1260872"/>
            <a:ext cx="3887391" cy="617934"/>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GB"/>
              <a:t>Click to edit Master text styles</a:t>
            </a:r>
          </a:p>
        </p:txBody>
      </p:sp>
      <p:sp>
        <p:nvSpPr>
          <p:cNvPr id="6" name="Content Placeholder 5">
            <a:extLst>
              <a:ext uri="{FF2B5EF4-FFF2-40B4-BE49-F238E27FC236}">
                <a16:creationId xmlns:a16="http://schemas.microsoft.com/office/drawing/2014/main" id="{3B6D20C2-A63A-B935-357F-8270ECC71D33}"/>
              </a:ext>
            </a:extLst>
          </p:cNvPr>
          <p:cNvSpPr>
            <a:spLocks noGrp="1"/>
          </p:cNvSpPr>
          <p:nvPr>
            <p:ph sz="quarter" idx="4"/>
          </p:nvPr>
        </p:nvSpPr>
        <p:spPr>
          <a:xfrm>
            <a:off x="4629150" y="1878806"/>
            <a:ext cx="3887391" cy="2763441"/>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7" name="Date Placeholder 6">
            <a:extLst>
              <a:ext uri="{FF2B5EF4-FFF2-40B4-BE49-F238E27FC236}">
                <a16:creationId xmlns:a16="http://schemas.microsoft.com/office/drawing/2014/main" id="{EC214307-78B3-8FA9-BA39-155254487FB9}"/>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8" name="Footer Placeholder 7">
            <a:extLst>
              <a:ext uri="{FF2B5EF4-FFF2-40B4-BE49-F238E27FC236}">
                <a16:creationId xmlns:a16="http://schemas.microsoft.com/office/drawing/2014/main" id="{633F5E30-B192-74F1-389A-AEA23D2B985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AC3D955C-0907-3603-DF07-8990E4D47274}"/>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304585782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C9DBDF1-0140-F844-D9E1-AB2B1C877C67}"/>
              </a:ext>
            </a:extLst>
          </p:cNvPr>
          <p:cNvSpPr>
            <a:spLocks noGrp="1"/>
          </p:cNvSpPr>
          <p:nvPr>
            <p:ph type="title"/>
          </p:nvPr>
        </p:nvSpPr>
        <p:spPr/>
        <p:txBody>
          <a:bodyPr/>
          <a:lstStyle/>
          <a:p>
            <a:r>
              <a:rPr lang="en-GB"/>
              <a:t>Click to edit Master title style</a:t>
            </a:r>
          </a:p>
        </p:txBody>
      </p:sp>
      <p:sp>
        <p:nvSpPr>
          <p:cNvPr id="3" name="Date Placeholder 2">
            <a:extLst>
              <a:ext uri="{FF2B5EF4-FFF2-40B4-BE49-F238E27FC236}">
                <a16:creationId xmlns:a16="http://schemas.microsoft.com/office/drawing/2014/main" id="{6CD8F9AE-0E48-41DB-F877-867A68B4D9C4}"/>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4" name="Footer Placeholder 3">
            <a:extLst>
              <a:ext uri="{FF2B5EF4-FFF2-40B4-BE49-F238E27FC236}">
                <a16:creationId xmlns:a16="http://schemas.microsoft.com/office/drawing/2014/main" id="{F849213D-1508-949E-7CA5-C4982AE5EB51}"/>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8CD8B40F-E513-E896-5674-717434466255}"/>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322832521"/>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0D94057-35FE-3772-D6B9-BAED0C7499FE}"/>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3" name="Footer Placeholder 2">
            <a:extLst>
              <a:ext uri="{FF2B5EF4-FFF2-40B4-BE49-F238E27FC236}">
                <a16:creationId xmlns:a16="http://schemas.microsoft.com/office/drawing/2014/main" id="{43EFE835-C83B-8FA8-4CE0-49399C7BE0F1}"/>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E7D03812-8EAD-072B-FFC5-E5C8B35835CA}"/>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308490435"/>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4EFC7E-CCF7-FE8E-AF77-5C90B556D0B5}"/>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Content Placeholder 2">
            <a:extLst>
              <a:ext uri="{FF2B5EF4-FFF2-40B4-BE49-F238E27FC236}">
                <a16:creationId xmlns:a16="http://schemas.microsoft.com/office/drawing/2014/main" id="{42D8ED27-1D13-4F81-36FF-C092672CF354}"/>
              </a:ext>
            </a:extLst>
          </p:cNvPr>
          <p:cNvSpPr>
            <a:spLocks noGrp="1"/>
          </p:cNvSpPr>
          <p:nvPr>
            <p:ph idx="1"/>
          </p:nvPr>
        </p:nvSpPr>
        <p:spPr>
          <a:xfrm>
            <a:off x="3887391" y="740569"/>
            <a:ext cx="4629150" cy="3655219"/>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Text Placeholder 3">
            <a:extLst>
              <a:ext uri="{FF2B5EF4-FFF2-40B4-BE49-F238E27FC236}">
                <a16:creationId xmlns:a16="http://schemas.microsoft.com/office/drawing/2014/main" id="{B8E0A43F-2FF4-BD1A-5F60-94918EC8D144}"/>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F424DFEC-1740-AE0D-B70A-9FE2B5E86F99}"/>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6" name="Footer Placeholder 5">
            <a:extLst>
              <a:ext uri="{FF2B5EF4-FFF2-40B4-BE49-F238E27FC236}">
                <a16:creationId xmlns:a16="http://schemas.microsoft.com/office/drawing/2014/main" id="{B477FFB4-C7C7-505C-1FEB-1BC368EAFA3A}"/>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316040D5-BCA2-D5DF-A4CE-608484EF236B}"/>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351334064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GB"/>
          </a:p>
        </p:txBody>
      </p:sp>
    </p:spTree>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3954822-FC6F-A5E2-73C4-C149C51A21E8}"/>
              </a:ext>
            </a:extLst>
          </p:cNvPr>
          <p:cNvSpPr>
            <a:spLocks noGrp="1"/>
          </p:cNvSpPr>
          <p:nvPr>
            <p:ph type="title"/>
          </p:nvPr>
        </p:nvSpPr>
        <p:spPr>
          <a:xfrm>
            <a:off x="629841" y="342900"/>
            <a:ext cx="2949178" cy="1200150"/>
          </a:xfrm>
        </p:spPr>
        <p:txBody>
          <a:bodyPr anchor="b"/>
          <a:lstStyle>
            <a:lvl1pPr>
              <a:defRPr sz="2400"/>
            </a:lvl1pPr>
          </a:lstStyle>
          <a:p>
            <a:r>
              <a:rPr lang="en-GB"/>
              <a:t>Click to edit Master title style</a:t>
            </a:r>
          </a:p>
        </p:txBody>
      </p:sp>
      <p:sp>
        <p:nvSpPr>
          <p:cNvPr id="3" name="Picture Placeholder 2">
            <a:extLst>
              <a:ext uri="{FF2B5EF4-FFF2-40B4-BE49-F238E27FC236}">
                <a16:creationId xmlns:a16="http://schemas.microsoft.com/office/drawing/2014/main" id="{F4D11555-66D4-C87A-3B97-7518C11503F4}"/>
              </a:ext>
            </a:extLst>
          </p:cNvPr>
          <p:cNvSpPr>
            <a:spLocks noGrp="1"/>
          </p:cNvSpPr>
          <p:nvPr>
            <p:ph type="pic" idx="1"/>
          </p:nvPr>
        </p:nvSpPr>
        <p:spPr>
          <a:xfrm>
            <a:off x="3887391" y="740569"/>
            <a:ext cx="4629150" cy="3655219"/>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a:extLst>
              <a:ext uri="{FF2B5EF4-FFF2-40B4-BE49-F238E27FC236}">
                <a16:creationId xmlns:a16="http://schemas.microsoft.com/office/drawing/2014/main" id="{C4B44E28-84E3-FCA3-5B02-0F9A2FB49C63}"/>
              </a:ext>
            </a:extLst>
          </p:cNvPr>
          <p:cNvSpPr>
            <a:spLocks noGrp="1"/>
          </p:cNvSpPr>
          <p:nvPr>
            <p:ph type="body" sz="half" idx="2"/>
          </p:nvPr>
        </p:nvSpPr>
        <p:spPr>
          <a:xfrm>
            <a:off x="629841" y="1543050"/>
            <a:ext cx="2949178" cy="2858691"/>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GB"/>
              <a:t>Click to edit Master text styles</a:t>
            </a:r>
          </a:p>
        </p:txBody>
      </p:sp>
      <p:sp>
        <p:nvSpPr>
          <p:cNvPr id="5" name="Date Placeholder 4">
            <a:extLst>
              <a:ext uri="{FF2B5EF4-FFF2-40B4-BE49-F238E27FC236}">
                <a16:creationId xmlns:a16="http://schemas.microsoft.com/office/drawing/2014/main" id="{D63E5421-07F6-6C86-B4B8-CD2CC9C67881}"/>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6" name="Footer Placeholder 5">
            <a:extLst>
              <a:ext uri="{FF2B5EF4-FFF2-40B4-BE49-F238E27FC236}">
                <a16:creationId xmlns:a16="http://schemas.microsoft.com/office/drawing/2014/main" id="{98AE6B6A-6EDB-DAC2-C61F-927DBAA19FED}"/>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1119B523-A791-676A-94FD-816372E9A892}"/>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2115509237"/>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5AA610-5A45-644F-AA4F-31DB78246524}"/>
              </a:ext>
            </a:extLst>
          </p:cNvPr>
          <p:cNvSpPr>
            <a:spLocks noGrp="1"/>
          </p:cNvSpPr>
          <p:nvPr>
            <p:ph type="title"/>
          </p:nvPr>
        </p:nvSpPr>
        <p:spPr/>
        <p:txBody>
          <a:bodyPr/>
          <a:lstStyle/>
          <a:p>
            <a:r>
              <a:rPr lang="en-GB"/>
              <a:t>Click to edit Master title style</a:t>
            </a:r>
          </a:p>
        </p:txBody>
      </p:sp>
      <p:sp>
        <p:nvSpPr>
          <p:cNvPr id="3" name="Vertical Text Placeholder 2">
            <a:extLst>
              <a:ext uri="{FF2B5EF4-FFF2-40B4-BE49-F238E27FC236}">
                <a16:creationId xmlns:a16="http://schemas.microsoft.com/office/drawing/2014/main" id="{13D0C2D4-B6A5-54A5-C8EC-0D21451F35D6}"/>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3BB2EB17-BAD0-A603-5EBD-4D325FC0C3D5}"/>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5" name="Footer Placeholder 4">
            <a:extLst>
              <a:ext uri="{FF2B5EF4-FFF2-40B4-BE49-F238E27FC236}">
                <a16:creationId xmlns:a16="http://schemas.microsoft.com/office/drawing/2014/main" id="{493A8EEC-AFCE-0957-FD27-B4A681B226AC}"/>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7C3EC5E-24C5-8C54-F449-25ECB9B3E574}"/>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2957440489"/>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BF51291-744F-7CD8-E194-BA2F5ECEAEBA}"/>
              </a:ext>
            </a:extLst>
          </p:cNvPr>
          <p:cNvSpPr>
            <a:spLocks noGrp="1"/>
          </p:cNvSpPr>
          <p:nvPr>
            <p:ph type="title" orient="vert"/>
          </p:nvPr>
        </p:nvSpPr>
        <p:spPr>
          <a:xfrm>
            <a:off x="6543675" y="273844"/>
            <a:ext cx="1971675" cy="4358879"/>
          </a:xfrm>
        </p:spPr>
        <p:txBody>
          <a:bodyPr vert="eaVert"/>
          <a:lstStyle/>
          <a:p>
            <a:r>
              <a:rPr lang="en-GB"/>
              <a:t>Click to edit Master title style</a:t>
            </a:r>
          </a:p>
        </p:txBody>
      </p:sp>
      <p:sp>
        <p:nvSpPr>
          <p:cNvPr id="3" name="Vertical Text Placeholder 2">
            <a:extLst>
              <a:ext uri="{FF2B5EF4-FFF2-40B4-BE49-F238E27FC236}">
                <a16:creationId xmlns:a16="http://schemas.microsoft.com/office/drawing/2014/main" id="{CBCB6C8A-BFAF-0913-0C09-5E2A16F61ECE}"/>
              </a:ext>
            </a:extLst>
          </p:cNvPr>
          <p:cNvSpPr>
            <a:spLocks noGrp="1"/>
          </p:cNvSpPr>
          <p:nvPr>
            <p:ph type="body" orient="vert" idx="1"/>
          </p:nvPr>
        </p:nvSpPr>
        <p:spPr>
          <a:xfrm>
            <a:off x="628650" y="273844"/>
            <a:ext cx="5800725" cy="4358879"/>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135A6FC7-A74D-6787-8592-B54F10B23E90}"/>
              </a:ext>
            </a:extLst>
          </p:cNvPr>
          <p:cNvSpPr>
            <a:spLocks noGrp="1"/>
          </p:cNvSpPr>
          <p:nvPr>
            <p:ph type="dt" sz="half" idx="10"/>
          </p:nvPr>
        </p:nvSpPr>
        <p:spPr/>
        <p:txBody>
          <a:bodyPr/>
          <a:lstStyle/>
          <a:p>
            <a:fld id="{80C993C4-0772-46A3-AC46-C4DD579E309E}" type="datetimeFigureOut">
              <a:rPr lang="en-GB" smtClean="0"/>
              <a:t>05/11/2025</a:t>
            </a:fld>
            <a:endParaRPr lang="en-GB"/>
          </a:p>
        </p:txBody>
      </p:sp>
      <p:sp>
        <p:nvSpPr>
          <p:cNvPr id="5" name="Footer Placeholder 4">
            <a:extLst>
              <a:ext uri="{FF2B5EF4-FFF2-40B4-BE49-F238E27FC236}">
                <a16:creationId xmlns:a16="http://schemas.microsoft.com/office/drawing/2014/main" id="{D1583E8F-D63C-238F-692A-376CACDF89B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F14894B1-633C-01E1-D8F8-41F0E51E41F1}"/>
              </a:ext>
            </a:extLst>
          </p:cNvPr>
          <p:cNvSpPr>
            <a:spLocks noGrp="1"/>
          </p:cNvSpPr>
          <p:nvPr>
            <p:ph type="sldNum" sz="quarter" idx="12"/>
          </p:nvPr>
        </p:nvSpPr>
        <p:spPr/>
        <p:txBody>
          <a:bodyPr/>
          <a:lstStyle/>
          <a:p>
            <a:fld id="{7250A6F6-4E65-4820-AB63-E7972AE34166}" type="slidenum">
              <a:rPr lang="en-GB" smtClean="0"/>
              <a:t>‹#›</a:t>
            </a:fld>
            <a:endParaRPr lang="en-GB"/>
          </a:p>
        </p:txBody>
      </p:sp>
    </p:spTree>
    <p:extLst>
      <p:ext uri="{BB962C8B-B14F-4D97-AF65-F5344CB8AC3E}">
        <p14:creationId xmlns:p14="http://schemas.microsoft.com/office/powerpoint/2010/main" val="26027970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endParaRPr lang="en-GB"/>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endParaRPr lang="en-GB"/>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r>
              <a:rPr lang="en-US" noProof="0"/>
              <a:t>Click icon to add picture</a:t>
            </a:r>
            <a:endParaRPr lang="en-GB" noProof="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slideLayout" Target="../slideLayouts/slideLayout29.xml"/><Relationship Id="rId26" Type="http://schemas.openxmlformats.org/officeDocument/2006/relationships/slideLayout" Target="../slideLayouts/slideLayout37.xml"/><Relationship Id="rId39" Type="http://schemas.openxmlformats.org/officeDocument/2006/relationships/slideLayout" Target="../slideLayouts/slideLayout50.xml"/><Relationship Id="rId3" Type="http://schemas.openxmlformats.org/officeDocument/2006/relationships/slideLayout" Target="../slideLayouts/slideLayout14.xml"/><Relationship Id="rId21" Type="http://schemas.openxmlformats.org/officeDocument/2006/relationships/slideLayout" Target="../slideLayouts/slideLayout32.xml"/><Relationship Id="rId34" Type="http://schemas.openxmlformats.org/officeDocument/2006/relationships/slideLayout" Target="../slideLayouts/slideLayout45.xml"/><Relationship Id="rId42" Type="http://schemas.openxmlformats.org/officeDocument/2006/relationships/image" Target="../media/image4.jpe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slideLayout" Target="../slideLayouts/slideLayout28.xml"/><Relationship Id="rId25" Type="http://schemas.openxmlformats.org/officeDocument/2006/relationships/slideLayout" Target="../slideLayouts/slideLayout36.xml"/><Relationship Id="rId33" Type="http://schemas.openxmlformats.org/officeDocument/2006/relationships/slideLayout" Target="../slideLayouts/slideLayout44.xml"/><Relationship Id="rId38" Type="http://schemas.openxmlformats.org/officeDocument/2006/relationships/slideLayout" Target="../slideLayouts/slideLayout49.xml"/><Relationship Id="rId2" Type="http://schemas.openxmlformats.org/officeDocument/2006/relationships/slideLayout" Target="../slideLayouts/slideLayout13.xml"/><Relationship Id="rId16" Type="http://schemas.openxmlformats.org/officeDocument/2006/relationships/slideLayout" Target="../slideLayouts/slideLayout27.xml"/><Relationship Id="rId20" Type="http://schemas.openxmlformats.org/officeDocument/2006/relationships/slideLayout" Target="../slideLayouts/slideLayout31.xml"/><Relationship Id="rId29" Type="http://schemas.openxmlformats.org/officeDocument/2006/relationships/slideLayout" Target="../slideLayouts/slideLayout40.xml"/><Relationship Id="rId41" Type="http://schemas.openxmlformats.org/officeDocument/2006/relationships/theme" Target="../theme/theme2.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24" Type="http://schemas.openxmlformats.org/officeDocument/2006/relationships/slideLayout" Target="../slideLayouts/slideLayout35.xml"/><Relationship Id="rId32" Type="http://schemas.openxmlformats.org/officeDocument/2006/relationships/slideLayout" Target="../slideLayouts/slideLayout43.xml"/><Relationship Id="rId37" Type="http://schemas.openxmlformats.org/officeDocument/2006/relationships/slideLayout" Target="../slideLayouts/slideLayout48.xml"/><Relationship Id="rId40" Type="http://schemas.openxmlformats.org/officeDocument/2006/relationships/slideLayout" Target="../slideLayouts/slideLayout51.xml"/><Relationship Id="rId5" Type="http://schemas.openxmlformats.org/officeDocument/2006/relationships/slideLayout" Target="../slideLayouts/slideLayout16.xml"/><Relationship Id="rId15" Type="http://schemas.openxmlformats.org/officeDocument/2006/relationships/slideLayout" Target="../slideLayouts/slideLayout26.xml"/><Relationship Id="rId23" Type="http://schemas.openxmlformats.org/officeDocument/2006/relationships/slideLayout" Target="../slideLayouts/slideLayout34.xml"/><Relationship Id="rId28" Type="http://schemas.openxmlformats.org/officeDocument/2006/relationships/slideLayout" Target="../slideLayouts/slideLayout39.xml"/><Relationship Id="rId36" Type="http://schemas.openxmlformats.org/officeDocument/2006/relationships/slideLayout" Target="../slideLayouts/slideLayout47.xml"/><Relationship Id="rId10" Type="http://schemas.openxmlformats.org/officeDocument/2006/relationships/slideLayout" Target="../slideLayouts/slideLayout21.xml"/><Relationship Id="rId19" Type="http://schemas.openxmlformats.org/officeDocument/2006/relationships/slideLayout" Target="../slideLayouts/slideLayout30.xml"/><Relationship Id="rId31" Type="http://schemas.openxmlformats.org/officeDocument/2006/relationships/slideLayout" Target="../slideLayouts/slideLayout42.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slideLayout" Target="../slideLayouts/slideLayout25.xml"/><Relationship Id="rId22" Type="http://schemas.openxmlformats.org/officeDocument/2006/relationships/slideLayout" Target="../slideLayouts/slideLayout33.xml"/><Relationship Id="rId27" Type="http://schemas.openxmlformats.org/officeDocument/2006/relationships/slideLayout" Target="../slideLayouts/slideLayout38.xml"/><Relationship Id="rId30" Type="http://schemas.openxmlformats.org/officeDocument/2006/relationships/slideLayout" Target="../slideLayouts/slideLayout41.xml"/><Relationship Id="rId35" Type="http://schemas.openxmlformats.org/officeDocument/2006/relationships/slideLayout" Target="../slideLayouts/slideLayout46.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59.xml"/><Relationship Id="rId3" Type="http://schemas.openxmlformats.org/officeDocument/2006/relationships/slideLayout" Target="../slideLayouts/slideLayout54.xml"/><Relationship Id="rId7" Type="http://schemas.openxmlformats.org/officeDocument/2006/relationships/slideLayout" Target="../slideLayouts/slideLayout58.xml"/><Relationship Id="rId12" Type="http://schemas.openxmlformats.org/officeDocument/2006/relationships/theme" Target="../theme/theme3.xml"/><Relationship Id="rId2" Type="http://schemas.openxmlformats.org/officeDocument/2006/relationships/slideLayout" Target="../slideLayouts/slideLayout53.xml"/><Relationship Id="rId1" Type="http://schemas.openxmlformats.org/officeDocument/2006/relationships/slideLayout" Target="../slideLayouts/slideLayout52.xml"/><Relationship Id="rId6" Type="http://schemas.openxmlformats.org/officeDocument/2006/relationships/slideLayout" Target="../slideLayouts/slideLayout57.xml"/><Relationship Id="rId11" Type="http://schemas.openxmlformats.org/officeDocument/2006/relationships/slideLayout" Target="../slideLayouts/slideLayout62.xml"/><Relationship Id="rId5" Type="http://schemas.openxmlformats.org/officeDocument/2006/relationships/slideLayout" Target="../slideLayouts/slideLayout56.xml"/><Relationship Id="rId10" Type="http://schemas.openxmlformats.org/officeDocument/2006/relationships/slideLayout" Target="../slideLayouts/slideLayout61.xml"/><Relationship Id="rId4" Type="http://schemas.openxmlformats.org/officeDocument/2006/relationships/slideLayout" Target="../slideLayouts/slideLayout55.xml"/><Relationship Id="rId9" Type="http://schemas.openxmlformats.org/officeDocument/2006/relationships/slideLayout" Target="../slideLayouts/slideLayout6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2" descr="I:\red-banner.jpg"/>
          <p:cNvPicPr>
            <a:picLocks noChangeAspect="1" noChangeArrowheads="1"/>
          </p:cNvPicPr>
          <p:nvPr userDrawn="1"/>
        </p:nvPicPr>
        <p:blipFill>
          <a:blip r:embed="rId13" cstate="print"/>
          <a:srcRect/>
          <a:stretch>
            <a:fillRect/>
          </a:stretch>
        </p:blipFill>
        <p:spPr bwMode="auto">
          <a:xfrm>
            <a:off x="0" y="0"/>
            <a:ext cx="9144000" cy="1020763"/>
          </a:xfrm>
          <a:prstGeom prst="rect">
            <a:avLst/>
          </a:prstGeom>
          <a:noFill/>
          <a:ln w="9525">
            <a:noFill/>
            <a:miter lim="800000"/>
            <a:headEnd/>
            <a:tailEnd/>
          </a:ln>
        </p:spPr>
      </p:pic>
      <p:sp>
        <p:nvSpPr>
          <p:cNvPr id="1027" name="Rectangle 2"/>
          <p:cNvSpPr>
            <a:spLocks noGrp="1" noChangeArrowheads="1"/>
          </p:cNvSpPr>
          <p:nvPr>
            <p:ph type="title"/>
          </p:nvPr>
        </p:nvSpPr>
        <p:spPr bwMode="auto">
          <a:xfrm>
            <a:off x="250825" y="195263"/>
            <a:ext cx="4895850" cy="85725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GB"/>
              <a:t>Title of presentation</a:t>
            </a:r>
          </a:p>
        </p:txBody>
      </p:sp>
      <p:sp>
        <p:nvSpPr>
          <p:cNvPr id="1028" name="Rectangle 3"/>
          <p:cNvSpPr>
            <a:spLocks noGrp="1" noChangeArrowheads="1"/>
          </p:cNvSpPr>
          <p:nvPr>
            <p:ph type="body" idx="1"/>
          </p:nvPr>
        </p:nvSpPr>
        <p:spPr bwMode="auto">
          <a:xfrm>
            <a:off x="250825" y="1419225"/>
            <a:ext cx="8642350" cy="33575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pic>
        <p:nvPicPr>
          <p:cNvPr id="1029" name="Picture 3" descr="I:\mydocs\Images\logos\sra-white-logo.png"/>
          <p:cNvPicPr>
            <a:picLocks noChangeAspect="1" noChangeArrowheads="1"/>
          </p:cNvPicPr>
          <p:nvPr userDrawn="1"/>
        </p:nvPicPr>
        <p:blipFill>
          <a:blip r:embed="rId14" cstate="print"/>
          <a:srcRect/>
          <a:stretch>
            <a:fillRect/>
          </a:stretch>
        </p:blipFill>
        <p:spPr bwMode="auto">
          <a:xfrm>
            <a:off x="7164388" y="176213"/>
            <a:ext cx="1655762" cy="661987"/>
          </a:xfrm>
          <a:prstGeom prst="rect">
            <a:avLst/>
          </a:prstGeom>
          <a:noFill/>
          <a:ln w="9525">
            <a:noFill/>
            <a:miter lim="800000"/>
            <a:headEnd/>
            <a:tailEnd/>
          </a:ln>
        </p:spPr>
      </p:pic>
      <p:sp>
        <p:nvSpPr>
          <p:cNvPr id="2" name="Slide Number Placeholder 1">
            <a:extLst>
              <a:ext uri="{FF2B5EF4-FFF2-40B4-BE49-F238E27FC236}">
                <a16:creationId xmlns:a16="http://schemas.microsoft.com/office/drawing/2014/main" id="{EE41A35C-E00E-4B04-97F8-B4BE76AEA5DA}"/>
              </a:ext>
            </a:extLst>
          </p:cNvPr>
          <p:cNvSpPr>
            <a:spLocks noGrp="1"/>
          </p:cNvSpPr>
          <p:nvPr>
            <p:ph type="sldNum" sz="quarter" idx="4"/>
          </p:nvPr>
        </p:nvSpPr>
        <p:spPr>
          <a:xfrm>
            <a:off x="6457950" y="4767263"/>
            <a:ext cx="2057400" cy="274637"/>
          </a:xfrm>
          <a:prstGeom prst="rect">
            <a:avLst/>
          </a:prstGeom>
        </p:spPr>
        <p:txBody>
          <a:bodyPr vert="horz" lIns="91440" tIns="45720" rIns="91440" bIns="45720" rtlCol="0" anchor="ctr"/>
          <a:lstStyle>
            <a:lvl1pPr algn="r">
              <a:defRPr sz="1200">
                <a:solidFill>
                  <a:schemeClr val="tx1">
                    <a:tint val="75000"/>
                  </a:schemeClr>
                </a:solidFill>
              </a:defRPr>
            </a:lvl1pPr>
          </a:lstStyle>
          <a:p>
            <a:fld id="{71556916-3026-4832-9292-F5DD05CE6D2D}" type="slidenum">
              <a:rPr lang="en-GB" smtClean="0"/>
              <a:t>‹#›</a:t>
            </a:fld>
            <a:endParaRPr lang="en-GB"/>
          </a:p>
        </p:txBody>
      </p:sp>
    </p:spTree>
  </p:cSld>
  <p:clrMap bg1="lt1" tx1="dk1" bg2="lt2" tx2="dk2" accent1="accent1" accent2="accent2" accent3="accent3" accent4="accent4" accent5="accent5" accent6="accent6" hlink="hlink" folHlink="folHlink"/>
  <p:sldLayoutIdLst>
    <p:sldLayoutId id="2147483719"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Lst>
  <p:txStyles>
    <p:titleStyle>
      <a:lvl1pPr algn="l" rtl="0" eaLnBrk="1" fontAlgn="base" hangingPunct="1">
        <a:spcBef>
          <a:spcPct val="0"/>
        </a:spcBef>
        <a:spcAft>
          <a:spcPct val="0"/>
        </a:spcAft>
        <a:defRPr sz="3200">
          <a:solidFill>
            <a:schemeClr val="bg1"/>
          </a:solidFill>
          <a:latin typeface="+mj-lt"/>
          <a:ea typeface="ＭＳ Ｐゴシック" charset="0"/>
          <a:cs typeface="ＭＳ Ｐゴシック" charset="0"/>
        </a:defRPr>
      </a:lvl1pPr>
      <a:lvl2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2pPr>
      <a:lvl3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3pPr>
      <a:lvl4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4pPr>
      <a:lvl5pPr algn="l" rtl="0" eaLnBrk="1" fontAlgn="base" hangingPunct="1">
        <a:spcBef>
          <a:spcPct val="0"/>
        </a:spcBef>
        <a:spcAft>
          <a:spcPct val="0"/>
        </a:spcAft>
        <a:defRPr sz="3200">
          <a:solidFill>
            <a:schemeClr val="bg1"/>
          </a:solidFill>
          <a:latin typeface="Arial" charset="0"/>
          <a:ea typeface="ＭＳ Ｐゴシック" charset="0"/>
          <a:cs typeface="ＭＳ Ｐゴシック" charset="0"/>
        </a:defRPr>
      </a:lvl5pPr>
      <a:lvl6pPr marL="457200" algn="l" rtl="0" eaLnBrk="1" fontAlgn="base" hangingPunct="1">
        <a:spcBef>
          <a:spcPct val="0"/>
        </a:spcBef>
        <a:spcAft>
          <a:spcPct val="0"/>
        </a:spcAft>
        <a:defRPr sz="3200">
          <a:solidFill>
            <a:schemeClr val="tx2"/>
          </a:solidFill>
          <a:latin typeface="Arial" charset="0"/>
        </a:defRPr>
      </a:lvl6pPr>
      <a:lvl7pPr marL="914400" algn="l" rtl="0" eaLnBrk="1" fontAlgn="base" hangingPunct="1">
        <a:spcBef>
          <a:spcPct val="0"/>
        </a:spcBef>
        <a:spcAft>
          <a:spcPct val="0"/>
        </a:spcAft>
        <a:defRPr sz="3200">
          <a:solidFill>
            <a:schemeClr val="tx2"/>
          </a:solidFill>
          <a:latin typeface="Arial" charset="0"/>
        </a:defRPr>
      </a:lvl7pPr>
      <a:lvl8pPr marL="1371600" algn="l" rtl="0" eaLnBrk="1" fontAlgn="base" hangingPunct="1">
        <a:spcBef>
          <a:spcPct val="0"/>
        </a:spcBef>
        <a:spcAft>
          <a:spcPct val="0"/>
        </a:spcAft>
        <a:defRPr sz="3200">
          <a:solidFill>
            <a:schemeClr val="tx2"/>
          </a:solidFill>
          <a:latin typeface="Arial" charset="0"/>
        </a:defRPr>
      </a:lvl8pPr>
      <a:lvl9pPr marL="1828800" algn="l" rtl="0" eaLnBrk="1" fontAlgn="base" hangingPunct="1">
        <a:spcBef>
          <a:spcPct val="0"/>
        </a:spcBef>
        <a:spcAft>
          <a:spcPct val="0"/>
        </a:spcAft>
        <a:defRPr sz="3200">
          <a:solidFill>
            <a:schemeClr val="tx2"/>
          </a:solidFill>
          <a:latin typeface="Arial" charset="0"/>
        </a:defRPr>
      </a:lvl9pPr>
    </p:titleStyle>
    <p:bodyStyle>
      <a:lvl1pPr marL="342900" indent="-342900" algn="l" rtl="0" eaLnBrk="1" fontAlgn="base" hangingPunct="1">
        <a:spcBef>
          <a:spcPct val="20000"/>
        </a:spcBef>
        <a:spcAft>
          <a:spcPct val="0"/>
        </a:spcAft>
        <a:buClr>
          <a:srgbClr val="9E1B34"/>
        </a:buClr>
        <a:buChar char="•"/>
        <a:defRPr sz="2800">
          <a:solidFill>
            <a:srgbClr val="262626"/>
          </a:solidFill>
          <a:latin typeface="+mn-lt"/>
          <a:ea typeface="ＭＳ Ｐゴシック" charset="0"/>
          <a:cs typeface="ＭＳ Ｐゴシック" charset="0"/>
        </a:defRPr>
      </a:lvl1pPr>
      <a:lvl2pPr marL="742950" indent="-285750" algn="l" rtl="0" eaLnBrk="1" fontAlgn="base" hangingPunct="1">
        <a:spcBef>
          <a:spcPct val="20000"/>
        </a:spcBef>
        <a:spcAft>
          <a:spcPct val="0"/>
        </a:spcAft>
        <a:buClr>
          <a:srgbClr val="9E1B34"/>
        </a:buClr>
        <a:buChar char="–"/>
        <a:defRPr sz="2400">
          <a:solidFill>
            <a:srgbClr val="262626"/>
          </a:solidFill>
          <a:latin typeface="+mn-lt"/>
          <a:ea typeface="ＭＳ Ｐゴシック" charset="0"/>
        </a:defRPr>
      </a:lvl2pPr>
      <a:lvl3pPr marL="1143000" indent="-228600" algn="l" rtl="0" eaLnBrk="1" fontAlgn="base" hangingPunct="1">
        <a:spcBef>
          <a:spcPct val="20000"/>
        </a:spcBef>
        <a:spcAft>
          <a:spcPct val="0"/>
        </a:spcAft>
        <a:buClr>
          <a:srgbClr val="9E1B34"/>
        </a:buClr>
        <a:buChar char="•"/>
        <a:defRPr sz="2000">
          <a:solidFill>
            <a:srgbClr val="262626"/>
          </a:solidFill>
          <a:latin typeface="+mn-lt"/>
          <a:ea typeface="ＭＳ Ｐゴシック" charset="0"/>
        </a:defRPr>
      </a:lvl3pPr>
      <a:lvl4pPr marL="1600200" indent="-228600" algn="l" rtl="0" eaLnBrk="1" fontAlgn="base" hangingPunct="1">
        <a:spcBef>
          <a:spcPct val="20000"/>
        </a:spcBef>
        <a:spcAft>
          <a:spcPct val="0"/>
        </a:spcAft>
        <a:buClr>
          <a:srgbClr val="9E1B34"/>
        </a:buClr>
        <a:buChar char="–"/>
        <a:defRPr>
          <a:solidFill>
            <a:srgbClr val="262626"/>
          </a:solidFill>
          <a:latin typeface="+mn-lt"/>
          <a:ea typeface="ＭＳ Ｐゴシック" charset="0"/>
        </a:defRPr>
      </a:lvl4pPr>
      <a:lvl5pPr marL="2057400" indent="-228600" algn="l" rtl="0" eaLnBrk="1" fontAlgn="base" hangingPunct="1">
        <a:spcBef>
          <a:spcPct val="20000"/>
        </a:spcBef>
        <a:spcAft>
          <a:spcPct val="0"/>
        </a:spcAft>
        <a:buClr>
          <a:srgbClr val="9E1B34"/>
        </a:buClr>
        <a:buChar char="»"/>
        <a:defRPr sz="1600">
          <a:solidFill>
            <a:srgbClr val="262626"/>
          </a:solidFill>
          <a:latin typeface="+mn-lt"/>
          <a:ea typeface="ＭＳ Ｐゴシック" charset="0"/>
        </a:defRPr>
      </a:lvl5pPr>
      <a:lvl6pPr marL="2514600" indent="-228600" algn="l" rtl="0" eaLnBrk="1" fontAlgn="base" hangingPunct="1">
        <a:spcBef>
          <a:spcPct val="20000"/>
        </a:spcBef>
        <a:spcAft>
          <a:spcPct val="0"/>
        </a:spcAft>
        <a:buClr>
          <a:srgbClr val="9E1B34"/>
        </a:buClr>
        <a:buChar char="»"/>
        <a:defRPr sz="1600">
          <a:solidFill>
            <a:schemeClr val="tx1"/>
          </a:solidFill>
          <a:latin typeface="+mn-lt"/>
        </a:defRPr>
      </a:lvl6pPr>
      <a:lvl7pPr marL="2971800" indent="-228600" algn="l" rtl="0" eaLnBrk="1" fontAlgn="base" hangingPunct="1">
        <a:spcBef>
          <a:spcPct val="20000"/>
        </a:spcBef>
        <a:spcAft>
          <a:spcPct val="0"/>
        </a:spcAft>
        <a:buClr>
          <a:srgbClr val="9E1B34"/>
        </a:buClr>
        <a:buChar char="»"/>
        <a:defRPr sz="1600">
          <a:solidFill>
            <a:schemeClr val="tx1"/>
          </a:solidFill>
          <a:latin typeface="+mn-lt"/>
        </a:defRPr>
      </a:lvl7pPr>
      <a:lvl8pPr marL="3429000" indent="-228600" algn="l" rtl="0" eaLnBrk="1" fontAlgn="base" hangingPunct="1">
        <a:spcBef>
          <a:spcPct val="20000"/>
        </a:spcBef>
        <a:spcAft>
          <a:spcPct val="0"/>
        </a:spcAft>
        <a:buClr>
          <a:srgbClr val="9E1B34"/>
        </a:buClr>
        <a:buChar char="»"/>
        <a:defRPr sz="1600">
          <a:solidFill>
            <a:schemeClr val="tx1"/>
          </a:solidFill>
          <a:latin typeface="+mn-lt"/>
        </a:defRPr>
      </a:lvl8pPr>
      <a:lvl9pPr marL="3886200" indent="-228600" algn="l" rtl="0" eaLnBrk="1" fontAlgn="base" hangingPunct="1">
        <a:spcBef>
          <a:spcPct val="20000"/>
        </a:spcBef>
        <a:spcAft>
          <a:spcPct val="0"/>
        </a:spcAft>
        <a:buClr>
          <a:srgbClr val="9E1B34"/>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bwMode="gray">
      <p:bgRef idx="1001">
        <a:schemeClr val="bg1"/>
      </p:bgRef>
    </p:bg>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42" cstate="print">
            <a:extLst>
              <a:ext uri="{28A0092B-C50C-407E-A947-70E740481C1C}">
                <a14:useLocalDpi xmlns:a14="http://schemas.microsoft.com/office/drawing/2010/main" val="0"/>
              </a:ext>
            </a:extLst>
          </a:blip>
          <a:stretch>
            <a:fillRect/>
          </a:stretch>
        </p:blipFill>
        <p:spPr>
          <a:xfrm>
            <a:off x="-1" y="4770977"/>
            <a:ext cx="9144000" cy="378333"/>
          </a:xfrm>
          <a:prstGeom prst="rect">
            <a:avLst/>
          </a:prstGeom>
        </p:spPr>
      </p:pic>
      <p:sp>
        <p:nvSpPr>
          <p:cNvPr id="1029" name="AutoShape 12"/>
          <p:cNvSpPr>
            <a:spLocks noChangeAspect="1" noChangeArrowheads="1" noTextEdit="1"/>
          </p:cNvSpPr>
          <p:nvPr userDrawn="1"/>
        </p:nvSpPr>
        <p:spPr bwMode="auto">
          <a:xfrm>
            <a:off x="0" y="4763468"/>
            <a:ext cx="9144000" cy="37904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68580" tIns="34290" rIns="68580" bIns="34290" numCol="1" anchor="t" anchorCtr="0" compatLnSpc="1">
            <a:prstTxWarp prst="textNoShape">
              <a:avLst/>
            </a:prstTxWarp>
          </a:bodyPr>
          <a:lstStyle/>
          <a:p>
            <a:endParaRPr lang="en-US" sz="1800"/>
          </a:p>
        </p:txBody>
      </p:sp>
      <p:sp>
        <p:nvSpPr>
          <p:cNvPr id="2" name="Title Placeholder 1"/>
          <p:cNvSpPr>
            <a:spLocks noGrp="1"/>
          </p:cNvSpPr>
          <p:nvPr userDrawn="1">
            <p:ph type="title"/>
          </p:nvPr>
        </p:nvSpPr>
        <p:spPr bwMode="gray">
          <a:xfrm>
            <a:off x="354176" y="215637"/>
            <a:ext cx="8440574" cy="703679"/>
          </a:xfrm>
          <a:prstGeom prst="rect">
            <a:avLst/>
          </a:prstGeom>
        </p:spPr>
        <p:txBody>
          <a:bodyPr vert="horz" lIns="91440" tIns="45720" rIns="91440" bIns="45720" rtlCol="0" anchor="t" anchorCtr="0">
            <a:noAutofit/>
          </a:bodyPr>
          <a:lstStyle/>
          <a:p>
            <a:r>
              <a:rPr lang="en-US" dirty="0"/>
              <a:t>Click to edit title style</a:t>
            </a:r>
          </a:p>
        </p:txBody>
      </p:sp>
      <p:sp>
        <p:nvSpPr>
          <p:cNvPr id="3" name="Text Placeholder 2"/>
          <p:cNvSpPr>
            <a:spLocks noGrp="1"/>
          </p:cNvSpPr>
          <p:nvPr userDrawn="1">
            <p:ph type="body" idx="1"/>
          </p:nvPr>
        </p:nvSpPr>
        <p:spPr bwMode="gray">
          <a:xfrm>
            <a:off x="354176" y="1407320"/>
            <a:ext cx="8440574" cy="2986323"/>
          </a:xfrm>
          <a:prstGeom prst="rect">
            <a:avLst/>
          </a:prstGeom>
        </p:spPr>
        <p:txBody>
          <a:bodyPr vert="horz" lIns="91440" tIns="45720" rIns="91440" bIns="45720" rtlCol="0">
            <a:noAutofit/>
          </a:bodyPr>
          <a:lstStyle/>
          <a:p>
            <a:pPr lvl="0"/>
            <a:r>
              <a:rPr lang="en-US" dirty="0"/>
              <a:t>Click to edit text styles</a:t>
            </a:r>
          </a:p>
          <a:p>
            <a:pPr lvl="1"/>
            <a:r>
              <a:rPr lang="en-US" dirty="0"/>
              <a:t>First level</a:t>
            </a:r>
          </a:p>
          <a:p>
            <a:pPr lvl="2"/>
            <a:r>
              <a:rPr lang="en-US" dirty="0"/>
              <a:t>Second level</a:t>
            </a:r>
          </a:p>
          <a:p>
            <a:pPr lvl="3"/>
            <a:r>
              <a:rPr lang="en-US" dirty="0"/>
              <a:t>Third level</a:t>
            </a:r>
          </a:p>
          <a:p>
            <a:pPr lvl="4"/>
            <a:r>
              <a:rPr lang="en-US" dirty="0"/>
              <a:t>Fourth level</a:t>
            </a:r>
          </a:p>
        </p:txBody>
      </p:sp>
      <p:grpSp>
        <p:nvGrpSpPr>
          <p:cNvPr id="5" name="Group 4"/>
          <p:cNvGrpSpPr/>
          <p:nvPr userDrawn="1"/>
        </p:nvGrpSpPr>
        <p:grpSpPr>
          <a:xfrm>
            <a:off x="452438" y="4837510"/>
            <a:ext cx="812800" cy="216694"/>
            <a:chOff x="452438" y="6450013"/>
            <a:chExt cx="812800" cy="288925"/>
          </a:xfrm>
        </p:grpSpPr>
        <p:sp>
          <p:nvSpPr>
            <p:cNvPr id="9" name="Freeform 5"/>
            <p:cNvSpPr>
              <a:spLocks noEditPoints="1"/>
            </p:cNvSpPr>
            <p:nvPr userDrawn="1"/>
          </p:nvSpPr>
          <p:spPr bwMode="auto">
            <a:xfrm>
              <a:off x="550863" y="6602413"/>
              <a:ext cx="714375" cy="136525"/>
            </a:xfrm>
            <a:custGeom>
              <a:avLst/>
              <a:gdLst>
                <a:gd name="T0" fmla="*/ 63 w 510"/>
                <a:gd name="T1" fmla="*/ 91 h 97"/>
                <a:gd name="T2" fmla="*/ 47 w 510"/>
                <a:gd name="T3" fmla="*/ 14 h 97"/>
                <a:gd name="T4" fmla="*/ 81 w 510"/>
                <a:gd name="T5" fmla="*/ 43 h 97"/>
                <a:gd name="T6" fmla="*/ 0 w 510"/>
                <a:gd name="T7" fmla="*/ 43 h 97"/>
                <a:gd name="T8" fmla="*/ 35 w 510"/>
                <a:gd name="T9" fmla="*/ 14 h 97"/>
                <a:gd name="T10" fmla="*/ 18 w 510"/>
                <a:gd name="T11" fmla="*/ 91 h 97"/>
                <a:gd name="T12" fmla="*/ 119 w 510"/>
                <a:gd name="T13" fmla="*/ 95 h 97"/>
                <a:gd name="T14" fmla="*/ 109 w 510"/>
                <a:gd name="T15" fmla="*/ 82 h 97"/>
                <a:gd name="T16" fmla="*/ 140 w 510"/>
                <a:gd name="T17" fmla="*/ 53 h 97"/>
                <a:gd name="T18" fmla="*/ 130 w 510"/>
                <a:gd name="T19" fmla="*/ 91 h 97"/>
                <a:gd name="T20" fmla="*/ 159 w 510"/>
                <a:gd name="T21" fmla="*/ 91 h 97"/>
                <a:gd name="T22" fmla="*/ 150 w 510"/>
                <a:gd name="T23" fmla="*/ 52 h 97"/>
                <a:gd name="T24" fmla="*/ 109 w 510"/>
                <a:gd name="T25" fmla="*/ 49 h 97"/>
                <a:gd name="T26" fmla="*/ 90 w 510"/>
                <a:gd name="T27" fmla="*/ 2 h 97"/>
                <a:gd name="T28" fmla="*/ 99 w 510"/>
                <a:gd name="T29" fmla="*/ 15 h 97"/>
                <a:gd name="T30" fmla="*/ 90 w 510"/>
                <a:gd name="T31" fmla="*/ 91 h 97"/>
                <a:gd name="T32" fmla="*/ 211 w 510"/>
                <a:gd name="T33" fmla="*/ 82 h 97"/>
                <a:gd name="T34" fmla="*/ 233 w 510"/>
                <a:gd name="T35" fmla="*/ 91 h 97"/>
                <a:gd name="T36" fmla="*/ 222 w 510"/>
                <a:gd name="T37" fmla="*/ 86 h 97"/>
                <a:gd name="T38" fmla="*/ 174 w 510"/>
                <a:gd name="T39" fmla="*/ 47 h 97"/>
                <a:gd name="T40" fmla="*/ 185 w 510"/>
                <a:gd name="T41" fmla="*/ 40 h 97"/>
                <a:gd name="T42" fmla="*/ 212 w 510"/>
                <a:gd name="T43" fmla="*/ 54 h 97"/>
                <a:gd name="T44" fmla="*/ 187 w 510"/>
                <a:gd name="T45" fmla="*/ 97 h 97"/>
                <a:gd name="T46" fmla="*/ 212 w 510"/>
                <a:gd name="T47" fmla="*/ 60 h 97"/>
                <a:gd name="T48" fmla="*/ 271 w 510"/>
                <a:gd name="T49" fmla="*/ 97 h 97"/>
                <a:gd name="T50" fmla="*/ 275 w 510"/>
                <a:gd name="T51" fmla="*/ 92 h 97"/>
                <a:gd name="T52" fmla="*/ 288 w 510"/>
                <a:gd name="T53" fmla="*/ 39 h 97"/>
                <a:gd name="T54" fmla="*/ 287 w 510"/>
                <a:gd name="T55" fmla="*/ 57 h 97"/>
                <a:gd name="T56" fmla="*/ 242 w 510"/>
                <a:gd name="T57" fmla="*/ 64 h 97"/>
                <a:gd name="T58" fmla="*/ 337 w 510"/>
                <a:gd name="T59" fmla="*/ 95 h 97"/>
                <a:gd name="T60" fmla="*/ 327 w 510"/>
                <a:gd name="T61" fmla="*/ 82 h 97"/>
                <a:gd name="T62" fmla="*/ 357 w 510"/>
                <a:gd name="T63" fmla="*/ 53 h 97"/>
                <a:gd name="T64" fmla="*/ 347 w 510"/>
                <a:gd name="T65" fmla="*/ 91 h 97"/>
                <a:gd name="T66" fmla="*/ 376 w 510"/>
                <a:gd name="T67" fmla="*/ 91 h 97"/>
                <a:gd name="T68" fmla="*/ 368 w 510"/>
                <a:gd name="T69" fmla="*/ 52 h 97"/>
                <a:gd name="T70" fmla="*/ 326 w 510"/>
                <a:gd name="T71" fmla="*/ 49 h 97"/>
                <a:gd name="T72" fmla="*/ 307 w 510"/>
                <a:gd name="T73" fmla="*/ 2 h 97"/>
                <a:gd name="T74" fmla="*/ 317 w 510"/>
                <a:gd name="T75" fmla="*/ 15 h 97"/>
                <a:gd name="T76" fmla="*/ 307 w 510"/>
                <a:gd name="T77" fmla="*/ 91 h 97"/>
                <a:gd name="T78" fmla="*/ 444 w 510"/>
                <a:gd name="T79" fmla="*/ 81 h 97"/>
                <a:gd name="T80" fmla="*/ 399 w 510"/>
                <a:gd name="T81" fmla="*/ 65 h 97"/>
                <a:gd name="T82" fmla="*/ 417 w 510"/>
                <a:gd name="T83" fmla="*/ 30 h 97"/>
                <a:gd name="T84" fmla="*/ 399 w 510"/>
                <a:gd name="T85" fmla="*/ 60 h 97"/>
                <a:gd name="T86" fmla="*/ 423 w 510"/>
                <a:gd name="T87" fmla="*/ 60 h 97"/>
                <a:gd name="T88" fmla="*/ 489 w 510"/>
                <a:gd name="T89" fmla="*/ 95 h 97"/>
                <a:gd name="T90" fmla="*/ 477 w 510"/>
                <a:gd name="T91" fmla="*/ 82 h 97"/>
                <a:gd name="T92" fmla="*/ 499 w 510"/>
                <a:gd name="T93" fmla="*/ 37 h 97"/>
                <a:gd name="T94" fmla="*/ 510 w 510"/>
                <a:gd name="T95" fmla="*/ 42 h 97"/>
                <a:gd name="T96" fmla="*/ 475 w 510"/>
                <a:gd name="T97" fmla="*/ 56 h 97"/>
                <a:gd name="T98" fmla="*/ 457 w 510"/>
                <a:gd name="T99" fmla="*/ 36 h 97"/>
                <a:gd name="T100" fmla="*/ 466 w 510"/>
                <a:gd name="T101" fmla="*/ 82 h 97"/>
                <a:gd name="T102" fmla="*/ 457 w 510"/>
                <a:gd name="T103" fmla="*/ 95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510" h="97">
                  <a:moveTo>
                    <a:pt x="18" y="95"/>
                  </a:moveTo>
                  <a:cubicBezTo>
                    <a:pt x="63" y="95"/>
                    <a:pt x="63" y="95"/>
                    <a:pt x="63" y="95"/>
                  </a:cubicBezTo>
                  <a:cubicBezTo>
                    <a:pt x="63" y="91"/>
                    <a:pt x="63" y="91"/>
                    <a:pt x="63" y="91"/>
                  </a:cubicBezTo>
                  <a:cubicBezTo>
                    <a:pt x="57" y="91"/>
                    <a:pt x="57" y="91"/>
                    <a:pt x="57" y="91"/>
                  </a:cubicBezTo>
                  <a:cubicBezTo>
                    <a:pt x="49" y="91"/>
                    <a:pt x="47" y="89"/>
                    <a:pt x="47" y="82"/>
                  </a:cubicBezTo>
                  <a:cubicBezTo>
                    <a:pt x="47" y="14"/>
                    <a:pt x="47" y="14"/>
                    <a:pt x="47" y="14"/>
                  </a:cubicBezTo>
                  <a:cubicBezTo>
                    <a:pt x="51" y="14"/>
                    <a:pt x="51" y="14"/>
                    <a:pt x="51" y="14"/>
                  </a:cubicBezTo>
                  <a:cubicBezTo>
                    <a:pt x="73" y="14"/>
                    <a:pt x="74" y="21"/>
                    <a:pt x="78" y="43"/>
                  </a:cubicBezTo>
                  <a:cubicBezTo>
                    <a:pt x="81" y="43"/>
                    <a:pt x="81" y="43"/>
                    <a:pt x="81" y="43"/>
                  </a:cubicBezTo>
                  <a:cubicBezTo>
                    <a:pt x="79" y="10"/>
                    <a:pt x="79" y="10"/>
                    <a:pt x="79" y="10"/>
                  </a:cubicBezTo>
                  <a:cubicBezTo>
                    <a:pt x="1" y="10"/>
                    <a:pt x="1" y="10"/>
                    <a:pt x="1" y="10"/>
                  </a:cubicBezTo>
                  <a:cubicBezTo>
                    <a:pt x="0" y="43"/>
                    <a:pt x="0" y="43"/>
                    <a:pt x="0" y="43"/>
                  </a:cubicBezTo>
                  <a:cubicBezTo>
                    <a:pt x="2" y="43"/>
                    <a:pt x="2" y="43"/>
                    <a:pt x="2" y="43"/>
                  </a:cubicBezTo>
                  <a:cubicBezTo>
                    <a:pt x="6" y="21"/>
                    <a:pt x="9" y="14"/>
                    <a:pt x="30" y="14"/>
                  </a:cubicBezTo>
                  <a:cubicBezTo>
                    <a:pt x="35" y="14"/>
                    <a:pt x="35" y="14"/>
                    <a:pt x="35" y="14"/>
                  </a:cubicBezTo>
                  <a:cubicBezTo>
                    <a:pt x="35" y="82"/>
                    <a:pt x="35" y="82"/>
                    <a:pt x="35" y="82"/>
                  </a:cubicBezTo>
                  <a:cubicBezTo>
                    <a:pt x="35" y="89"/>
                    <a:pt x="32" y="91"/>
                    <a:pt x="25" y="91"/>
                  </a:cubicBezTo>
                  <a:cubicBezTo>
                    <a:pt x="18" y="91"/>
                    <a:pt x="18" y="91"/>
                    <a:pt x="18" y="91"/>
                  </a:cubicBezTo>
                  <a:cubicBezTo>
                    <a:pt x="18" y="95"/>
                    <a:pt x="18" y="95"/>
                    <a:pt x="18" y="95"/>
                  </a:cubicBezTo>
                  <a:close/>
                  <a:moveTo>
                    <a:pt x="90" y="95"/>
                  </a:moveTo>
                  <a:cubicBezTo>
                    <a:pt x="119" y="95"/>
                    <a:pt x="119" y="95"/>
                    <a:pt x="119" y="95"/>
                  </a:cubicBezTo>
                  <a:cubicBezTo>
                    <a:pt x="119" y="91"/>
                    <a:pt x="119" y="91"/>
                    <a:pt x="119" y="91"/>
                  </a:cubicBezTo>
                  <a:cubicBezTo>
                    <a:pt x="118" y="91"/>
                    <a:pt x="118" y="91"/>
                    <a:pt x="118" y="91"/>
                  </a:cubicBezTo>
                  <a:cubicBezTo>
                    <a:pt x="111" y="91"/>
                    <a:pt x="109" y="89"/>
                    <a:pt x="109" y="82"/>
                  </a:cubicBezTo>
                  <a:cubicBezTo>
                    <a:pt x="109" y="67"/>
                    <a:pt x="109" y="67"/>
                    <a:pt x="109" y="67"/>
                  </a:cubicBezTo>
                  <a:cubicBezTo>
                    <a:pt x="109" y="53"/>
                    <a:pt x="118" y="37"/>
                    <a:pt x="129" y="37"/>
                  </a:cubicBezTo>
                  <a:cubicBezTo>
                    <a:pt x="136" y="37"/>
                    <a:pt x="140" y="42"/>
                    <a:pt x="140" y="53"/>
                  </a:cubicBezTo>
                  <a:cubicBezTo>
                    <a:pt x="140" y="82"/>
                    <a:pt x="140" y="82"/>
                    <a:pt x="140" y="82"/>
                  </a:cubicBezTo>
                  <a:cubicBezTo>
                    <a:pt x="140" y="89"/>
                    <a:pt x="138" y="91"/>
                    <a:pt x="132" y="91"/>
                  </a:cubicBezTo>
                  <a:cubicBezTo>
                    <a:pt x="130" y="91"/>
                    <a:pt x="130" y="91"/>
                    <a:pt x="130" y="91"/>
                  </a:cubicBezTo>
                  <a:cubicBezTo>
                    <a:pt x="130" y="95"/>
                    <a:pt x="130" y="95"/>
                    <a:pt x="130" y="95"/>
                  </a:cubicBezTo>
                  <a:cubicBezTo>
                    <a:pt x="159" y="95"/>
                    <a:pt x="159" y="95"/>
                    <a:pt x="159" y="95"/>
                  </a:cubicBezTo>
                  <a:cubicBezTo>
                    <a:pt x="159" y="91"/>
                    <a:pt x="159" y="91"/>
                    <a:pt x="159" y="91"/>
                  </a:cubicBezTo>
                  <a:cubicBezTo>
                    <a:pt x="159" y="91"/>
                    <a:pt x="159" y="91"/>
                    <a:pt x="159" y="91"/>
                  </a:cubicBezTo>
                  <a:cubicBezTo>
                    <a:pt x="152" y="91"/>
                    <a:pt x="150" y="89"/>
                    <a:pt x="150" y="82"/>
                  </a:cubicBezTo>
                  <a:cubicBezTo>
                    <a:pt x="150" y="52"/>
                    <a:pt x="150" y="52"/>
                    <a:pt x="150" y="52"/>
                  </a:cubicBezTo>
                  <a:cubicBezTo>
                    <a:pt x="150" y="38"/>
                    <a:pt x="144" y="31"/>
                    <a:pt x="132" y="31"/>
                  </a:cubicBezTo>
                  <a:cubicBezTo>
                    <a:pt x="122" y="31"/>
                    <a:pt x="115" y="39"/>
                    <a:pt x="109" y="49"/>
                  </a:cubicBezTo>
                  <a:cubicBezTo>
                    <a:pt x="109" y="49"/>
                    <a:pt x="109" y="49"/>
                    <a:pt x="109" y="49"/>
                  </a:cubicBezTo>
                  <a:cubicBezTo>
                    <a:pt x="109" y="31"/>
                    <a:pt x="109" y="31"/>
                    <a:pt x="109" y="31"/>
                  </a:cubicBezTo>
                  <a:cubicBezTo>
                    <a:pt x="109" y="0"/>
                    <a:pt x="109" y="0"/>
                    <a:pt x="109" y="0"/>
                  </a:cubicBezTo>
                  <a:cubicBezTo>
                    <a:pt x="90" y="2"/>
                    <a:pt x="90" y="2"/>
                    <a:pt x="90" y="2"/>
                  </a:cubicBezTo>
                  <a:cubicBezTo>
                    <a:pt x="90" y="6"/>
                    <a:pt x="90" y="6"/>
                    <a:pt x="90" y="6"/>
                  </a:cubicBezTo>
                  <a:cubicBezTo>
                    <a:pt x="91" y="6"/>
                    <a:pt x="91" y="6"/>
                    <a:pt x="91" y="6"/>
                  </a:cubicBezTo>
                  <a:cubicBezTo>
                    <a:pt x="98" y="6"/>
                    <a:pt x="99" y="8"/>
                    <a:pt x="99" y="15"/>
                  </a:cubicBezTo>
                  <a:cubicBezTo>
                    <a:pt x="99" y="82"/>
                    <a:pt x="99" y="82"/>
                    <a:pt x="99" y="82"/>
                  </a:cubicBezTo>
                  <a:cubicBezTo>
                    <a:pt x="99" y="89"/>
                    <a:pt x="98" y="91"/>
                    <a:pt x="91" y="91"/>
                  </a:cubicBezTo>
                  <a:cubicBezTo>
                    <a:pt x="90" y="91"/>
                    <a:pt x="90" y="91"/>
                    <a:pt x="90" y="91"/>
                  </a:cubicBezTo>
                  <a:cubicBezTo>
                    <a:pt x="90" y="95"/>
                    <a:pt x="90" y="95"/>
                    <a:pt x="90" y="95"/>
                  </a:cubicBezTo>
                  <a:close/>
                  <a:moveTo>
                    <a:pt x="187" y="97"/>
                  </a:moveTo>
                  <a:cubicBezTo>
                    <a:pt x="197" y="97"/>
                    <a:pt x="206" y="91"/>
                    <a:pt x="211" y="82"/>
                  </a:cubicBezTo>
                  <a:cubicBezTo>
                    <a:pt x="212" y="82"/>
                    <a:pt x="212" y="82"/>
                    <a:pt x="212" y="82"/>
                  </a:cubicBezTo>
                  <a:cubicBezTo>
                    <a:pt x="212" y="92"/>
                    <a:pt x="216" y="96"/>
                    <a:pt x="222" y="96"/>
                  </a:cubicBezTo>
                  <a:cubicBezTo>
                    <a:pt x="226" y="96"/>
                    <a:pt x="230" y="94"/>
                    <a:pt x="233" y="91"/>
                  </a:cubicBezTo>
                  <a:cubicBezTo>
                    <a:pt x="231" y="89"/>
                    <a:pt x="231" y="89"/>
                    <a:pt x="231" y="89"/>
                  </a:cubicBezTo>
                  <a:cubicBezTo>
                    <a:pt x="229" y="90"/>
                    <a:pt x="228" y="91"/>
                    <a:pt x="226" y="91"/>
                  </a:cubicBezTo>
                  <a:cubicBezTo>
                    <a:pt x="223" y="91"/>
                    <a:pt x="222" y="90"/>
                    <a:pt x="222" y="86"/>
                  </a:cubicBezTo>
                  <a:cubicBezTo>
                    <a:pt x="222" y="53"/>
                    <a:pt x="222" y="53"/>
                    <a:pt x="222" y="53"/>
                  </a:cubicBezTo>
                  <a:cubicBezTo>
                    <a:pt x="222" y="37"/>
                    <a:pt x="213" y="30"/>
                    <a:pt x="199" y="30"/>
                  </a:cubicBezTo>
                  <a:cubicBezTo>
                    <a:pt x="184" y="30"/>
                    <a:pt x="174" y="37"/>
                    <a:pt x="174" y="47"/>
                  </a:cubicBezTo>
                  <a:cubicBezTo>
                    <a:pt x="174" y="51"/>
                    <a:pt x="176" y="54"/>
                    <a:pt x="182" y="54"/>
                  </a:cubicBezTo>
                  <a:cubicBezTo>
                    <a:pt x="186" y="54"/>
                    <a:pt x="189" y="51"/>
                    <a:pt x="189" y="47"/>
                  </a:cubicBezTo>
                  <a:cubicBezTo>
                    <a:pt x="189" y="44"/>
                    <a:pt x="188" y="42"/>
                    <a:pt x="185" y="40"/>
                  </a:cubicBezTo>
                  <a:cubicBezTo>
                    <a:pt x="184" y="39"/>
                    <a:pt x="184" y="39"/>
                    <a:pt x="184" y="38"/>
                  </a:cubicBezTo>
                  <a:cubicBezTo>
                    <a:pt x="184" y="37"/>
                    <a:pt x="188" y="34"/>
                    <a:pt x="196" y="34"/>
                  </a:cubicBezTo>
                  <a:cubicBezTo>
                    <a:pt x="207" y="34"/>
                    <a:pt x="212" y="40"/>
                    <a:pt x="212" y="54"/>
                  </a:cubicBezTo>
                  <a:cubicBezTo>
                    <a:pt x="212" y="57"/>
                    <a:pt x="212" y="57"/>
                    <a:pt x="212" y="57"/>
                  </a:cubicBezTo>
                  <a:cubicBezTo>
                    <a:pt x="183" y="63"/>
                    <a:pt x="171" y="70"/>
                    <a:pt x="171" y="82"/>
                  </a:cubicBezTo>
                  <a:cubicBezTo>
                    <a:pt x="171" y="92"/>
                    <a:pt x="178" y="97"/>
                    <a:pt x="187" y="97"/>
                  </a:cubicBezTo>
                  <a:close/>
                  <a:moveTo>
                    <a:pt x="192" y="91"/>
                  </a:moveTo>
                  <a:cubicBezTo>
                    <a:pt x="186" y="91"/>
                    <a:pt x="183" y="86"/>
                    <a:pt x="183" y="80"/>
                  </a:cubicBezTo>
                  <a:cubicBezTo>
                    <a:pt x="183" y="71"/>
                    <a:pt x="188" y="65"/>
                    <a:pt x="212" y="60"/>
                  </a:cubicBezTo>
                  <a:cubicBezTo>
                    <a:pt x="212" y="68"/>
                    <a:pt x="212" y="68"/>
                    <a:pt x="212" y="68"/>
                  </a:cubicBezTo>
                  <a:cubicBezTo>
                    <a:pt x="212" y="82"/>
                    <a:pt x="201" y="91"/>
                    <a:pt x="192" y="91"/>
                  </a:cubicBezTo>
                  <a:close/>
                  <a:moveTo>
                    <a:pt x="271" y="97"/>
                  </a:moveTo>
                  <a:cubicBezTo>
                    <a:pt x="283" y="97"/>
                    <a:pt x="291" y="91"/>
                    <a:pt x="297" y="83"/>
                  </a:cubicBezTo>
                  <a:cubicBezTo>
                    <a:pt x="295" y="81"/>
                    <a:pt x="295" y="81"/>
                    <a:pt x="295" y="81"/>
                  </a:cubicBezTo>
                  <a:cubicBezTo>
                    <a:pt x="289" y="87"/>
                    <a:pt x="283" y="92"/>
                    <a:pt x="275" y="92"/>
                  </a:cubicBezTo>
                  <a:cubicBezTo>
                    <a:pt x="264" y="92"/>
                    <a:pt x="255" y="80"/>
                    <a:pt x="255" y="63"/>
                  </a:cubicBezTo>
                  <a:cubicBezTo>
                    <a:pt x="255" y="45"/>
                    <a:pt x="262" y="34"/>
                    <a:pt x="274" y="34"/>
                  </a:cubicBezTo>
                  <a:cubicBezTo>
                    <a:pt x="281" y="34"/>
                    <a:pt x="285" y="35"/>
                    <a:pt x="288" y="39"/>
                  </a:cubicBezTo>
                  <a:cubicBezTo>
                    <a:pt x="288" y="40"/>
                    <a:pt x="288" y="41"/>
                    <a:pt x="286" y="41"/>
                  </a:cubicBezTo>
                  <a:cubicBezTo>
                    <a:pt x="282" y="42"/>
                    <a:pt x="279" y="44"/>
                    <a:pt x="279" y="49"/>
                  </a:cubicBezTo>
                  <a:cubicBezTo>
                    <a:pt x="279" y="54"/>
                    <a:pt x="283" y="57"/>
                    <a:pt x="287" y="57"/>
                  </a:cubicBezTo>
                  <a:cubicBezTo>
                    <a:pt x="292" y="57"/>
                    <a:pt x="296" y="54"/>
                    <a:pt x="296" y="47"/>
                  </a:cubicBezTo>
                  <a:cubicBezTo>
                    <a:pt x="296" y="38"/>
                    <a:pt x="286" y="30"/>
                    <a:pt x="275" y="30"/>
                  </a:cubicBezTo>
                  <a:cubicBezTo>
                    <a:pt x="259" y="30"/>
                    <a:pt x="242" y="43"/>
                    <a:pt x="242" y="64"/>
                  </a:cubicBezTo>
                  <a:cubicBezTo>
                    <a:pt x="242" y="84"/>
                    <a:pt x="255" y="97"/>
                    <a:pt x="271" y="97"/>
                  </a:cubicBezTo>
                  <a:close/>
                  <a:moveTo>
                    <a:pt x="307" y="95"/>
                  </a:moveTo>
                  <a:cubicBezTo>
                    <a:pt x="337" y="95"/>
                    <a:pt x="337" y="95"/>
                    <a:pt x="337" y="95"/>
                  </a:cubicBezTo>
                  <a:cubicBezTo>
                    <a:pt x="337" y="91"/>
                    <a:pt x="337" y="91"/>
                    <a:pt x="337" y="91"/>
                  </a:cubicBezTo>
                  <a:cubicBezTo>
                    <a:pt x="335" y="91"/>
                    <a:pt x="335" y="91"/>
                    <a:pt x="335" y="91"/>
                  </a:cubicBezTo>
                  <a:cubicBezTo>
                    <a:pt x="328" y="91"/>
                    <a:pt x="327" y="89"/>
                    <a:pt x="327" y="82"/>
                  </a:cubicBezTo>
                  <a:cubicBezTo>
                    <a:pt x="327" y="67"/>
                    <a:pt x="327" y="67"/>
                    <a:pt x="327" y="67"/>
                  </a:cubicBezTo>
                  <a:cubicBezTo>
                    <a:pt x="327" y="53"/>
                    <a:pt x="336" y="37"/>
                    <a:pt x="346" y="37"/>
                  </a:cubicBezTo>
                  <a:cubicBezTo>
                    <a:pt x="354" y="37"/>
                    <a:pt x="357" y="42"/>
                    <a:pt x="357" y="53"/>
                  </a:cubicBezTo>
                  <a:cubicBezTo>
                    <a:pt x="357" y="82"/>
                    <a:pt x="357" y="82"/>
                    <a:pt x="357" y="82"/>
                  </a:cubicBezTo>
                  <a:cubicBezTo>
                    <a:pt x="357" y="89"/>
                    <a:pt x="356" y="91"/>
                    <a:pt x="349" y="91"/>
                  </a:cubicBezTo>
                  <a:cubicBezTo>
                    <a:pt x="347" y="91"/>
                    <a:pt x="347" y="91"/>
                    <a:pt x="347" y="91"/>
                  </a:cubicBezTo>
                  <a:cubicBezTo>
                    <a:pt x="347" y="95"/>
                    <a:pt x="347" y="95"/>
                    <a:pt x="347" y="95"/>
                  </a:cubicBezTo>
                  <a:cubicBezTo>
                    <a:pt x="376" y="95"/>
                    <a:pt x="376" y="95"/>
                    <a:pt x="376" y="95"/>
                  </a:cubicBezTo>
                  <a:cubicBezTo>
                    <a:pt x="376" y="91"/>
                    <a:pt x="376" y="91"/>
                    <a:pt x="376" y="91"/>
                  </a:cubicBezTo>
                  <a:cubicBezTo>
                    <a:pt x="376" y="91"/>
                    <a:pt x="376" y="91"/>
                    <a:pt x="376" y="91"/>
                  </a:cubicBezTo>
                  <a:cubicBezTo>
                    <a:pt x="369" y="91"/>
                    <a:pt x="368" y="89"/>
                    <a:pt x="368" y="82"/>
                  </a:cubicBezTo>
                  <a:cubicBezTo>
                    <a:pt x="368" y="52"/>
                    <a:pt x="368" y="52"/>
                    <a:pt x="368" y="52"/>
                  </a:cubicBezTo>
                  <a:cubicBezTo>
                    <a:pt x="368" y="38"/>
                    <a:pt x="361" y="31"/>
                    <a:pt x="349" y="31"/>
                  </a:cubicBezTo>
                  <a:cubicBezTo>
                    <a:pt x="339" y="31"/>
                    <a:pt x="332" y="39"/>
                    <a:pt x="327" y="49"/>
                  </a:cubicBezTo>
                  <a:cubicBezTo>
                    <a:pt x="326" y="49"/>
                    <a:pt x="326" y="49"/>
                    <a:pt x="326" y="49"/>
                  </a:cubicBezTo>
                  <a:cubicBezTo>
                    <a:pt x="327" y="31"/>
                    <a:pt x="327" y="31"/>
                    <a:pt x="327" y="31"/>
                  </a:cubicBezTo>
                  <a:cubicBezTo>
                    <a:pt x="327" y="0"/>
                    <a:pt x="327" y="0"/>
                    <a:pt x="327" y="0"/>
                  </a:cubicBezTo>
                  <a:cubicBezTo>
                    <a:pt x="307" y="2"/>
                    <a:pt x="307" y="2"/>
                    <a:pt x="307" y="2"/>
                  </a:cubicBezTo>
                  <a:cubicBezTo>
                    <a:pt x="307" y="6"/>
                    <a:pt x="307" y="6"/>
                    <a:pt x="307" y="6"/>
                  </a:cubicBezTo>
                  <a:cubicBezTo>
                    <a:pt x="308" y="6"/>
                    <a:pt x="308" y="6"/>
                    <a:pt x="308" y="6"/>
                  </a:cubicBezTo>
                  <a:cubicBezTo>
                    <a:pt x="315" y="6"/>
                    <a:pt x="317" y="8"/>
                    <a:pt x="317" y="15"/>
                  </a:cubicBezTo>
                  <a:cubicBezTo>
                    <a:pt x="317" y="82"/>
                    <a:pt x="317" y="82"/>
                    <a:pt x="317" y="82"/>
                  </a:cubicBezTo>
                  <a:cubicBezTo>
                    <a:pt x="317" y="89"/>
                    <a:pt x="315" y="91"/>
                    <a:pt x="308" y="91"/>
                  </a:cubicBezTo>
                  <a:cubicBezTo>
                    <a:pt x="307" y="91"/>
                    <a:pt x="307" y="91"/>
                    <a:pt x="307" y="91"/>
                  </a:cubicBezTo>
                  <a:cubicBezTo>
                    <a:pt x="307" y="95"/>
                    <a:pt x="307" y="95"/>
                    <a:pt x="307" y="95"/>
                  </a:cubicBezTo>
                  <a:close/>
                  <a:moveTo>
                    <a:pt x="416" y="97"/>
                  </a:moveTo>
                  <a:cubicBezTo>
                    <a:pt x="429" y="97"/>
                    <a:pt x="437" y="90"/>
                    <a:pt x="444" y="81"/>
                  </a:cubicBezTo>
                  <a:cubicBezTo>
                    <a:pt x="441" y="79"/>
                    <a:pt x="441" y="79"/>
                    <a:pt x="441" y="79"/>
                  </a:cubicBezTo>
                  <a:cubicBezTo>
                    <a:pt x="435" y="87"/>
                    <a:pt x="428" y="92"/>
                    <a:pt x="419" y="92"/>
                  </a:cubicBezTo>
                  <a:cubicBezTo>
                    <a:pt x="407" y="92"/>
                    <a:pt x="400" y="81"/>
                    <a:pt x="399" y="65"/>
                  </a:cubicBezTo>
                  <a:cubicBezTo>
                    <a:pt x="443" y="65"/>
                    <a:pt x="443" y="65"/>
                    <a:pt x="443" y="65"/>
                  </a:cubicBezTo>
                  <a:cubicBezTo>
                    <a:pt x="443" y="64"/>
                    <a:pt x="443" y="61"/>
                    <a:pt x="443" y="60"/>
                  </a:cubicBezTo>
                  <a:cubicBezTo>
                    <a:pt x="443" y="41"/>
                    <a:pt x="431" y="30"/>
                    <a:pt x="417" y="30"/>
                  </a:cubicBezTo>
                  <a:cubicBezTo>
                    <a:pt x="402" y="30"/>
                    <a:pt x="388" y="44"/>
                    <a:pt x="388" y="64"/>
                  </a:cubicBezTo>
                  <a:cubicBezTo>
                    <a:pt x="388" y="84"/>
                    <a:pt x="399" y="97"/>
                    <a:pt x="416" y="97"/>
                  </a:cubicBezTo>
                  <a:close/>
                  <a:moveTo>
                    <a:pt x="399" y="60"/>
                  </a:moveTo>
                  <a:cubicBezTo>
                    <a:pt x="400" y="44"/>
                    <a:pt x="407" y="34"/>
                    <a:pt x="416" y="34"/>
                  </a:cubicBezTo>
                  <a:cubicBezTo>
                    <a:pt x="426" y="34"/>
                    <a:pt x="431" y="44"/>
                    <a:pt x="431" y="54"/>
                  </a:cubicBezTo>
                  <a:cubicBezTo>
                    <a:pt x="431" y="60"/>
                    <a:pt x="430" y="60"/>
                    <a:pt x="423" y="60"/>
                  </a:cubicBezTo>
                  <a:cubicBezTo>
                    <a:pt x="399" y="60"/>
                    <a:pt x="399" y="60"/>
                    <a:pt x="399" y="60"/>
                  </a:cubicBezTo>
                  <a:close/>
                  <a:moveTo>
                    <a:pt x="457" y="95"/>
                  </a:moveTo>
                  <a:cubicBezTo>
                    <a:pt x="489" y="95"/>
                    <a:pt x="489" y="95"/>
                    <a:pt x="489" y="95"/>
                  </a:cubicBezTo>
                  <a:cubicBezTo>
                    <a:pt x="489" y="91"/>
                    <a:pt x="489" y="91"/>
                    <a:pt x="489" y="91"/>
                  </a:cubicBezTo>
                  <a:cubicBezTo>
                    <a:pt x="485" y="91"/>
                    <a:pt x="485" y="91"/>
                    <a:pt x="485" y="91"/>
                  </a:cubicBezTo>
                  <a:cubicBezTo>
                    <a:pt x="478" y="91"/>
                    <a:pt x="477" y="89"/>
                    <a:pt x="477" y="82"/>
                  </a:cubicBezTo>
                  <a:cubicBezTo>
                    <a:pt x="477" y="73"/>
                    <a:pt x="477" y="73"/>
                    <a:pt x="477" y="73"/>
                  </a:cubicBezTo>
                  <a:cubicBezTo>
                    <a:pt x="477" y="59"/>
                    <a:pt x="487" y="35"/>
                    <a:pt x="497" y="35"/>
                  </a:cubicBezTo>
                  <a:cubicBezTo>
                    <a:pt x="499" y="35"/>
                    <a:pt x="500" y="37"/>
                    <a:pt x="499" y="37"/>
                  </a:cubicBezTo>
                  <a:cubicBezTo>
                    <a:pt x="496" y="39"/>
                    <a:pt x="495" y="41"/>
                    <a:pt x="495" y="44"/>
                  </a:cubicBezTo>
                  <a:cubicBezTo>
                    <a:pt x="495" y="48"/>
                    <a:pt x="497" y="51"/>
                    <a:pt x="502" y="51"/>
                  </a:cubicBezTo>
                  <a:cubicBezTo>
                    <a:pt x="507" y="51"/>
                    <a:pt x="510" y="47"/>
                    <a:pt x="510" y="42"/>
                  </a:cubicBezTo>
                  <a:cubicBezTo>
                    <a:pt x="510" y="36"/>
                    <a:pt x="506" y="30"/>
                    <a:pt x="498" y="30"/>
                  </a:cubicBezTo>
                  <a:cubicBezTo>
                    <a:pt x="489" y="30"/>
                    <a:pt x="482" y="42"/>
                    <a:pt x="476" y="56"/>
                  </a:cubicBezTo>
                  <a:cubicBezTo>
                    <a:pt x="475" y="56"/>
                    <a:pt x="475" y="56"/>
                    <a:pt x="475" y="56"/>
                  </a:cubicBezTo>
                  <a:cubicBezTo>
                    <a:pt x="477" y="31"/>
                    <a:pt x="477" y="31"/>
                    <a:pt x="477" y="31"/>
                  </a:cubicBezTo>
                  <a:cubicBezTo>
                    <a:pt x="457" y="32"/>
                    <a:pt x="457" y="32"/>
                    <a:pt x="457" y="32"/>
                  </a:cubicBezTo>
                  <a:cubicBezTo>
                    <a:pt x="457" y="36"/>
                    <a:pt x="457" y="36"/>
                    <a:pt x="457" y="36"/>
                  </a:cubicBezTo>
                  <a:cubicBezTo>
                    <a:pt x="458" y="36"/>
                    <a:pt x="458" y="36"/>
                    <a:pt x="458" y="36"/>
                  </a:cubicBezTo>
                  <a:cubicBezTo>
                    <a:pt x="465" y="36"/>
                    <a:pt x="466" y="38"/>
                    <a:pt x="466" y="45"/>
                  </a:cubicBezTo>
                  <a:cubicBezTo>
                    <a:pt x="466" y="82"/>
                    <a:pt x="466" y="82"/>
                    <a:pt x="466" y="82"/>
                  </a:cubicBezTo>
                  <a:cubicBezTo>
                    <a:pt x="466" y="89"/>
                    <a:pt x="465" y="91"/>
                    <a:pt x="458" y="91"/>
                  </a:cubicBezTo>
                  <a:cubicBezTo>
                    <a:pt x="457" y="91"/>
                    <a:pt x="457" y="91"/>
                    <a:pt x="457" y="91"/>
                  </a:cubicBezTo>
                  <a:cubicBezTo>
                    <a:pt x="457" y="95"/>
                    <a:pt x="457" y="95"/>
                    <a:pt x="457" y="95"/>
                  </a:cubicBezTo>
                  <a:close/>
                </a:path>
              </a:pathLst>
            </a:custGeom>
            <a:solidFill>
              <a:srgbClr val="AAA89E"/>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0" name="Freeform 6"/>
            <p:cNvSpPr>
              <a:spLocks noEditPoints="1"/>
            </p:cNvSpPr>
            <p:nvPr userDrawn="1"/>
          </p:nvSpPr>
          <p:spPr bwMode="gray">
            <a:xfrm>
              <a:off x="566738" y="6489700"/>
              <a:ext cx="623888" cy="123825"/>
            </a:xfrm>
            <a:custGeom>
              <a:avLst/>
              <a:gdLst>
                <a:gd name="T0" fmla="*/ 29 w 446"/>
                <a:gd name="T1" fmla="*/ 61 h 89"/>
                <a:gd name="T2" fmla="*/ 20 w 446"/>
                <a:gd name="T3" fmla="*/ 1 h 89"/>
                <a:gd name="T4" fmla="*/ 1 w 446"/>
                <a:gd name="T5" fmla="*/ 6 h 89"/>
                <a:gd name="T6" fmla="*/ 1 w 446"/>
                <a:gd name="T7" fmla="*/ 61 h 89"/>
                <a:gd name="T8" fmla="*/ 43 w 446"/>
                <a:gd name="T9" fmla="*/ 65 h 89"/>
                <a:gd name="T10" fmla="*/ 72 w 446"/>
                <a:gd name="T11" fmla="*/ 61 h 89"/>
                <a:gd name="T12" fmla="*/ 82 w 446"/>
                <a:gd name="T13" fmla="*/ 7 h 89"/>
                <a:gd name="T14" fmla="*/ 84 w 446"/>
                <a:gd name="T15" fmla="*/ 61 h 89"/>
                <a:gd name="T16" fmla="*/ 113 w 446"/>
                <a:gd name="T17" fmla="*/ 65 h 89"/>
                <a:gd name="T18" fmla="*/ 103 w 446"/>
                <a:gd name="T19" fmla="*/ 52 h 89"/>
                <a:gd name="T20" fmla="*/ 132 w 446"/>
                <a:gd name="T21" fmla="*/ 22 h 89"/>
                <a:gd name="T22" fmla="*/ 122 w 446"/>
                <a:gd name="T23" fmla="*/ 61 h 89"/>
                <a:gd name="T24" fmla="*/ 151 w 446"/>
                <a:gd name="T25" fmla="*/ 61 h 89"/>
                <a:gd name="T26" fmla="*/ 142 w 446"/>
                <a:gd name="T27" fmla="*/ 22 h 89"/>
                <a:gd name="T28" fmla="*/ 102 w 446"/>
                <a:gd name="T29" fmla="*/ 19 h 89"/>
                <a:gd name="T30" fmla="*/ 62 w 446"/>
                <a:gd name="T31" fmla="*/ 19 h 89"/>
                <a:gd name="T32" fmla="*/ 43 w 446"/>
                <a:gd name="T33" fmla="*/ 6 h 89"/>
                <a:gd name="T34" fmla="*/ 53 w 446"/>
                <a:gd name="T35" fmla="*/ 52 h 89"/>
                <a:gd name="T36" fmla="*/ 43 w 446"/>
                <a:gd name="T37" fmla="*/ 65 h 89"/>
                <a:gd name="T38" fmla="*/ 191 w 446"/>
                <a:gd name="T39" fmla="*/ 86 h 89"/>
                <a:gd name="T40" fmla="*/ 181 w 446"/>
                <a:gd name="T41" fmla="*/ 66 h 89"/>
                <a:gd name="T42" fmla="*/ 202 w 446"/>
                <a:gd name="T43" fmla="*/ 66 h 89"/>
                <a:gd name="T44" fmla="*/ 181 w 446"/>
                <a:gd name="T45" fmla="*/ 16 h 89"/>
                <a:gd name="T46" fmla="*/ 161 w 446"/>
                <a:gd name="T47" fmla="*/ 2 h 89"/>
                <a:gd name="T48" fmla="*/ 171 w 446"/>
                <a:gd name="T49" fmla="*/ 15 h 89"/>
                <a:gd name="T50" fmla="*/ 162 w 446"/>
                <a:gd name="T51" fmla="*/ 86 h 89"/>
                <a:gd name="T52" fmla="*/ 181 w 446"/>
                <a:gd name="T53" fmla="*/ 33 h 89"/>
                <a:gd name="T54" fmla="*/ 200 w 446"/>
                <a:gd name="T55" fmla="*/ 61 h 89"/>
                <a:gd name="T56" fmla="*/ 252 w 446"/>
                <a:gd name="T57" fmla="*/ 61 h 89"/>
                <a:gd name="T58" fmla="*/ 270 w 446"/>
                <a:gd name="T59" fmla="*/ 26 h 89"/>
                <a:gd name="T60" fmla="*/ 287 w 446"/>
                <a:gd name="T61" fmla="*/ 23 h 89"/>
                <a:gd name="T62" fmla="*/ 287 w 446"/>
                <a:gd name="T63" fmla="*/ 1 h 89"/>
                <a:gd name="T64" fmla="*/ 245 w 446"/>
                <a:gd name="T65" fmla="*/ 18 h 89"/>
                <a:gd name="T66" fmla="*/ 272 w 446"/>
                <a:gd name="T67" fmla="*/ 63 h 89"/>
                <a:gd name="T68" fmla="*/ 245 w 446"/>
                <a:gd name="T69" fmla="*/ 66 h 89"/>
                <a:gd name="T70" fmla="*/ 337 w 446"/>
                <a:gd name="T71" fmla="*/ 0 h 89"/>
                <a:gd name="T72" fmla="*/ 337 w 446"/>
                <a:gd name="T73" fmla="*/ 63 h 89"/>
                <a:gd name="T74" fmla="*/ 354 w 446"/>
                <a:gd name="T75" fmla="*/ 34 h 89"/>
                <a:gd name="T76" fmla="*/ 406 w 446"/>
                <a:gd name="T77" fmla="*/ 65 h 89"/>
                <a:gd name="T78" fmla="*/ 397 w 446"/>
                <a:gd name="T79" fmla="*/ 52 h 89"/>
                <a:gd name="T80" fmla="*/ 427 w 446"/>
                <a:gd name="T81" fmla="*/ 22 h 89"/>
                <a:gd name="T82" fmla="*/ 417 w 446"/>
                <a:gd name="T83" fmla="*/ 61 h 89"/>
                <a:gd name="T84" fmla="*/ 446 w 446"/>
                <a:gd name="T85" fmla="*/ 61 h 89"/>
                <a:gd name="T86" fmla="*/ 437 w 446"/>
                <a:gd name="T87" fmla="*/ 22 h 89"/>
                <a:gd name="T88" fmla="*/ 396 w 446"/>
                <a:gd name="T89" fmla="*/ 19 h 89"/>
                <a:gd name="T90" fmla="*/ 377 w 446"/>
                <a:gd name="T91" fmla="*/ 6 h 89"/>
                <a:gd name="T92" fmla="*/ 386 w 446"/>
                <a:gd name="T93" fmla="*/ 52 h 89"/>
                <a:gd name="T94" fmla="*/ 377 w 446"/>
                <a:gd name="T95" fmla="*/ 65 h 8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446" h="89">
                  <a:moveTo>
                    <a:pt x="0" y="65"/>
                  </a:moveTo>
                  <a:cubicBezTo>
                    <a:pt x="29" y="65"/>
                    <a:pt x="29" y="65"/>
                    <a:pt x="29" y="65"/>
                  </a:cubicBezTo>
                  <a:cubicBezTo>
                    <a:pt x="29" y="61"/>
                    <a:pt x="29" y="61"/>
                    <a:pt x="29" y="61"/>
                  </a:cubicBezTo>
                  <a:cubicBezTo>
                    <a:pt x="28" y="61"/>
                    <a:pt x="28" y="61"/>
                    <a:pt x="28" y="61"/>
                  </a:cubicBezTo>
                  <a:cubicBezTo>
                    <a:pt x="21" y="61"/>
                    <a:pt x="20" y="59"/>
                    <a:pt x="20" y="52"/>
                  </a:cubicBezTo>
                  <a:cubicBezTo>
                    <a:pt x="20" y="1"/>
                    <a:pt x="20" y="1"/>
                    <a:pt x="20" y="1"/>
                  </a:cubicBezTo>
                  <a:cubicBezTo>
                    <a:pt x="0" y="2"/>
                    <a:pt x="0" y="2"/>
                    <a:pt x="0" y="2"/>
                  </a:cubicBezTo>
                  <a:cubicBezTo>
                    <a:pt x="0" y="6"/>
                    <a:pt x="0" y="6"/>
                    <a:pt x="0" y="6"/>
                  </a:cubicBezTo>
                  <a:cubicBezTo>
                    <a:pt x="1" y="6"/>
                    <a:pt x="1" y="6"/>
                    <a:pt x="1" y="6"/>
                  </a:cubicBezTo>
                  <a:cubicBezTo>
                    <a:pt x="8" y="6"/>
                    <a:pt x="10" y="8"/>
                    <a:pt x="10" y="15"/>
                  </a:cubicBezTo>
                  <a:cubicBezTo>
                    <a:pt x="10" y="52"/>
                    <a:pt x="10" y="52"/>
                    <a:pt x="10" y="52"/>
                  </a:cubicBezTo>
                  <a:cubicBezTo>
                    <a:pt x="10" y="59"/>
                    <a:pt x="8" y="61"/>
                    <a:pt x="1" y="61"/>
                  </a:cubicBezTo>
                  <a:cubicBezTo>
                    <a:pt x="0" y="61"/>
                    <a:pt x="0" y="61"/>
                    <a:pt x="0" y="61"/>
                  </a:cubicBezTo>
                  <a:cubicBezTo>
                    <a:pt x="0" y="65"/>
                    <a:pt x="0" y="65"/>
                    <a:pt x="0" y="65"/>
                  </a:cubicBezTo>
                  <a:close/>
                  <a:moveTo>
                    <a:pt x="43" y="65"/>
                  </a:moveTo>
                  <a:cubicBezTo>
                    <a:pt x="73" y="65"/>
                    <a:pt x="73" y="65"/>
                    <a:pt x="73" y="65"/>
                  </a:cubicBezTo>
                  <a:cubicBezTo>
                    <a:pt x="73" y="61"/>
                    <a:pt x="73" y="61"/>
                    <a:pt x="73" y="61"/>
                  </a:cubicBezTo>
                  <a:cubicBezTo>
                    <a:pt x="72" y="61"/>
                    <a:pt x="72" y="61"/>
                    <a:pt x="72" y="61"/>
                  </a:cubicBezTo>
                  <a:cubicBezTo>
                    <a:pt x="65" y="61"/>
                    <a:pt x="63" y="59"/>
                    <a:pt x="63" y="52"/>
                  </a:cubicBezTo>
                  <a:cubicBezTo>
                    <a:pt x="63" y="36"/>
                    <a:pt x="63" y="36"/>
                    <a:pt x="63" y="36"/>
                  </a:cubicBezTo>
                  <a:cubicBezTo>
                    <a:pt x="63" y="23"/>
                    <a:pt x="71" y="7"/>
                    <a:pt x="82" y="7"/>
                  </a:cubicBezTo>
                  <a:cubicBezTo>
                    <a:pt x="89" y="7"/>
                    <a:pt x="93" y="12"/>
                    <a:pt x="93" y="22"/>
                  </a:cubicBezTo>
                  <a:cubicBezTo>
                    <a:pt x="93" y="52"/>
                    <a:pt x="93" y="52"/>
                    <a:pt x="93" y="52"/>
                  </a:cubicBezTo>
                  <a:cubicBezTo>
                    <a:pt x="93" y="59"/>
                    <a:pt x="91" y="61"/>
                    <a:pt x="84" y="61"/>
                  </a:cubicBezTo>
                  <a:cubicBezTo>
                    <a:pt x="83" y="61"/>
                    <a:pt x="83" y="61"/>
                    <a:pt x="83" y="61"/>
                  </a:cubicBezTo>
                  <a:cubicBezTo>
                    <a:pt x="83" y="65"/>
                    <a:pt x="83" y="65"/>
                    <a:pt x="83" y="65"/>
                  </a:cubicBezTo>
                  <a:cubicBezTo>
                    <a:pt x="113" y="65"/>
                    <a:pt x="113" y="65"/>
                    <a:pt x="113" y="65"/>
                  </a:cubicBezTo>
                  <a:cubicBezTo>
                    <a:pt x="113" y="61"/>
                    <a:pt x="113" y="61"/>
                    <a:pt x="113" y="61"/>
                  </a:cubicBezTo>
                  <a:cubicBezTo>
                    <a:pt x="111" y="61"/>
                    <a:pt x="111" y="61"/>
                    <a:pt x="111" y="61"/>
                  </a:cubicBezTo>
                  <a:cubicBezTo>
                    <a:pt x="104" y="61"/>
                    <a:pt x="103" y="59"/>
                    <a:pt x="103" y="52"/>
                  </a:cubicBezTo>
                  <a:cubicBezTo>
                    <a:pt x="103" y="36"/>
                    <a:pt x="103" y="36"/>
                    <a:pt x="103" y="36"/>
                  </a:cubicBezTo>
                  <a:cubicBezTo>
                    <a:pt x="103" y="23"/>
                    <a:pt x="111" y="7"/>
                    <a:pt x="121" y="7"/>
                  </a:cubicBezTo>
                  <a:cubicBezTo>
                    <a:pt x="129" y="7"/>
                    <a:pt x="132" y="12"/>
                    <a:pt x="132" y="22"/>
                  </a:cubicBezTo>
                  <a:cubicBezTo>
                    <a:pt x="132" y="52"/>
                    <a:pt x="132" y="52"/>
                    <a:pt x="132" y="52"/>
                  </a:cubicBezTo>
                  <a:cubicBezTo>
                    <a:pt x="132" y="59"/>
                    <a:pt x="131" y="61"/>
                    <a:pt x="124" y="61"/>
                  </a:cubicBezTo>
                  <a:cubicBezTo>
                    <a:pt x="122" y="61"/>
                    <a:pt x="122" y="61"/>
                    <a:pt x="122" y="61"/>
                  </a:cubicBezTo>
                  <a:cubicBezTo>
                    <a:pt x="122" y="65"/>
                    <a:pt x="122" y="65"/>
                    <a:pt x="122" y="65"/>
                  </a:cubicBezTo>
                  <a:cubicBezTo>
                    <a:pt x="151" y="65"/>
                    <a:pt x="151" y="65"/>
                    <a:pt x="151" y="65"/>
                  </a:cubicBezTo>
                  <a:cubicBezTo>
                    <a:pt x="151" y="61"/>
                    <a:pt x="151" y="61"/>
                    <a:pt x="151" y="61"/>
                  </a:cubicBezTo>
                  <a:cubicBezTo>
                    <a:pt x="151" y="61"/>
                    <a:pt x="151" y="61"/>
                    <a:pt x="151" y="61"/>
                  </a:cubicBezTo>
                  <a:cubicBezTo>
                    <a:pt x="144" y="61"/>
                    <a:pt x="142" y="59"/>
                    <a:pt x="142" y="52"/>
                  </a:cubicBezTo>
                  <a:cubicBezTo>
                    <a:pt x="142" y="22"/>
                    <a:pt x="142" y="22"/>
                    <a:pt x="142" y="22"/>
                  </a:cubicBezTo>
                  <a:cubicBezTo>
                    <a:pt x="142" y="7"/>
                    <a:pt x="137" y="1"/>
                    <a:pt x="125" y="1"/>
                  </a:cubicBezTo>
                  <a:cubicBezTo>
                    <a:pt x="115" y="1"/>
                    <a:pt x="108" y="8"/>
                    <a:pt x="103" y="19"/>
                  </a:cubicBezTo>
                  <a:cubicBezTo>
                    <a:pt x="102" y="19"/>
                    <a:pt x="102" y="19"/>
                    <a:pt x="102" y="19"/>
                  </a:cubicBezTo>
                  <a:cubicBezTo>
                    <a:pt x="101" y="7"/>
                    <a:pt x="96" y="1"/>
                    <a:pt x="85" y="1"/>
                  </a:cubicBezTo>
                  <a:cubicBezTo>
                    <a:pt x="75" y="1"/>
                    <a:pt x="68" y="9"/>
                    <a:pt x="63" y="19"/>
                  </a:cubicBezTo>
                  <a:cubicBezTo>
                    <a:pt x="62" y="19"/>
                    <a:pt x="62" y="19"/>
                    <a:pt x="62" y="19"/>
                  </a:cubicBezTo>
                  <a:cubicBezTo>
                    <a:pt x="63" y="1"/>
                    <a:pt x="63" y="1"/>
                    <a:pt x="63" y="1"/>
                  </a:cubicBezTo>
                  <a:cubicBezTo>
                    <a:pt x="43" y="2"/>
                    <a:pt x="43" y="2"/>
                    <a:pt x="43" y="2"/>
                  </a:cubicBezTo>
                  <a:cubicBezTo>
                    <a:pt x="43" y="6"/>
                    <a:pt x="43" y="6"/>
                    <a:pt x="43" y="6"/>
                  </a:cubicBezTo>
                  <a:cubicBezTo>
                    <a:pt x="44" y="6"/>
                    <a:pt x="44" y="6"/>
                    <a:pt x="44" y="6"/>
                  </a:cubicBezTo>
                  <a:cubicBezTo>
                    <a:pt x="51" y="6"/>
                    <a:pt x="53" y="8"/>
                    <a:pt x="53" y="15"/>
                  </a:cubicBezTo>
                  <a:cubicBezTo>
                    <a:pt x="53" y="52"/>
                    <a:pt x="53" y="52"/>
                    <a:pt x="53" y="52"/>
                  </a:cubicBezTo>
                  <a:cubicBezTo>
                    <a:pt x="53" y="59"/>
                    <a:pt x="51" y="61"/>
                    <a:pt x="44" y="61"/>
                  </a:cubicBezTo>
                  <a:cubicBezTo>
                    <a:pt x="43" y="61"/>
                    <a:pt x="43" y="61"/>
                    <a:pt x="43" y="61"/>
                  </a:cubicBezTo>
                  <a:cubicBezTo>
                    <a:pt x="43" y="65"/>
                    <a:pt x="43" y="65"/>
                    <a:pt x="43" y="65"/>
                  </a:cubicBezTo>
                  <a:close/>
                  <a:moveTo>
                    <a:pt x="162" y="89"/>
                  </a:moveTo>
                  <a:cubicBezTo>
                    <a:pt x="191" y="89"/>
                    <a:pt x="191" y="89"/>
                    <a:pt x="191" y="89"/>
                  </a:cubicBezTo>
                  <a:cubicBezTo>
                    <a:pt x="191" y="86"/>
                    <a:pt x="191" y="86"/>
                    <a:pt x="191" y="86"/>
                  </a:cubicBezTo>
                  <a:cubicBezTo>
                    <a:pt x="189" y="86"/>
                    <a:pt x="189" y="86"/>
                    <a:pt x="189" y="86"/>
                  </a:cubicBezTo>
                  <a:cubicBezTo>
                    <a:pt x="182" y="86"/>
                    <a:pt x="181" y="84"/>
                    <a:pt x="181" y="77"/>
                  </a:cubicBezTo>
                  <a:cubicBezTo>
                    <a:pt x="181" y="66"/>
                    <a:pt x="181" y="66"/>
                    <a:pt x="181" y="66"/>
                  </a:cubicBezTo>
                  <a:cubicBezTo>
                    <a:pt x="180" y="52"/>
                    <a:pt x="180" y="52"/>
                    <a:pt x="180" y="52"/>
                  </a:cubicBezTo>
                  <a:cubicBezTo>
                    <a:pt x="181" y="52"/>
                    <a:pt x="181" y="52"/>
                    <a:pt x="181" y="52"/>
                  </a:cubicBezTo>
                  <a:cubicBezTo>
                    <a:pt x="186" y="60"/>
                    <a:pt x="193" y="66"/>
                    <a:pt x="202" y="66"/>
                  </a:cubicBezTo>
                  <a:cubicBezTo>
                    <a:pt x="216" y="66"/>
                    <a:pt x="228" y="53"/>
                    <a:pt x="228" y="33"/>
                  </a:cubicBezTo>
                  <a:cubicBezTo>
                    <a:pt x="228" y="13"/>
                    <a:pt x="216" y="1"/>
                    <a:pt x="202" y="1"/>
                  </a:cubicBezTo>
                  <a:cubicBezTo>
                    <a:pt x="192" y="1"/>
                    <a:pt x="186" y="7"/>
                    <a:pt x="181" y="16"/>
                  </a:cubicBezTo>
                  <a:cubicBezTo>
                    <a:pt x="180" y="16"/>
                    <a:pt x="180" y="16"/>
                    <a:pt x="180" y="16"/>
                  </a:cubicBezTo>
                  <a:cubicBezTo>
                    <a:pt x="181" y="1"/>
                    <a:pt x="181" y="1"/>
                    <a:pt x="181" y="1"/>
                  </a:cubicBezTo>
                  <a:cubicBezTo>
                    <a:pt x="161" y="2"/>
                    <a:pt x="161" y="2"/>
                    <a:pt x="161" y="2"/>
                  </a:cubicBezTo>
                  <a:cubicBezTo>
                    <a:pt x="161" y="6"/>
                    <a:pt x="161" y="6"/>
                    <a:pt x="161" y="6"/>
                  </a:cubicBezTo>
                  <a:cubicBezTo>
                    <a:pt x="162" y="6"/>
                    <a:pt x="162" y="6"/>
                    <a:pt x="162" y="6"/>
                  </a:cubicBezTo>
                  <a:cubicBezTo>
                    <a:pt x="169" y="6"/>
                    <a:pt x="171" y="8"/>
                    <a:pt x="171" y="15"/>
                  </a:cubicBezTo>
                  <a:cubicBezTo>
                    <a:pt x="171" y="77"/>
                    <a:pt x="171" y="77"/>
                    <a:pt x="171" y="77"/>
                  </a:cubicBezTo>
                  <a:cubicBezTo>
                    <a:pt x="171" y="84"/>
                    <a:pt x="170" y="86"/>
                    <a:pt x="164" y="86"/>
                  </a:cubicBezTo>
                  <a:cubicBezTo>
                    <a:pt x="162" y="86"/>
                    <a:pt x="162" y="86"/>
                    <a:pt x="162" y="86"/>
                  </a:cubicBezTo>
                  <a:cubicBezTo>
                    <a:pt x="162" y="89"/>
                    <a:pt x="162" y="89"/>
                    <a:pt x="162" y="89"/>
                  </a:cubicBezTo>
                  <a:close/>
                  <a:moveTo>
                    <a:pt x="200" y="61"/>
                  </a:moveTo>
                  <a:cubicBezTo>
                    <a:pt x="190" y="61"/>
                    <a:pt x="181" y="48"/>
                    <a:pt x="181" y="33"/>
                  </a:cubicBezTo>
                  <a:cubicBezTo>
                    <a:pt x="181" y="19"/>
                    <a:pt x="190" y="6"/>
                    <a:pt x="200" y="6"/>
                  </a:cubicBezTo>
                  <a:cubicBezTo>
                    <a:pt x="210" y="6"/>
                    <a:pt x="216" y="16"/>
                    <a:pt x="216" y="34"/>
                  </a:cubicBezTo>
                  <a:cubicBezTo>
                    <a:pt x="216" y="50"/>
                    <a:pt x="210" y="61"/>
                    <a:pt x="200" y="61"/>
                  </a:cubicBezTo>
                  <a:close/>
                  <a:moveTo>
                    <a:pt x="245" y="66"/>
                  </a:moveTo>
                  <a:cubicBezTo>
                    <a:pt x="247" y="66"/>
                    <a:pt x="247" y="66"/>
                    <a:pt x="247" y="66"/>
                  </a:cubicBezTo>
                  <a:cubicBezTo>
                    <a:pt x="248" y="63"/>
                    <a:pt x="250" y="61"/>
                    <a:pt x="252" y="61"/>
                  </a:cubicBezTo>
                  <a:cubicBezTo>
                    <a:pt x="255" y="61"/>
                    <a:pt x="262" y="66"/>
                    <a:pt x="272" y="66"/>
                  </a:cubicBezTo>
                  <a:cubicBezTo>
                    <a:pt x="285" y="66"/>
                    <a:pt x="294" y="59"/>
                    <a:pt x="294" y="47"/>
                  </a:cubicBezTo>
                  <a:cubicBezTo>
                    <a:pt x="294" y="35"/>
                    <a:pt x="286" y="31"/>
                    <a:pt x="270" y="26"/>
                  </a:cubicBezTo>
                  <a:cubicBezTo>
                    <a:pt x="257" y="23"/>
                    <a:pt x="252" y="21"/>
                    <a:pt x="252" y="14"/>
                  </a:cubicBezTo>
                  <a:cubicBezTo>
                    <a:pt x="252" y="8"/>
                    <a:pt x="257" y="4"/>
                    <a:pt x="264" y="4"/>
                  </a:cubicBezTo>
                  <a:cubicBezTo>
                    <a:pt x="276" y="4"/>
                    <a:pt x="285" y="15"/>
                    <a:pt x="287" y="23"/>
                  </a:cubicBezTo>
                  <a:cubicBezTo>
                    <a:pt x="289" y="23"/>
                    <a:pt x="289" y="23"/>
                    <a:pt x="289" y="23"/>
                  </a:cubicBezTo>
                  <a:cubicBezTo>
                    <a:pt x="289" y="1"/>
                    <a:pt x="289" y="1"/>
                    <a:pt x="289" y="1"/>
                  </a:cubicBezTo>
                  <a:cubicBezTo>
                    <a:pt x="287" y="1"/>
                    <a:pt x="287" y="1"/>
                    <a:pt x="287" y="1"/>
                  </a:cubicBezTo>
                  <a:cubicBezTo>
                    <a:pt x="286" y="3"/>
                    <a:pt x="284" y="5"/>
                    <a:pt x="281" y="5"/>
                  </a:cubicBezTo>
                  <a:cubicBezTo>
                    <a:pt x="278" y="5"/>
                    <a:pt x="273" y="1"/>
                    <a:pt x="265" y="1"/>
                  </a:cubicBezTo>
                  <a:cubicBezTo>
                    <a:pt x="254" y="1"/>
                    <a:pt x="245" y="7"/>
                    <a:pt x="245" y="18"/>
                  </a:cubicBezTo>
                  <a:cubicBezTo>
                    <a:pt x="245" y="31"/>
                    <a:pt x="254" y="35"/>
                    <a:pt x="268" y="38"/>
                  </a:cubicBezTo>
                  <a:cubicBezTo>
                    <a:pt x="283" y="42"/>
                    <a:pt x="287" y="45"/>
                    <a:pt x="287" y="51"/>
                  </a:cubicBezTo>
                  <a:cubicBezTo>
                    <a:pt x="287" y="58"/>
                    <a:pt x="281" y="63"/>
                    <a:pt x="272" y="63"/>
                  </a:cubicBezTo>
                  <a:cubicBezTo>
                    <a:pt x="259" y="63"/>
                    <a:pt x="249" y="52"/>
                    <a:pt x="246" y="41"/>
                  </a:cubicBezTo>
                  <a:cubicBezTo>
                    <a:pt x="245" y="41"/>
                    <a:pt x="245" y="41"/>
                    <a:pt x="245" y="41"/>
                  </a:cubicBezTo>
                  <a:cubicBezTo>
                    <a:pt x="245" y="66"/>
                    <a:pt x="245" y="66"/>
                    <a:pt x="245" y="66"/>
                  </a:cubicBezTo>
                  <a:close/>
                  <a:moveTo>
                    <a:pt x="337" y="67"/>
                  </a:moveTo>
                  <a:cubicBezTo>
                    <a:pt x="352" y="67"/>
                    <a:pt x="366" y="52"/>
                    <a:pt x="366" y="33"/>
                  </a:cubicBezTo>
                  <a:cubicBezTo>
                    <a:pt x="366" y="14"/>
                    <a:pt x="353" y="0"/>
                    <a:pt x="337" y="0"/>
                  </a:cubicBezTo>
                  <a:cubicBezTo>
                    <a:pt x="322" y="0"/>
                    <a:pt x="307" y="15"/>
                    <a:pt x="307" y="34"/>
                  </a:cubicBezTo>
                  <a:cubicBezTo>
                    <a:pt x="307" y="53"/>
                    <a:pt x="321" y="67"/>
                    <a:pt x="337" y="67"/>
                  </a:cubicBezTo>
                  <a:close/>
                  <a:moveTo>
                    <a:pt x="337" y="63"/>
                  </a:moveTo>
                  <a:cubicBezTo>
                    <a:pt x="326" y="63"/>
                    <a:pt x="320" y="50"/>
                    <a:pt x="320" y="33"/>
                  </a:cubicBezTo>
                  <a:cubicBezTo>
                    <a:pt x="320" y="16"/>
                    <a:pt x="325" y="4"/>
                    <a:pt x="337" y="4"/>
                  </a:cubicBezTo>
                  <a:cubicBezTo>
                    <a:pt x="348" y="4"/>
                    <a:pt x="354" y="17"/>
                    <a:pt x="354" y="34"/>
                  </a:cubicBezTo>
                  <a:cubicBezTo>
                    <a:pt x="354" y="50"/>
                    <a:pt x="349" y="63"/>
                    <a:pt x="337" y="63"/>
                  </a:cubicBezTo>
                  <a:close/>
                  <a:moveTo>
                    <a:pt x="377" y="65"/>
                  </a:moveTo>
                  <a:cubicBezTo>
                    <a:pt x="406" y="65"/>
                    <a:pt x="406" y="65"/>
                    <a:pt x="406" y="65"/>
                  </a:cubicBezTo>
                  <a:cubicBezTo>
                    <a:pt x="406" y="61"/>
                    <a:pt x="406" y="61"/>
                    <a:pt x="406" y="61"/>
                  </a:cubicBezTo>
                  <a:cubicBezTo>
                    <a:pt x="405" y="61"/>
                    <a:pt x="405" y="61"/>
                    <a:pt x="405" y="61"/>
                  </a:cubicBezTo>
                  <a:cubicBezTo>
                    <a:pt x="398" y="61"/>
                    <a:pt x="397" y="59"/>
                    <a:pt x="397" y="52"/>
                  </a:cubicBezTo>
                  <a:cubicBezTo>
                    <a:pt x="397" y="36"/>
                    <a:pt x="397" y="36"/>
                    <a:pt x="397" y="36"/>
                  </a:cubicBezTo>
                  <a:cubicBezTo>
                    <a:pt x="397" y="23"/>
                    <a:pt x="405" y="7"/>
                    <a:pt x="416" y="7"/>
                  </a:cubicBezTo>
                  <a:cubicBezTo>
                    <a:pt x="423" y="7"/>
                    <a:pt x="427" y="12"/>
                    <a:pt x="427" y="22"/>
                  </a:cubicBezTo>
                  <a:cubicBezTo>
                    <a:pt x="427" y="52"/>
                    <a:pt x="427" y="52"/>
                    <a:pt x="427" y="52"/>
                  </a:cubicBezTo>
                  <a:cubicBezTo>
                    <a:pt x="427" y="59"/>
                    <a:pt x="426" y="61"/>
                    <a:pt x="419" y="61"/>
                  </a:cubicBezTo>
                  <a:cubicBezTo>
                    <a:pt x="417" y="61"/>
                    <a:pt x="417" y="61"/>
                    <a:pt x="417" y="61"/>
                  </a:cubicBezTo>
                  <a:cubicBezTo>
                    <a:pt x="417" y="65"/>
                    <a:pt x="417" y="65"/>
                    <a:pt x="417" y="65"/>
                  </a:cubicBezTo>
                  <a:cubicBezTo>
                    <a:pt x="446" y="65"/>
                    <a:pt x="446" y="65"/>
                    <a:pt x="446" y="65"/>
                  </a:cubicBezTo>
                  <a:cubicBezTo>
                    <a:pt x="446" y="61"/>
                    <a:pt x="446" y="61"/>
                    <a:pt x="446" y="61"/>
                  </a:cubicBezTo>
                  <a:cubicBezTo>
                    <a:pt x="446" y="61"/>
                    <a:pt x="446" y="61"/>
                    <a:pt x="446" y="61"/>
                  </a:cubicBezTo>
                  <a:cubicBezTo>
                    <a:pt x="439" y="61"/>
                    <a:pt x="437" y="59"/>
                    <a:pt x="437" y="52"/>
                  </a:cubicBezTo>
                  <a:cubicBezTo>
                    <a:pt x="437" y="22"/>
                    <a:pt x="437" y="22"/>
                    <a:pt x="437" y="22"/>
                  </a:cubicBezTo>
                  <a:cubicBezTo>
                    <a:pt x="437" y="8"/>
                    <a:pt x="431" y="1"/>
                    <a:pt x="419" y="1"/>
                  </a:cubicBezTo>
                  <a:cubicBezTo>
                    <a:pt x="409" y="1"/>
                    <a:pt x="402" y="9"/>
                    <a:pt x="397" y="19"/>
                  </a:cubicBezTo>
                  <a:cubicBezTo>
                    <a:pt x="396" y="19"/>
                    <a:pt x="396" y="19"/>
                    <a:pt x="396" y="19"/>
                  </a:cubicBezTo>
                  <a:cubicBezTo>
                    <a:pt x="397" y="1"/>
                    <a:pt x="397" y="1"/>
                    <a:pt x="397" y="1"/>
                  </a:cubicBezTo>
                  <a:cubicBezTo>
                    <a:pt x="377" y="2"/>
                    <a:pt x="377" y="2"/>
                    <a:pt x="377" y="2"/>
                  </a:cubicBezTo>
                  <a:cubicBezTo>
                    <a:pt x="377" y="6"/>
                    <a:pt x="377" y="6"/>
                    <a:pt x="377" y="6"/>
                  </a:cubicBezTo>
                  <a:cubicBezTo>
                    <a:pt x="378" y="6"/>
                    <a:pt x="378" y="6"/>
                    <a:pt x="378" y="6"/>
                  </a:cubicBezTo>
                  <a:cubicBezTo>
                    <a:pt x="385" y="6"/>
                    <a:pt x="386" y="8"/>
                    <a:pt x="386" y="15"/>
                  </a:cubicBezTo>
                  <a:cubicBezTo>
                    <a:pt x="386" y="52"/>
                    <a:pt x="386" y="52"/>
                    <a:pt x="386" y="52"/>
                  </a:cubicBezTo>
                  <a:cubicBezTo>
                    <a:pt x="386" y="59"/>
                    <a:pt x="385" y="61"/>
                    <a:pt x="378" y="61"/>
                  </a:cubicBezTo>
                  <a:cubicBezTo>
                    <a:pt x="377" y="61"/>
                    <a:pt x="377" y="61"/>
                    <a:pt x="377" y="61"/>
                  </a:cubicBezTo>
                  <a:cubicBezTo>
                    <a:pt x="377" y="65"/>
                    <a:pt x="377" y="65"/>
                    <a:pt x="377" y="65"/>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3" name="Freeform 7"/>
            <p:cNvSpPr>
              <a:spLocks/>
            </p:cNvSpPr>
            <p:nvPr userDrawn="1"/>
          </p:nvSpPr>
          <p:spPr bwMode="gray">
            <a:xfrm>
              <a:off x="452438" y="6459538"/>
              <a:ext cx="92075" cy="122238"/>
            </a:xfrm>
            <a:custGeom>
              <a:avLst/>
              <a:gdLst>
                <a:gd name="T0" fmla="*/ 0 w 66"/>
                <a:gd name="T1" fmla="*/ 87 h 87"/>
                <a:gd name="T2" fmla="*/ 3 w 66"/>
                <a:gd name="T3" fmla="*/ 87 h 87"/>
                <a:gd name="T4" fmla="*/ 10 w 66"/>
                <a:gd name="T5" fmla="*/ 80 h 87"/>
                <a:gd name="T6" fmla="*/ 36 w 66"/>
                <a:gd name="T7" fmla="*/ 87 h 87"/>
                <a:gd name="T8" fmla="*/ 66 w 66"/>
                <a:gd name="T9" fmla="*/ 62 h 87"/>
                <a:gd name="T10" fmla="*/ 34 w 66"/>
                <a:gd name="T11" fmla="*/ 34 h 87"/>
                <a:gd name="T12" fmla="*/ 10 w 66"/>
                <a:gd name="T13" fmla="*/ 18 h 87"/>
                <a:gd name="T14" fmla="*/ 26 w 66"/>
                <a:gd name="T15" fmla="*/ 4 h 87"/>
                <a:gd name="T16" fmla="*/ 57 w 66"/>
                <a:gd name="T17" fmla="*/ 30 h 87"/>
                <a:gd name="T18" fmla="*/ 59 w 66"/>
                <a:gd name="T19" fmla="*/ 30 h 87"/>
                <a:gd name="T20" fmla="*/ 59 w 66"/>
                <a:gd name="T21" fmla="*/ 0 h 87"/>
                <a:gd name="T22" fmla="*/ 57 w 66"/>
                <a:gd name="T23" fmla="*/ 0 h 87"/>
                <a:gd name="T24" fmla="*/ 49 w 66"/>
                <a:gd name="T25" fmla="*/ 5 h 87"/>
                <a:gd name="T26" fmla="*/ 27 w 66"/>
                <a:gd name="T27" fmla="*/ 0 h 87"/>
                <a:gd name="T28" fmla="*/ 1 w 66"/>
                <a:gd name="T29" fmla="*/ 23 h 87"/>
                <a:gd name="T30" fmla="*/ 31 w 66"/>
                <a:gd name="T31" fmla="*/ 50 h 87"/>
                <a:gd name="T32" fmla="*/ 57 w 66"/>
                <a:gd name="T33" fmla="*/ 67 h 87"/>
                <a:gd name="T34" fmla="*/ 37 w 66"/>
                <a:gd name="T35" fmla="*/ 82 h 87"/>
                <a:gd name="T36" fmla="*/ 2 w 66"/>
                <a:gd name="T37" fmla="*/ 53 h 87"/>
                <a:gd name="T38" fmla="*/ 0 w 66"/>
                <a:gd name="T39" fmla="*/ 53 h 87"/>
                <a:gd name="T40" fmla="*/ 0 w 66"/>
                <a:gd name="T41" fmla="*/ 87 h 8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66" h="87">
                  <a:moveTo>
                    <a:pt x="0" y="87"/>
                  </a:moveTo>
                  <a:cubicBezTo>
                    <a:pt x="3" y="87"/>
                    <a:pt x="3" y="87"/>
                    <a:pt x="3" y="87"/>
                  </a:cubicBezTo>
                  <a:cubicBezTo>
                    <a:pt x="4" y="82"/>
                    <a:pt x="7" y="80"/>
                    <a:pt x="10" y="80"/>
                  </a:cubicBezTo>
                  <a:cubicBezTo>
                    <a:pt x="14" y="80"/>
                    <a:pt x="24" y="87"/>
                    <a:pt x="36" y="87"/>
                  </a:cubicBezTo>
                  <a:cubicBezTo>
                    <a:pt x="54" y="87"/>
                    <a:pt x="66" y="78"/>
                    <a:pt x="66" y="62"/>
                  </a:cubicBezTo>
                  <a:cubicBezTo>
                    <a:pt x="66" y="46"/>
                    <a:pt x="56" y="40"/>
                    <a:pt x="34" y="34"/>
                  </a:cubicBezTo>
                  <a:cubicBezTo>
                    <a:pt x="17" y="29"/>
                    <a:pt x="10" y="27"/>
                    <a:pt x="10" y="18"/>
                  </a:cubicBezTo>
                  <a:cubicBezTo>
                    <a:pt x="10" y="9"/>
                    <a:pt x="17" y="4"/>
                    <a:pt x="26" y="4"/>
                  </a:cubicBezTo>
                  <a:cubicBezTo>
                    <a:pt x="43" y="4"/>
                    <a:pt x="54" y="19"/>
                    <a:pt x="57" y="30"/>
                  </a:cubicBezTo>
                  <a:cubicBezTo>
                    <a:pt x="59" y="30"/>
                    <a:pt x="59" y="30"/>
                    <a:pt x="59" y="30"/>
                  </a:cubicBezTo>
                  <a:cubicBezTo>
                    <a:pt x="59" y="0"/>
                    <a:pt x="59" y="0"/>
                    <a:pt x="59" y="0"/>
                  </a:cubicBezTo>
                  <a:cubicBezTo>
                    <a:pt x="57" y="0"/>
                    <a:pt x="57" y="0"/>
                    <a:pt x="57" y="0"/>
                  </a:cubicBezTo>
                  <a:cubicBezTo>
                    <a:pt x="55" y="3"/>
                    <a:pt x="53" y="5"/>
                    <a:pt x="49" y="5"/>
                  </a:cubicBezTo>
                  <a:cubicBezTo>
                    <a:pt x="45" y="5"/>
                    <a:pt x="39" y="0"/>
                    <a:pt x="27" y="0"/>
                  </a:cubicBezTo>
                  <a:cubicBezTo>
                    <a:pt x="12" y="0"/>
                    <a:pt x="1" y="9"/>
                    <a:pt x="1" y="23"/>
                  </a:cubicBezTo>
                  <a:cubicBezTo>
                    <a:pt x="1" y="40"/>
                    <a:pt x="13" y="45"/>
                    <a:pt x="31" y="50"/>
                  </a:cubicBezTo>
                  <a:cubicBezTo>
                    <a:pt x="52" y="55"/>
                    <a:pt x="57" y="59"/>
                    <a:pt x="57" y="67"/>
                  </a:cubicBezTo>
                  <a:cubicBezTo>
                    <a:pt x="57" y="76"/>
                    <a:pt x="49" y="82"/>
                    <a:pt x="37" y="82"/>
                  </a:cubicBezTo>
                  <a:cubicBezTo>
                    <a:pt x="19" y="82"/>
                    <a:pt x="7" y="68"/>
                    <a:pt x="2" y="53"/>
                  </a:cubicBezTo>
                  <a:cubicBezTo>
                    <a:pt x="0" y="53"/>
                    <a:pt x="0" y="53"/>
                    <a:pt x="0" y="53"/>
                  </a:cubicBezTo>
                  <a:cubicBezTo>
                    <a:pt x="0" y="87"/>
                    <a:pt x="0" y="87"/>
                    <a:pt x="0" y="87"/>
                  </a:cubicBezTo>
                  <a:close/>
                </a:path>
              </a:pathLst>
            </a:cu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sp>
          <p:nvSpPr>
            <p:cNvPr id="15" name="Oval 8"/>
            <p:cNvSpPr>
              <a:spLocks noChangeArrowheads="1"/>
            </p:cNvSpPr>
            <p:nvPr userDrawn="1"/>
          </p:nvSpPr>
          <p:spPr bwMode="gray">
            <a:xfrm>
              <a:off x="574675" y="6450013"/>
              <a:ext cx="22225" cy="22225"/>
            </a:xfrm>
            <a:prstGeom prst="ellipse">
              <a:avLst/>
            </a:prstGeom>
            <a:solidFill>
              <a:srgbClr val="FFFFFF"/>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endParaRPr lang="en-US" sz="1800"/>
            </a:p>
          </p:txBody>
        </p:sp>
      </p:grpSp>
      <p:sp>
        <p:nvSpPr>
          <p:cNvPr id="4" name="Footer Placeholder 3"/>
          <p:cNvSpPr>
            <a:spLocks noGrp="1"/>
          </p:cNvSpPr>
          <p:nvPr>
            <p:ph type="ftr" sz="quarter" idx="3"/>
          </p:nvPr>
        </p:nvSpPr>
        <p:spPr bwMode="gray">
          <a:xfrm>
            <a:off x="2444750" y="4939925"/>
            <a:ext cx="5869624" cy="203597"/>
          </a:xfrm>
          <a:prstGeom prst="rect">
            <a:avLst/>
          </a:prstGeom>
        </p:spPr>
        <p:txBody>
          <a:bodyPr vert="horz" lIns="91440" tIns="45720" rIns="91440" bIns="45720" rtlCol="0" anchor="t" anchorCtr="0"/>
          <a:lstStyle>
            <a:lvl1pPr algn="r">
              <a:defRPr sz="600">
                <a:solidFill>
                  <a:schemeClr val="bg1"/>
                </a:solidFill>
              </a:defRPr>
            </a:lvl1pPr>
          </a:lstStyle>
          <a:p>
            <a:r>
              <a:rPr lang="en-GB"/>
              <a:t>CONFIDENTIAL | Source of Funds - view from the profession</a:t>
            </a:r>
            <a:endParaRPr lang="en-US" dirty="0"/>
          </a:p>
        </p:txBody>
      </p:sp>
      <p:sp>
        <p:nvSpPr>
          <p:cNvPr id="6" name="Slide Number Placeholder 5"/>
          <p:cNvSpPr>
            <a:spLocks noGrp="1"/>
          </p:cNvSpPr>
          <p:nvPr>
            <p:ph type="sldNum" sz="quarter" idx="4"/>
          </p:nvPr>
        </p:nvSpPr>
        <p:spPr bwMode="auto">
          <a:xfrm>
            <a:off x="8726833" y="4903016"/>
            <a:ext cx="417167" cy="246295"/>
          </a:xfrm>
          <a:prstGeom prst="rect">
            <a:avLst/>
          </a:prstGeom>
        </p:spPr>
        <p:txBody>
          <a:bodyPr vert="horz" lIns="91440" tIns="45720" rIns="0" bIns="45720" rtlCol="0" anchor="t" anchorCtr="0"/>
          <a:lstStyle>
            <a:lvl1pPr algn="l">
              <a:defRPr sz="900">
                <a:solidFill>
                  <a:schemeClr val="bg1"/>
                </a:solidFill>
              </a:defRPr>
            </a:lvl1pPr>
          </a:lstStyle>
          <a:p>
            <a:fld id="{9B0005A4-9A48-4F82-82D8-7D3EECF7B059}" type="slidenum">
              <a:rPr lang="en-US" smtClean="0"/>
              <a:pPr/>
              <a:t>‹#›</a:t>
            </a:fld>
            <a:endParaRPr lang="en-US" dirty="0"/>
          </a:p>
        </p:txBody>
      </p:sp>
      <p:sp>
        <p:nvSpPr>
          <p:cNvPr id="16" name="Rectangle 15"/>
          <p:cNvSpPr/>
          <p:nvPr userDrawn="1"/>
        </p:nvSpPr>
        <p:spPr bwMode="gray">
          <a:xfrm>
            <a:off x="0" y="4756172"/>
            <a:ext cx="9144000" cy="2057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11" name="TextBox 10">
            <a:extLst>
              <a:ext uri="{FF2B5EF4-FFF2-40B4-BE49-F238E27FC236}">
                <a16:creationId xmlns:a16="http://schemas.microsoft.com/office/drawing/2014/main" id="{7BEC0FE3-2D9A-8EC8-14A9-52771B525415}"/>
              </a:ext>
            </a:extLst>
          </p:cNvPr>
          <p:cNvSpPr txBox="1"/>
          <p:nvPr userDrawn="1">
            <p:extLst>
              <p:ext uri="{1162E1C5-73C7-4A58-AE30-91384D911F3F}">
                <p184:classification xmlns:p184="http://schemas.microsoft.com/office/powerpoint/2018/4/main" val="hdr"/>
              </p:ext>
            </p:extLst>
          </p:nvPr>
        </p:nvSpPr>
        <p:spPr>
          <a:xfrm>
            <a:off x="3970339" y="47625"/>
            <a:ext cx="1241425" cy="126958"/>
          </a:xfrm>
          <a:prstGeom prst="rect">
            <a:avLst/>
          </a:prstGeom>
        </p:spPr>
        <p:txBody>
          <a:bodyPr horzOverflow="overflow" lIns="0" tIns="0" rIns="0" bIns="0">
            <a:spAutoFit/>
          </a:bodyPr>
          <a:lstStyle/>
          <a:p>
            <a:pPr algn="l"/>
            <a:r>
              <a:rPr lang="en-GB" sz="825">
                <a:solidFill>
                  <a:srgbClr val="000000">
                    <a:alpha val="50000"/>
                  </a:srgbClr>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3024919649"/>
      </p:ext>
    </p:extLst>
  </p:cSld>
  <p:clrMap bg1="lt1" tx1="dk1" bg2="lt2" tx2="dk2" accent1="accent1" accent2="accent2" accent3="accent3" accent4="accent4" accent5="accent5" accent6="accent6" hlink="hlink" folHlink="folHlink"/>
  <p:sldLayoutIdLst>
    <p:sldLayoutId id="2147483721" r:id="rId1"/>
    <p:sldLayoutId id="2147483722" r:id="rId2"/>
    <p:sldLayoutId id="2147483723" r:id="rId3"/>
    <p:sldLayoutId id="2147483724" r:id="rId4"/>
    <p:sldLayoutId id="2147483725" r:id="rId5"/>
    <p:sldLayoutId id="2147483726" r:id="rId6"/>
    <p:sldLayoutId id="2147483727" r:id="rId7"/>
    <p:sldLayoutId id="2147483728" r:id="rId8"/>
    <p:sldLayoutId id="2147483729" r:id="rId9"/>
    <p:sldLayoutId id="2147483730" r:id="rId10"/>
    <p:sldLayoutId id="2147483731" r:id="rId11"/>
    <p:sldLayoutId id="2147483732" r:id="rId12"/>
    <p:sldLayoutId id="2147483733" r:id="rId13"/>
    <p:sldLayoutId id="2147483734" r:id="rId14"/>
    <p:sldLayoutId id="2147483735" r:id="rId15"/>
    <p:sldLayoutId id="2147483736" r:id="rId16"/>
    <p:sldLayoutId id="2147483737" r:id="rId17"/>
    <p:sldLayoutId id="2147483738" r:id="rId18"/>
    <p:sldLayoutId id="2147483739" r:id="rId19"/>
    <p:sldLayoutId id="2147483740" r:id="rId20"/>
    <p:sldLayoutId id="2147483741" r:id="rId21"/>
    <p:sldLayoutId id="2147483742" r:id="rId22"/>
    <p:sldLayoutId id="2147483743" r:id="rId23"/>
    <p:sldLayoutId id="2147483744" r:id="rId24"/>
    <p:sldLayoutId id="2147483745" r:id="rId25"/>
    <p:sldLayoutId id="2147483746" r:id="rId26"/>
    <p:sldLayoutId id="2147483747" r:id="rId27"/>
    <p:sldLayoutId id="2147483748" r:id="rId28"/>
    <p:sldLayoutId id="2147483749" r:id="rId29"/>
    <p:sldLayoutId id="2147483750" r:id="rId30"/>
    <p:sldLayoutId id="2147483751" r:id="rId31"/>
    <p:sldLayoutId id="2147483752" r:id="rId32"/>
    <p:sldLayoutId id="2147483753" r:id="rId33"/>
    <p:sldLayoutId id="2147483754" r:id="rId34"/>
    <p:sldLayoutId id="2147483755" r:id="rId35"/>
    <p:sldLayoutId id="2147483756" r:id="rId36"/>
    <p:sldLayoutId id="2147483757" r:id="rId37"/>
    <p:sldLayoutId id="2147483758" r:id="rId38"/>
    <p:sldLayoutId id="2147483759" r:id="rId39"/>
    <p:sldLayoutId id="2147483760" r:id="rId40"/>
  </p:sldLayoutIdLst>
  <p:transition>
    <p:fade/>
  </p:transition>
  <p:hf hdr="0" dt="0"/>
  <p:txStyles>
    <p:titleStyle>
      <a:lvl1pPr algn="l" defTabSz="685800" rtl="0" eaLnBrk="1" latinLnBrk="0" hangingPunct="1">
        <a:lnSpc>
          <a:spcPct val="90000"/>
        </a:lnSpc>
        <a:spcBef>
          <a:spcPct val="0"/>
        </a:spcBef>
        <a:buNone/>
        <a:defRPr sz="2100" kern="1200">
          <a:solidFill>
            <a:schemeClr val="tx1"/>
          </a:solidFill>
          <a:latin typeface="+mj-lt"/>
          <a:ea typeface="+mj-ea"/>
          <a:cs typeface="+mj-cs"/>
        </a:defRPr>
      </a:lvl1pPr>
    </p:titleStyle>
    <p:bodyStyle>
      <a:lvl1pPr marL="0" indent="0" algn="l" defTabSz="685800" rtl="0" eaLnBrk="1" latinLnBrk="0" hangingPunct="1">
        <a:spcBef>
          <a:spcPts val="300"/>
        </a:spcBef>
        <a:spcAft>
          <a:spcPts val="300"/>
        </a:spcAft>
        <a:buFontTx/>
        <a:buNone/>
        <a:defRPr sz="1275" kern="1200">
          <a:solidFill>
            <a:schemeClr val="tx1"/>
          </a:solidFill>
          <a:latin typeface="+mn-lt"/>
          <a:ea typeface="+mn-ea"/>
          <a:cs typeface="+mn-cs"/>
        </a:defRPr>
      </a:lvl1pPr>
      <a:lvl2pPr marL="171450" indent="-171450" algn="l" defTabSz="685800" rtl="0" eaLnBrk="1" latinLnBrk="0" hangingPunct="1">
        <a:spcBef>
          <a:spcPts val="300"/>
        </a:spcBef>
        <a:spcAft>
          <a:spcPts val="300"/>
        </a:spcAft>
        <a:buFont typeface="Arial" panose="020B0604020202020204" pitchFamily="34" charset="0"/>
        <a:buChar char="•"/>
        <a:defRPr sz="1050" kern="1200">
          <a:solidFill>
            <a:schemeClr val="tx1"/>
          </a:solidFill>
          <a:latin typeface="+mn-lt"/>
          <a:ea typeface="+mn-ea"/>
          <a:cs typeface="+mn-cs"/>
        </a:defRPr>
      </a:lvl2pPr>
      <a:lvl3pPr marL="342900" indent="-172641" algn="l" defTabSz="685800" rtl="0" eaLnBrk="1" latinLnBrk="0" hangingPunct="1">
        <a:spcBef>
          <a:spcPts val="300"/>
        </a:spcBef>
        <a:spcAft>
          <a:spcPts val="300"/>
        </a:spcAft>
        <a:buFont typeface="Georgia" panose="02040502050405020303" pitchFamily="18" charset="0"/>
        <a:buChar char="–"/>
        <a:defRPr sz="1050" kern="1200">
          <a:solidFill>
            <a:schemeClr val="tx1"/>
          </a:solidFill>
          <a:latin typeface="+mn-lt"/>
          <a:ea typeface="+mn-ea"/>
          <a:cs typeface="+mn-cs"/>
        </a:defRPr>
      </a:lvl3pPr>
      <a:lvl4pPr marL="514350" indent="-170260" algn="l" defTabSz="685800" rtl="0" eaLnBrk="1" latinLnBrk="0" hangingPunct="1">
        <a:spcBef>
          <a:spcPts val="300"/>
        </a:spcBef>
        <a:spcAft>
          <a:spcPts val="300"/>
        </a:spcAft>
        <a:buFont typeface="Georgia" panose="02040502050405020303" pitchFamily="18" charset="0"/>
        <a:buChar char="◦"/>
        <a:defRPr sz="1050" kern="1200">
          <a:solidFill>
            <a:schemeClr val="tx1"/>
          </a:solidFill>
          <a:latin typeface="+mn-lt"/>
          <a:ea typeface="+mn-ea"/>
          <a:cs typeface="+mn-cs"/>
        </a:defRPr>
      </a:lvl4pPr>
      <a:lvl5pPr marL="685800" indent="-171450" algn="l" defTabSz="685800" rtl="0" eaLnBrk="1" latinLnBrk="0" hangingPunct="1">
        <a:spcBef>
          <a:spcPts val="300"/>
        </a:spcBef>
        <a:spcAft>
          <a:spcPts val="300"/>
        </a:spcAft>
        <a:buFont typeface="Arial" panose="020B0604020202020204" pitchFamily="34" charset="0"/>
        <a:buChar char="-"/>
        <a:defRPr sz="1050" kern="1200">
          <a:solidFill>
            <a:schemeClr val="tx1"/>
          </a:solidFill>
          <a:latin typeface="+mn-lt"/>
          <a:ea typeface="+mn-ea"/>
          <a:cs typeface="+mn-cs"/>
        </a:defRPr>
      </a:lvl5pPr>
      <a:lvl6pPr marL="18859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6pPr>
      <a:lvl7pPr marL="22288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7pPr>
      <a:lvl8pPr marL="25717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8pPr>
      <a:lvl9pPr marL="2914650" indent="-171450" algn="l" defTabSz="685800" rtl="0" eaLnBrk="1" latinLnBrk="0" hangingPunct="1">
        <a:spcBef>
          <a:spcPct val="20000"/>
        </a:spcBef>
        <a:buFont typeface="Arial" panose="020B0604020202020204" pitchFamily="34" charset="0"/>
        <a:buChar char="•"/>
        <a:defRPr sz="150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15:guide id="1" pos="216">
          <p15:clr>
            <a:srgbClr val="F26B43"/>
          </p15:clr>
        </p15:guide>
        <p15:guide id="2" orient="horz" pos="178">
          <p15:clr>
            <a:srgbClr val="F26B43"/>
          </p15:clr>
        </p15:guide>
        <p15:guide id="3" pos="5545">
          <p15:clr>
            <a:srgbClr val="F26B43"/>
          </p15:clr>
        </p15:guide>
      </p15:sldGuideLst>
    </p:ext>
  </p:extLst>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CB4F4EBA-D2F7-3777-B26E-D2D1406EECDF}"/>
              </a:ext>
            </a:extLst>
          </p:cNvPr>
          <p:cNvSpPr>
            <a:spLocks noGrp="1"/>
          </p:cNvSpPr>
          <p:nvPr>
            <p:ph type="title"/>
          </p:nvPr>
        </p:nvSpPr>
        <p:spPr>
          <a:xfrm>
            <a:off x="628650" y="273844"/>
            <a:ext cx="7886700" cy="994172"/>
          </a:xfrm>
          <a:prstGeom prst="rect">
            <a:avLst/>
          </a:prstGeom>
        </p:spPr>
        <p:txBody>
          <a:bodyPr vert="horz" lIns="91440" tIns="45720" rIns="91440" bIns="45720" rtlCol="0" anchor="ctr">
            <a:normAutofit/>
          </a:bodyPr>
          <a:lstStyle/>
          <a:p>
            <a:r>
              <a:rPr lang="en-GB"/>
              <a:t>Click to edit Master title style</a:t>
            </a:r>
          </a:p>
        </p:txBody>
      </p:sp>
      <p:sp>
        <p:nvSpPr>
          <p:cNvPr id="3" name="Text Placeholder 2">
            <a:extLst>
              <a:ext uri="{FF2B5EF4-FFF2-40B4-BE49-F238E27FC236}">
                <a16:creationId xmlns:a16="http://schemas.microsoft.com/office/drawing/2014/main" id="{1D6C7AC2-FF8A-72E1-8FB3-0F6A80E21EB8}"/>
              </a:ext>
            </a:extLst>
          </p:cNvPr>
          <p:cNvSpPr>
            <a:spLocks noGrp="1"/>
          </p:cNvSpPr>
          <p:nvPr>
            <p:ph type="body" idx="1"/>
          </p:nvPr>
        </p:nvSpPr>
        <p:spPr>
          <a:xfrm>
            <a:off x="628650" y="1369219"/>
            <a:ext cx="7886700" cy="3263504"/>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p>
        </p:txBody>
      </p:sp>
      <p:sp>
        <p:nvSpPr>
          <p:cNvPr id="4" name="Date Placeholder 3">
            <a:extLst>
              <a:ext uri="{FF2B5EF4-FFF2-40B4-BE49-F238E27FC236}">
                <a16:creationId xmlns:a16="http://schemas.microsoft.com/office/drawing/2014/main" id="{47A49F74-1E09-7420-0553-2D0C9FA11975}"/>
              </a:ext>
            </a:extLst>
          </p:cNvPr>
          <p:cNvSpPr>
            <a:spLocks noGrp="1"/>
          </p:cNvSpPr>
          <p:nvPr>
            <p:ph type="dt" sz="half" idx="2"/>
          </p:nvPr>
        </p:nvSpPr>
        <p:spPr>
          <a:xfrm>
            <a:off x="628650" y="4767263"/>
            <a:ext cx="2057400" cy="273844"/>
          </a:xfrm>
          <a:prstGeom prst="rect">
            <a:avLst/>
          </a:prstGeom>
        </p:spPr>
        <p:txBody>
          <a:bodyPr vert="horz" lIns="91440" tIns="45720" rIns="91440" bIns="45720" rtlCol="0" anchor="ctr"/>
          <a:lstStyle>
            <a:lvl1pPr algn="l">
              <a:defRPr sz="900">
                <a:solidFill>
                  <a:schemeClr val="tx1">
                    <a:tint val="82000"/>
                  </a:schemeClr>
                </a:solidFill>
              </a:defRPr>
            </a:lvl1pPr>
          </a:lstStyle>
          <a:p>
            <a:fld id="{80C993C4-0772-46A3-AC46-C4DD579E309E}" type="datetimeFigureOut">
              <a:rPr lang="en-GB" smtClean="0"/>
              <a:t>05/11/2025</a:t>
            </a:fld>
            <a:endParaRPr lang="en-GB"/>
          </a:p>
        </p:txBody>
      </p:sp>
      <p:sp>
        <p:nvSpPr>
          <p:cNvPr id="5" name="Footer Placeholder 4">
            <a:extLst>
              <a:ext uri="{FF2B5EF4-FFF2-40B4-BE49-F238E27FC236}">
                <a16:creationId xmlns:a16="http://schemas.microsoft.com/office/drawing/2014/main" id="{20731F17-EEF7-9420-FA41-F386742642F1}"/>
              </a:ext>
            </a:extLst>
          </p:cNvPr>
          <p:cNvSpPr>
            <a:spLocks noGrp="1"/>
          </p:cNvSpPr>
          <p:nvPr>
            <p:ph type="ftr" sz="quarter" idx="3"/>
          </p:nvPr>
        </p:nvSpPr>
        <p:spPr>
          <a:xfrm>
            <a:off x="3028950" y="4767263"/>
            <a:ext cx="3086100" cy="273844"/>
          </a:xfrm>
          <a:prstGeom prst="rect">
            <a:avLst/>
          </a:prstGeom>
        </p:spPr>
        <p:txBody>
          <a:bodyPr vert="horz" lIns="91440" tIns="45720" rIns="91440" bIns="45720" rtlCol="0" anchor="ctr"/>
          <a:lstStyle>
            <a:lvl1pPr algn="ctr">
              <a:defRPr sz="900">
                <a:solidFill>
                  <a:schemeClr val="tx1">
                    <a:tint val="82000"/>
                  </a:schemeClr>
                </a:solidFill>
              </a:defRPr>
            </a:lvl1pPr>
          </a:lstStyle>
          <a:p>
            <a:endParaRPr lang="en-GB"/>
          </a:p>
        </p:txBody>
      </p:sp>
      <p:sp>
        <p:nvSpPr>
          <p:cNvPr id="6" name="Slide Number Placeholder 5">
            <a:extLst>
              <a:ext uri="{FF2B5EF4-FFF2-40B4-BE49-F238E27FC236}">
                <a16:creationId xmlns:a16="http://schemas.microsoft.com/office/drawing/2014/main" id="{854B7B13-82D7-2ADA-2016-13DDB2C43191}"/>
              </a:ext>
            </a:extLst>
          </p:cNvPr>
          <p:cNvSpPr>
            <a:spLocks noGrp="1"/>
          </p:cNvSpPr>
          <p:nvPr>
            <p:ph type="sldNum" sz="quarter" idx="4"/>
          </p:nvPr>
        </p:nvSpPr>
        <p:spPr>
          <a:xfrm>
            <a:off x="6457950" y="4767263"/>
            <a:ext cx="2057400" cy="273844"/>
          </a:xfrm>
          <a:prstGeom prst="rect">
            <a:avLst/>
          </a:prstGeom>
        </p:spPr>
        <p:txBody>
          <a:bodyPr vert="horz" lIns="91440" tIns="45720" rIns="91440" bIns="45720" rtlCol="0" anchor="ctr"/>
          <a:lstStyle>
            <a:lvl1pPr algn="r">
              <a:defRPr sz="900">
                <a:solidFill>
                  <a:schemeClr val="tx1">
                    <a:tint val="82000"/>
                  </a:schemeClr>
                </a:solidFill>
              </a:defRPr>
            </a:lvl1pPr>
          </a:lstStyle>
          <a:p>
            <a:fld id="{7250A6F6-4E65-4820-AB63-E7972AE34166}" type="slidenum">
              <a:rPr lang="en-GB" smtClean="0"/>
              <a:t>‹#›</a:t>
            </a:fld>
            <a:endParaRPr lang="en-GB"/>
          </a:p>
        </p:txBody>
      </p:sp>
      <p:sp>
        <p:nvSpPr>
          <p:cNvPr id="8" name="TextBox 7">
            <a:extLst>
              <a:ext uri="{FF2B5EF4-FFF2-40B4-BE49-F238E27FC236}">
                <a16:creationId xmlns:a16="http://schemas.microsoft.com/office/drawing/2014/main" id="{E55700D8-C8DA-6668-FA43-653A8FCA4961}"/>
              </a:ext>
            </a:extLst>
          </p:cNvPr>
          <p:cNvSpPr txBox="1"/>
          <p:nvPr userDrawn="1">
            <p:extLst>
              <p:ext uri="{1162E1C5-73C7-4A58-AE30-91384D911F3F}">
                <p184:classification xmlns:p184="http://schemas.microsoft.com/office/powerpoint/2018/4/main" val="hdr"/>
              </p:ext>
            </p:extLst>
          </p:nvPr>
        </p:nvSpPr>
        <p:spPr>
          <a:xfrm>
            <a:off x="4120754" y="47625"/>
            <a:ext cx="931069" cy="126958"/>
          </a:xfrm>
          <a:prstGeom prst="rect">
            <a:avLst/>
          </a:prstGeom>
        </p:spPr>
        <p:txBody>
          <a:bodyPr horzOverflow="overflow" lIns="0" tIns="0" rIns="0" bIns="0">
            <a:spAutoFit/>
          </a:bodyPr>
          <a:lstStyle/>
          <a:p>
            <a:pPr algn="l"/>
            <a:r>
              <a:rPr lang="en-GB" sz="825">
                <a:solidFill>
                  <a:srgbClr val="000000">
                    <a:alpha val="50000"/>
                  </a:srgbClr>
                </a:solidFill>
                <a:latin typeface="Arial" panose="020B0604020202020204" pitchFamily="34" charset="0"/>
                <a:cs typeface="Arial" panose="020B0604020202020204" pitchFamily="34" charset="0"/>
              </a:rPr>
              <a:t>Sensitivity: General</a:t>
            </a:r>
          </a:p>
        </p:txBody>
      </p:sp>
    </p:spTree>
    <p:extLst>
      <p:ext uri="{BB962C8B-B14F-4D97-AF65-F5344CB8AC3E}">
        <p14:creationId xmlns:p14="http://schemas.microsoft.com/office/powerpoint/2010/main" val="1721738897"/>
      </p:ext>
    </p:extLst>
  </p:cSld>
  <p:clrMap bg1="lt1" tx1="dk1" bg2="lt2" tx2="dk2" accent1="accent1" accent2="accent2" accent3="accent3" accent4="accent4" accent5="accent5" accent6="accent6" hlink="hlink" folHlink="folHlink"/>
  <p:sldLayoutIdLst>
    <p:sldLayoutId id="2147483762" r:id="rId1"/>
    <p:sldLayoutId id="2147483763" r:id="rId2"/>
    <p:sldLayoutId id="2147483764" r:id="rId3"/>
    <p:sldLayoutId id="2147483765" r:id="rId4"/>
    <p:sldLayoutId id="2147483766" r:id="rId5"/>
    <p:sldLayoutId id="2147483767" r:id="rId6"/>
    <p:sldLayoutId id="2147483768" r:id="rId7"/>
    <p:sldLayoutId id="2147483769" r:id="rId8"/>
    <p:sldLayoutId id="2147483770" r:id="rId9"/>
    <p:sldLayoutId id="2147483771" r:id="rId10"/>
    <p:sldLayoutId id="2147483772" r:id="rId11"/>
  </p:sldLayoutIdLst>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diagramData" Target="../diagrams/data4.xml"/><Relationship Id="rId7" Type="http://schemas.microsoft.com/office/2007/relationships/diagramDrawing" Target="../diagrams/drawing4.xml"/><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diagramColors" Target="../diagrams/colors4.xml"/><Relationship Id="rId5" Type="http://schemas.openxmlformats.org/officeDocument/2006/relationships/diagramQuickStyle" Target="../diagrams/quickStyle4.xml"/><Relationship Id="rId4" Type="http://schemas.openxmlformats.org/officeDocument/2006/relationships/diagramLayout" Target="../diagrams/layout4.xml"/></Relationships>
</file>

<file path=ppt/slides/_rels/slide11.xml.rels><?xml version="1.0" encoding="UTF-8" standalone="yes"?>
<Relationships xmlns="http://schemas.openxmlformats.org/package/2006/relationships"><Relationship Id="rId3" Type="http://schemas.openxmlformats.org/officeDocument/2006/relationships/diagramData" Target="../diagrams/data5.xml"/><Relationship Id="rId7" Type="http://schemas.microsoft.com/office/2007/relationships/diagramDrawing" Target="../diagrams/drawing5.xm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diagramColors" Target="../diagrams/colors5.xml"/><Relationship Id="rId5" Type="http://schemas.openxmlformats.org/officeDocument/2006/relationships/diagramQuickStyle" Target="../diagrams/quickStyle5.xml"/><Relationship Id="rId4" Type="http://schemas.openxmlformats.org/officeDocument/2006/relationships/diagramLayout" Target="../diagrams/layout5.xml"/></Relationships>
</file>

<file path=ppt/slides/_rels/slide12.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8" Type="http://schemas.openxmlformats.org/officeDocument/2006/relationships/image" Target="../media/image44.svg"/><Relationship Id="rId3" Type="http://schemas.openxmlformats.org/officeDocument/2006/relationships/hyperlink" Target="http://www.sra.org.uk/events" TargetMode="External"/><Relationship Id="rId7" Type="http://schemas.openxmlformats.org/officeDocument/2006/relationships/image" Target="../media/image43.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42.svg"/><Relationship Id="rId5" Type="http://schemas.openxmlformats.org/officeDocument/2006/relationships/image" Target="../media/image41.png"/><Relationship Id="rId4" Type="http://schemas.openxmlformats.org/officeDocument/2006/relationships/hyperlink" Target="https://www.sra.org.uk/publications" TargetMode="Externa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45.png"/><Relationship Id="rId1" Type="http://schemas.openxmlformats.org/officeDocument/2006/relationships/slideLayout" Target="../slideLayouts/slideLayout32.xml"/><Relationship Id="rId6" Type="http://schemas.openxmlformats.org/officeDocument/2006/relationships/image" Target="../media/image48.jpeg"/><Relationship Id="rId5" Type="http://schemas.openxmlformats.org/officeDocument/2006/relationships/image" Target="../media/image47.jpeg"/><Relationship Id="rId4" Type="http://schemas.openxmlformats.org/officeDocument/2006/relationships/image" Target="../media/image4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2.xml"/></Relationships>
</file>

<file path=ppt/slides/_rels/slide17.xml.rels><?xml version="1.0" encoding="UTF-8" standalone="yes"?>
<Relationships xmlns="http://schemas.openxmlformats.org/package/2006/relationships"><Relationship Id="rId3" Type="http://schemas.openxmlformats.org/officeDocument/2006/relationships/image" Target="../media/image50.emf"/><Relationship Id="rId2" Type="http://schemas.openxmlformats.org/officeDocument/2006/relationships/image" Target="../media/image49.emf"/><Relationship Id="rId1" Type="http://schemas.openxmlformats.org/officeDocument/2006/relationships/slideLayout" Target="../slideLayouts/slideLayout31.xml"/><Relationship Id="rId4" Type="http://schemas.openxmlformats.org/officeDocument/2006/relationships/image" Target="../media/image5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7.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53.png"/><Relationship Id="rId2" Type="http://schemas.openxmlformats.org/officeDocument/2006/relationships/image" Target="../media/image52.png"/><Relationship Id="rId1" Type="http://schemas.openxmlformats.org/officeDocument/2006/relationships/slideLayout" Target="../slideLayouts/slideLayout27.xml"/><Relationship Id="rId4" Type="http://schemas.openxmlformats.org/officeDocument/2006/relationships/image" Target="../media/image54.png"/></Relationships>
</file>

<file path=ppt/slides/_rels/slide2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15.xml"/><Relationship Id="rId1" Type="http://schemas.openxmlformats.org/officeDocument/2006/relationships/slideLayout" Target="../slideLayouts/slideLayout53.xml"/><Relationship Id="rId5" Type="http://schemas.microsoft.com/office/2007/relationships/hdphoto" Target="../media/hdphoto2.wdp"/><Relationship Id="rId4" Type="http://schemas.openxmlformats.org/officeDocument/2006/relationships/image" Target="../media/image56.png"/></Relationships>
</file>

<file path=ppt/slides/_rels/slide22.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16.xml"/><Relationship Id="rId1" Type="http://schemas.openxmlformats.org/officeDocument/2006/relationships/slideLayout" Target="../slideLayouts/slideLayout53.xml"/></Relationships>
</file>

<file path=ppt/slides/_rels/slide23.xml.rels><?xml version="1.0" encoding="UTF-8" standalone="yes"?>
<Relationships xmlns="http://schemas.openxmlformats.org/package/2006/relationships"><Relationship Id="rId3" Type="http://schemas.openxmlformats.org/officeDocument/2006/relationships/image" Target="../media/image58.png"/><Relationship Id="rId2" Type="http://schemas.openxmlformats.org/officeDocument/2006/relationships/notesSlide" Target="../notesSlides/notesSlide17.xml"/><Relationship Id="rId1" Type="http://schemas.openxmlformats.org/officeDocument/2006/relationships/slideLayout" Target="../slideLayouts/slideLayout53.xml"/></Relationships>
</file>

<file path=ppt/slides/_rels/slide24.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8.xml"/><Relationship Id="rId1" Type="http://schemas.openxmlformats.org/officeDocument/2006/relationships/slideLayout" Target="../slideLayouts/slideLayout53.xml"/></Relationships>
</file>

<file path=ppt/slides/_rels/slide25.xml.rels><?xml version="1.0" encoding="UTF-8" standalone="yes"?>
<Relationships xmlns="http://schemas.openxmlformats.org/package/2006/relationships"><Relationship Id="rId3" Type="http://schemas.openxmlformats.org/officeDocument/2006/relationships/image" Target="../media/image59.png"/><Relationship Id="rId2" Type="http://schemas.openxmlformats.org/officeDocument/2006/relationships/notesSlide" Target="../notesSlides/notesSlide19.xml"/><Relationship Id="rId1" Type="http://schemas.openxmlformats.org/officeDocument/2006/relationships/slideLayout" Target="../slideLayouts/slideLayout53.xml"/></Relationships>
</file>

<file path=ppt/slides/_rels/slide3.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5.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4"/>
          <p:cNvSpPr>
            <a:spLocks noGrp="1" noChangeArrowheads="1"/>
          </p:cNvSpPr>
          <p:nvPr>
            <p:ph type="ctrTitle"/>
          </p:nvPr>
        </p:nvSpPr>
        <p:spPr>
          <a:xfrm>
            <a:off x="323528" y="1131590"/>
            <a:ext cx="8280920" cy="1584176"/>
          </a:xfrm>
        </p:spPr>
        <p:txBody>
          <a:bodyPr/>
          <a:lstStyle/>
          <a:p>
            <a:pPr>
              <a:defRPr/>
            </a:pPr>
            <a:r>
              <a:rPr lang="en-GB" b="1" dirty="0"/>
              <a:t>Source of funds – </a:t>
            </a:r>
            <a:br>
              <a:rPr lang="en-GB" b="1" dirty="0"/>
            </a:br>
            <a:r>
              <a:rPr lang="en-GB" b="1" dirty="0"/>
              <a:t>Insights from the SRA Thematic Review</a:t>
            </a:r>
            <a:endParaRPr lang="en-GB" b="1" dirty="0">
              <a:ea typeface="ＭＳ Ｐゴシック" pitchFamily="34" charset="-128"/>
            </a:endParaRPr>
          </a:p>
        </p:txBody>
      </p:sp>
      <p:sp>
        <p:nvSpPr>
          <p:cNvPr id="3075" name="Rectangle 5"/>
          <p:cNvSpPr>
            <a:spLocks noGrp="1" noChangeArrowheads="1"/>
          </p:cNvSpPr>
          <p:nvPr>
            <p:ph type="subTitle" idx="1"/>
          </p:nvPr>
        </p:nvSpPr>
        <p:spPr>
          <a:xfrm>
            <a:off x="359532" y="2787774"/>
            <a:ext cx="8424936" cy="810394"/>
          </a:xfrm>
        </p:spPr>
        <p:txBody>
          <a:bodyPr/>
          <a:lstStyle/>
          <a:p>
            <a:pPr eaLnBrk="1" hangingPunct="1"/>
            <a:r>
              <a:rPr lang="en-GB" dirty="0">
                <a:solidFill>
                  <a:srgbClr val="262626"/>
                </a:solidFill>
                <a:ea typeface="ＭＳ Ｐゴシック" pitchFamily="34" charset="-128"/>
              </a:rPr>
              <a:t>Alexandra Jones, Director of AML</a:t>
            </a:r>
          </a:p>
          <a:p>
            <a:pPr eaLnBrk="1" hangingPunct="1"/>
            <a:endParaRPr lang="en-GB" dirty="0">
              <a:solidFill>
                <a:srgbClr val="262626"/>
              </a:solidFill>
              <a:ea typeface="ＭＳ Ｐゴシック" pitchFamily="34" charset="-128"/>
            </a:endParaRPr>
          </a:p>
          <a:p>
            <a:pPr eaLnBrk="1" hangingPunct="1"/>
            <a:endParaRPr lang="en-GB" dirty="0">
              <a:solidFill>
                <a:srgbClr val="262626"/>
              </a:solidFill>
              <a:ea typeface="ＭＳ Ｐゴシック" pitchFamily="34" charset="-128"/>
            </a:endParaRP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472F-CC97-75DD-4BBA-E3954792E4AA}"/>
              </a:ext>
            </a:extLst>
          </p:cNvPr>
          <p:cNvSpPr>
            <a:spLocks noGrp="1"/>
          </p:cNvSpPr>
          <p:nvPr>
            <p:ph type="title"/>
          </p:nvPr>
        </p:nvSpPr>
        <p:spPr>
          <a:xfrm>
            <a:off x="250824" y="195263"/>
            <a:ext cx="6049367" cy="857250"/>
          </a:xfrm>
        </p:spPr>
        <p:txBody>
          <a:bodyPr wrap="square" anchor="ctr">
            <a:normAutofit/>
          </a:bodyPr>
          <a:lstStyle/>
          <a:p>
            <a:pPr>
              <a:lnSpc>
                <a:spcPct val="90000"/>
              </a:lnSpc>
            </a:pPr>
            <a:r>
              <a:rPr lang="en-GB" sz="2700" dirty="0"/>
              <a:t>Our response </a:t>
            </a:r>
            <a:r>
              <a:rPr lang="en-GB" dirty="0"/>
              <a:t>–</a:t>
            </a:r>
            <a:r>
              <a:rPr lang="en-GB" sz="2700" dirty="0"/>
              <a:t> supporting firms </a:t>
            </a:r>
          </a:p>
        </p:txBody>
      </p:sp>
      <p:graphicFrame>
        <p:nvGraphicFramePr>
          <p:cNvPr id="5" name="Content Placeholder 2">
            <a:extLst>
              <a:ext uri="{FF2B5EF4-FFF2-40B4-BE49-F238E27FC236}">
                <a16:creationId xmlns:a16="http://schemas.microsoft.com/office/drawing/2014/main" id="{D694C2AE-0B65-D984-C8A5-506D48FB63F5}"/>
              </a:ext>
            </a:extLst>
          </p:cNvPr>
          <p:cNvGraphicFramePr>
            <a:graphicFrameLocks noGrp="1"/>
          </p:cNvGraphicFramePr>
          <p:nvPr>
            <p:ph idx="1"/>
            <p:extLst>
              <p:ext uri="{D42A27DB-BD31-4B8C-83A1-F6EECF244321}">
                <p14:modId xmlns:p14="http://schemas.microsoft.com/office/powerpoint/2010/main" val="1886511679"/>
              </p:ext>
            </p:extLst>
          </p:nvPr>
        </p:nvGraphicFramePr>
        <p:xfrm>
          <a:off x="250825" y="1419225"/>
          <a:ext cx="864235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87280704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252BE2-738B-345D-5657-1E0BA372F590}"/>
              </a:ext>
            </a:extLst>
          </p:cNvPr>
          <p:cNvSpPr>
            <a:spLocks noGrp="1"/>
          </p:cNvSpPr>
          <p:nvPr>
            <p:ph type="title"/>
          </p:nvPr>
        </p:nvSpPr>
        <p:spPr>
          <a:xfrm>
            <a:off x="250825" y="195263"/>
            <a:ext cx="4895850" cy="857250"/>
          </a:xfrm>
        </p:spPr>
        <p:txBody>
          <a:bodyPr wrap="square" anchor="ctr">
            <a:noAutofit/>
          </a:bodyPr>
          <a:lstStyle/>
          <a:p>
            <a:r>
              <a:rPr lang="en-GB" dirty="0"/>
              <a:t>What should firms do next? </a:t>
            </a:r>
          </a:p>
        </p:txBody>
      </p:sp>
      <p:graphicFrame>
        <p:nvGraphicFramePr>
          <p:cNvPr id="5" name="Content Placeholder 2">
            <a:extLst>
              <a:ext uri="{FF2B5EF4-FFF2-40B4-BE49-F238E27FC236}">
                <a16:creationId xmlns:a16="http://schemas.microsoft.com/office/drawing/2014/main" id="{EF48493A-F8FF-8B9D-4262-B6A0907D3002}"/>
              </a:ext>
            </a:extLst>
          </p:cNvPr>
          <p:cNvGraphicFramePr>
            <a:graphicFrameLocks noGrp="1"/>
          </p:cNvGraphicFramePr>
          <p:nvPr>
            <p:ph idx="1"/>
            <p:extLst>
              <p:ext uri="{D42A27DB-BD31-4B8C-83A1-F6EECF244321}">
                <p14:modId xmlns:p14="http://schemas.microsoft.com/office/powerpoint/2010/main" val="102506510"/>
              </p:ext>
            </p:extLst>
          </p:nvPr>
        </p:nvGraphicFramePr>
        <p:xfrm>
          <a:off x="250825" y="1419225"/>
          <a:ext cx="864235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38338662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A796F1-7AB5-9E04-E80B-1B9785CE996D}"/>
              </a:ext>
            </a:extLst>
          </p:cNvPr>
          <p:cNvSpPr>
            <a:spLocks noGrp="1"/>
          </p:cNvSpPr>
          <p:nvPr>
            <p:ph type="title"/>
          </p:nvPr>
        </p:nvSpPr>
        <p:spPr/>
        <p:txBody>
          <a:bodyPr/>
          <a:lstStyle/>
          <a:p>
            <a:r>
              <a:rPr lang="en-GB" dirty="0"/>
              <a:t>Final reflections</a:t>
            </a:r>
          </a:p>
        </p:txBody>
      </p:sp>
      <p:sp>
        <p:nvSpPr>
          <p:cNvPr id="3" name="Content Placeholder 2">
            <a:extLst>
              <a:ext uri="{FF2B5EF4-FFF2-40B4-BE49-F238E27FC236}">
                <a16:creationId xmlns:a16="http://schemas.microsoft.com/office/drawing/2014/main" id="{835E50F3-8AA9-839E-82C2-039E1239CFCD}"/>
              </a:ext>
            </a:extLst>
          </p:cNvPr>
          <p:cNvSpPr>
            <a:spLocks noGrp="1"/>
          </p:cNvSpPr>
          <p:nvPr>
            <p:ph idx="1"/>
          </p:nvPr>
        </p:nvSpPr>
        <p:spPr/>
        <p:txBody>
          <a:bodyPr/>
          <a:lstStyle/>
          <a:p>
            <a:pPr lvl="0"/>
            <a:r>
              <a:rPr lang="en-GB" dirty="0"/>
              <a:t>Compliance improving, but scrutiny needs focus</a:t>
            </a:r>
          </a:p>
          <a:p>
            <a:pPr lvl="0"/>
            <a:r>
              <a:rPr lang="en-GB" dirty="0"/>
              <a:t>Enforcement shows real consequences</a:t>
            </a:r>
          </a:p>
          <a:p>
            <a:r>
              <a:rPr lang="en-GB" dirty="0"/>
              <a:t>Use our tools and guidance </a:t>
            </a:r>
          </a:p>
        </p:txBody>
      </p:sp>
      <p:pic>
        <p:nvPicPr>
          <p:cNvPr id="5" name="Picture 4" descr="Close-up of a calculator keypad">
            <a:extLst>
              <a:ext uri="{FF2B5EF4-FFF2-40B4-BE49-F238E27FC236}">
                <a16:creationId xmlns:a16="http://schemas.microsoft.com/office/drawing/2014/main" id="{87638D20-0C7A-AEB2-2593-46F478CE88C1}"/>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436096" y="2859782"/>
            <a:ext cx="2559601" cy="1695986"/>
          </a:xfrm>
          <a:prstGeom prst="rect">
            <a:avLst/>
          </a:prstGeom>
        </p:spPr>
      </p:pic>
    </p:spTree>
    <p:extLst>
      <p:ext uri="{BB962C8B-B14F-4D97-AF65-F5344CB8AC3E}">
        <p14:creationId xmlns:p14="http://schemas.microsoft.com/office/powerpoint/2010/main" val="41886424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8F21C1-8115-848B-59A0-382503ED24FF}"/>
              </a:ext>
            </a:extLst>
          </p:cNvPr>
          <p:cNvSpPr>
            <a:spLocks noGrp="1"/>
          </p:cNvSpPr>
          <p:nvPr>
            <p:ph type="title"/>
          </p:nvPr>
        </p:nvSpPr>
        <p:spPr>
          <a:xfrm>
            <a:off x="250824" y="195263"/>
            <a:ext cx="6625431" cy="857250"/>
          </a:xfrm>
        </p:spPr>
        <p:txBody>
          <a:bodyPr/>
          <a:lstStyle/>
          <a:p>
            <a:r>
              <a:rPr lang="en-GB" dirty="0"/>
              <a:t>Upcoming events</a:t>
            </a:r>
          </a:p>
        </p:txBody>
      </p:sp>
      <p:sp>
        <p:nvSpPr>
          <p:cNvPr id="3" name="Content Placeholder 2">
            <a:extLst>
              <a:ext uri="{FF2B5EF4-FFF2-40B4-BE49-F238E27FC236}">
                <a16:creationId xmlns:a16="http://schemas.microsoft.com/office/drawing/2014/main" id="{BA036E8C-BB7C-207A-787D-8D4BBB74EF2F}"/>
              </a:ext>
            </a:extLst>
          </p:cNvPr>
          <p:cNvSpPr>
            <a:spLocks noGrp="1"/>
          </p:cNvSpPr>
          <p:nvPr>
            <p:ph idx="1"/>
          </p:nvPr>
        </p:nvSpPr>
        <p:spPr>
          <a:xfrm>
            <a:off x="323528" y="1275606"/>
            <a:ext cx="8642350" cy="3357563"/>
          </a:xfrm>
        </p:spPr>
        <p:txBody>
          <a:bodyPr/>
          <a:lstStyle/>
          <a:p>
            <a:pPr marL="0" indent="0">
              <a:buNone/>
            </a:pPr>
            <a:r>
              <a:rPr lang="en-GB" dirty="0"/>
              <a:t>	  Webinar series: </a:t>
            </a:r>
            <a:r>
              <a:rPr lang="en-GB" dirty="0">
                <a:solidFill>
                  <a:schemeClr val="accent6">
                    <a:lumMod val="60000"/>
                    <a:lumOff val="40000"/>
                  </a:schemeClr>
                </a:solidFill>
                <a:hlinkClick r:id="rId3">
                  <a:extLst>
                    <a:ext uri="{A12FA001-AC4F-418D-AE19-62706E023703}">
                      <ahyp:hlinkClr xmlns:ahyp="http://schemas.microsoft.com/office/drawing/2018/hyperlinkcolor" val="tx"/>
                    </a:ext>
                  </a:extLst>
                </a:hlinkClick>
              </a:rPr>
              <a:t>sra.org.uk/events</a:t>
            </a:r>
            <a:r>
              <a:rPr lang="en-GB" dirty="0">
                <a:solidFill>
                  <a:schemeClr val="accent6">
                    <a:lumMod val="60000"/>
                    <a:lumOff val="40000"/>
                  </a:schemeClr>
                </a:solidFill>
              </a:rPr>
              <a:t> </a:t>
            </a:r>
          </a:p>
          <a:p>
            <a:pPr marL="0" indent="0">
              <a:buNone/>
            </a:pPr>
            <a:endParaRPr lang="en-GB" dirty="0"/>
          </a:p>
          <a:p>
            <a:pPr marL="0" indent="0">
              <a:buNone/>
            </a:pPr>
            <a:endParaRPr lang="en-GB" dirty="0"/>
          </a:p>
          <a:p>
            <a:pPr marL="0" indent="0">
              <a:buNone/>
            </a:pPr>
            <a:r>
              <a:rPr lang="en-GB" dirty="0"/>
              <a:t>	  2026 Thematic Review: </a:t>
            </a:r>
            <a:r>
              <a:rPr lang="en-GB" dirty="0">
                <a:solidFill>
                  <a:schemeClr val="accent6">
                    <a:lumMod val="60000"/>
                    <a:lumOff val="40000"/>
                  </a:schemeClr>
                </a:solidFill>
                <a:hlinkClick r:id="rId4">
                  <a:extLst>
                    <a:ext uri="{A12FA001-AC4F-418D-AE19-62706E023703}">
                      <ahyp:hlinkClr xmlns:ahyp="http://schemas.microsoft.com/office/drawing/2018/hyperlinkcolor" val="tx"/>
                    </a:ext>
                  </a:extLst>
                </a:hlinkClick>
              </a:rPr>
              <a:t>sra.org.uk/publications</a:t>
            </a:r>
            <a:r>
              <a:rPr lang="en-GB" dirty="0">
                <a:solidFill>
                  <a:schemeClr val="accent6">
                    <a:lumMod val="60000"/>
                    <a:lumOff val="40000"/>
                  </a:schemeClr>
                </a:solidFill>
              </a:rPr>
              <a:t> </a:t>
            </a:r>
          </a:p>
          <a:p>
            <a:pPr marL="0" indent="0">
              <a:buNone/>
            </a:pPr>
            <a:endParaRPr lang="en-GB" dirty="0"/>
          </a:p>
        </p:txBody>
      </p:sp>
      <p:pic>
        <p:nvPicPr>
          <p:cNvPr id="5" name="Graphic 4" descr="Laptop with solid fill">
            <a:extLst>
              <a:ext uri="{FF2B5EF4-FFF2-40B4-BE49-F238E27FC236}">
                <a16:creationId xmlns:a16="http://schemas.microsoft.com/office/drawing/2014/main" id="{44915782-55D0-E853-2A21-32B8418FC7F7}"/>
              </a:ext>
            </a:extLst>
          </p:cNvPr>
          <p:cNvPicPr>
            <a:picLocks noChangeAspect="1"/>
          </p:cNvPicPr>
          <p:nvPr/>
        </p:nvPicPr>
        <p:blipFill>
          <a:blip r:embed="rId5">
            <a:extLst>
              <a:ext uri="{96DAC541-7B7A-43D3-8B79-37D633B846F1}">
                <asvg:svgBlip xmlns:asvg="http://schemas.microsoft.com/office/drawing/2016/SVG/main" r:embed="rId6"/>
              </a:ext>
            </a:extLst>
          </a:blip>
          <a:stretch>
            <a:fillRect/>
          </a:stretch>
        </p:blipFill>
        <p:spPr>
          <a:xfrm>
            <a:off x="250824" y="1131590"/>
            <a:ext cx="914400" cy="914400"/>
          </a:xfrm>
          <a:prstGeom prst="rect">
            <a:avLst/>
          </a:prstGeom>
        </p:spPr>
      </p:pic>
      <p:pic>
        <p:nvPicPr>
          <p:cNvPr id="7" name="Graphic 6" descr="Boardroom with solid fill">
            <a:extLst>
              <a:ext uri="{FF2B5EF4-FFF2-40B4-BE49-F238E27FC236}">
                <a16:creationId xmlns:a16="http://schemas.microsoft.com/office/drawing/2014/main" id="{E5B7E67D-C943-64DE-5246-AD729B8DE9CC}"/>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250824" y="2269083"/>
            <a:ext cx="914400" cy="914400"/>
          </a:xfrm>
          <a:prstGeom prst="rect">
            <a:avLst/>
          </a:prstGeom>
        </p:spPr>
      </p:pic>
    </p:spTree>
    <p:extLst>
      <p:ext uri="{BB962C8B-B14F-4D97-AF65-F5344CB8AC3E}">
        <p14:creationId xmlns:p14="http://schemas.microsoft.com/office/powerpoint/2010/main" val="363047148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Source of Funds</a:t>
            </a:r>
            <a:br>
              <a:rPr lang="en-US" dirty="0"/>
            </a:br>
            <a:r>
              <a:rPr lang="en-US" sz="2700" i="1" dirty="0">
                <a:solidFill>
                  <a:schemeClr val="accent6"/>
                </a:solidFill>
              </a:rPr>
              <a:t>View from the profession </a:t>
            </a:r>
          </a:p>
        </p:txBody>
      </p:sp>
      <p:sp>
        <p:nvSpPr>
          <p:cNvPr id="3" name="Text Placeholder 2"/>
          <p:cNvSpPr>
            <a:spLocks noGrp="1"/>
          </p:cNvSpPr>
          <p:nvPr>
            <p:ph type="body" sz="quarter" idx="10"/>
          </p:nvPr>
        </p:nvSpPr>
        <p:spPr/>
        <p:txBody>
          <a:bodyPr/>
          <a:lstStyle/>
          <a:p>
            <a:r>
              <a:rPr lang="en-US" dirty="0"/>
              <a:t>October 2025</a:t>
            </a:r>
          </a:p>
        </p:txBody>
      </p:sp>
      <p:sp>
        <p:nvSpPr>
          <p:cNvPr id="5" name="Text Placeholder 3">
            <a:extLst>
              <a:ext uri="{FF2B5EF4-FFF2-40B4-BE49-F238E27FC236}">
                <a16:creationId xmlns:a16="http://schemas.microsoft.com/office/drawing/2014/main" id="{5F44BC0F-91AD-A323-F76C-E0640EB675C0}"/>
              </a:ext>
            </a:extLst>
          </p:cNvPr>
          <p:cNvSpPr>
            <a:spLocks noGrp="1"/>
          </p:cNvSpPr>
          <p:nvPr>
            <p:ph type="body" sz="quarter" idx="11"/>
          </p:nvPr>
        </p:nvSpPr>
        <p:spPr>
          <a:xfrm>
            <a:off x="1409701" y="3725920"/>
            <a:ext cx="6335315" cy="942975"/>
          </a:xfrm>
        </p:spPr>
        <p:txBody>
          <a:bodyPr/>
          <a:lstStyle/>
          <a:p>
            <a:pPr lvl="0"/>
            <a:r>
              <a:rPr lang="en-GB" dirty="0"/>
              <a:t>Emma Williams</a:t>
            </a:r>
          </a:p>
          <a:p>
            <a:pPr lvl="0"/>
            <a:r>
              <a:rPr lang="en-GB" dirty="0"/>
              <a:t>Global Head of AML, </a:t>
            </a:r>
            <a:r>
              <a:rPr lang="en-GB" dirty="0" err="1"/>
              <a:t>MLRO</a:t>
            </a:r>
            <a:r>
              <a:rPr lang="en-GB" dirty="0"/>
              <a:t> </a:t>
            </a:r>
          </a:p>
          <a:p>
            <a:pPr lvl="0"/>
            <a:endParaRPr lang="en-GB" dirty="0"/>
          </a:p>
          <a:p>
            <a:pPr lvl="0"/>
            <a:r>
              <a:rPr lang="en-GB" dirty="0"/>
              <a:t>Law Society Economic Crime Taskforce </a:t>
            </a:r>
          </a:p>
        </p:txBody>
      </p:sp>
    </p:spTree>
    <p:extLst>
      <p:ext uri="{BB962C8B-B14F-4D97-AF65-F5344CB8AC3E}">
        <p14:creationId xmlns:p14="http://schemas.microsoft.com/office/powerpoint/2010/main" val="3086636019"/>
      </p:ext>
    </p:extLst>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23">
            <a:extLst>
              <a:ext uri="{FF2B5EF4-FFF2-40B4-BE49-F238E27FC236}">
                <a16:creationId xmlns:a16="http://schemas.microsoft.com/office/drawing/2014/main" id="{1DED36F8-6CFD-CB92-3841-AA8A69797817}"/>
              </a:ext>
            </a:extLst>
          </p:cNvPr>
          <p:cNvSpPr/>
          <p:nvPr/>
        </p:nvSpPr>
        <p:spPr>
          <a:xfrm>
            <a:off x="1404553" y="369972"/>
            <a:ext cx="6330431" cy="4190123"/>
          </a:xfrm>
          <a:prstGeom prst="rect">
            <a:avLst/>
          </a:prstGeom>
          <a:no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dirty="0">
              <a:solidFill>
                <a:prstClr val="white"/>
              </a:solidFill>
              <a:latin typeface="Georgia"/>
            </a:endParaRPr>
          </a:p>
        </p:txBody>
      </p:sp>
      <p:sp>
        <p:nvSpPr>
          <p:cNvPr id="2" name="Footer Placeholder 1">
            <a:extLst>
              <a:ext uri="{FF2B5EF4-FFF2-40B4-BE49-F238E27FC236}">
                <a16:creationId xmlns:a16="http://schemas.microsoft.com/office/drawing/2014/main" id="{C19C3A23-6E0F-B9D6-5684-FE59D6335CD6}"/>
              </a:ext>
            </a:extLst>
          </p:cNvPr>
          <p:cNvSpPr>
            <a:spLocks noGrp="1"/>
          </p:cNvSpPr>
          <p:nvPr>
            <p:ph type="ftr" sz="quarter" idx="3"/>
          </p:nvPr>
        </p:nvSpPr>
        <p:spPr/>
        <p:txBody>
          <a:bodyPr/>
          <a:lstStyle/>
          <a:p>
            <a:pPr defTabSz="685800" fontAlgn="auto">
              <a:spcBef>
                <a:spcPts val="0"/>
              </a:spcBef>
              <a:spcAft>
                <a:spcPts val="0"/>
              </a:spcAft>
            </a:pPr>
            <a:r>
              <a:rPr lang="en-GB" dirty="0">
                <a:solidFill>
                  <a:prstClr val="white"/>
                </a:solidFill>
                <a:latin typeface="Georgia"/>
                <a:ea typeface="+mn-ea"/>
              </a:rPr>
              <a:t>CONFIDENTIAL | Source of Funds - view from the profession</a:t>
            </a:r>
            <a:endParaRPr lang="en-US" dirty="0">
              <a:solidFill>
                <a:prstClr val="white"/>
              </a:solidFill>
              <a:latin typeface="Georgia"/>
              <a:ea typeface="+mn-ea"/>
            </a:endParaRPr>
          </a:p>
        </p:txBody>
      </p:sp>
      <p:sp>
        <p:nvSpPr>
          <p:cNvPr id="3" name="Slide Number Placeholder 2">
            <a:extLst>
              <a:ext uri="{FF2B5EF4-FFF2-40B4-BE49-F238E27FC236}">
                <a16:creationId xmlns:a16="http://schemas.microsoft.com/office/drawing/2014/main" id="{C5B9AA68-ED71-6B2D-F671-E0E86215A36F}"/>
              </a:ext>
            </a:extLst>
          </p:cNvPr>
          <p:cNvSpPr>
            <a:spLocks noGrp="1"/>
          </p:cNvSpPr>
          <p:nvPr>
            <p:ph type="sldNum" sz="quarter" idx="4"/>
          </p:nvPr>
        </p:nvSpPr>
        <p:spPr/>
        <p:txBody>
          <a:bodyPr/>
          <a:lstStyle/>
          <a:p>
            <a:pPr defTabSz="685800" fontAlgn="auto">
              <a:spcBef>
                <a:spcPts val="0"/>
              </a:spcBef>
              <a:spcAft>
                <a:spcPts val="0"/>
              </a:spcAft>
            </a:pPr>
            <a:fld id="{9B0005A4-9A48-4F82-82D8-7D3EECF7B059}" type="slidenum">
              <a:rPr lang="en-US">
                <a:solidFill>
                  <a:prstClr val="white"/>
                </a:solidFill>
                <a:latin typeface="Georgia"/>
                <a:ea typeface="+mn-ea"/>
              </a:rPr>
              <a:pPr defTabSz="685800" fontAlgn="auto">
                <a:spcBef>
                  <a:spcPts val="0"/>
                </a:spcBef>
                <a:spcAft>
                  <a:spcPts val="0"/>
                </a:spcAft>
              </a:pPr>
              <a:t>15</a:t>
            </a:fld>
            <a:endParaRPr lang="en-US" dirty="0">
              <a:solidFill>
                <a:prstClr val="white"/>
              </a:solidFill>
              <a:latin typeface="Georgia"/>
              <a:ea typeface="+mn-ea"/>
            </a:endParaRPr>
          </a:p>
        </p:txBody>
      </p:sp>
      <p:grpSp>
        <p:nvGrpSpPr>
          <p:cNvPr id="23" name="Group 22">
            <a:extLst>
              <a:ext uri="{FF2B5EF4-FFF2-40B4-BE49-F238E27FC236}">
                <a16:creationId xmlns:a16="http://schemas.microsoft.com/office/drawing/2014/main" id="{728FEBD7-7393-F5F1-9760-68D2F72A97B0}"/>
              </a:ext>
            </a:extLst>
          </p:cNvPr>
          <p:cNvGrpSpPr/>
          <p:nvPr/>
        </p:nvGrpSpPr>
        <p:grpSpPr>
          <a:xfrm>
            <a:off x="1526462" y="567387"/>
            <a:ext cx="6091076" cy="3802818"/>
            <a:chOff x="511283" y="1153564"/>
            <a:chExt cx="8121434" cy="5070424"/>
          </a:xfrm>
        </p:grpSpPr>
        <p:grpSp>
          <p:nvGrpSpPr>
            <p:cNvPr id="21" name="Group 20">
              <a:extLst>
                <a:ext uri="{FF2B5EF4-FFF2-40B4-BE49-F238E27FC236}">
                  <a16:creationId xmlns:a16="http://schemas.microsoft.com/office/drawing/2014/main" id="{8932CC93-9167-895A-C33B-4632449728AB}"/>
                </a:ext>
              </a:extLst>
            </p:cNvPr>
            <p:cNvGrpSpPr/>
            <p:nvPr/>
          </p:nvGrpSpPr>
          <p:grpSpPr>
            <a:xfrm>
              <a:off x="4985917" y="1153564"/>
              <a:ext cx="3646800" cy="5070232"/>
              <a:chOff x="4985917" y="1153564"/>
              <a:chExt cx="3646800" cy="5070232"/>
            </a:xfrm>
          </p:grpSpPr>
          <p:pic>
            <p:nvPicPr>
              <p:cNvPr id="14" name="Picture 4">
                <a:extLst>
                  <a:ext uri="{FF2B5EF4-FFF2-40B4-BE49-F238E27FC236}">
                    <a16:creationId xmlns:a16="http://schemas.microsoft.com/office/drawing/2014/main" id="{20F7888A-4D4E-26AC-B355-8212755006A3}"/>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6184104" y="2077489"/>
                <a:ext cx="1352416" cy="1560480"/>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a:extLst>
                  <a:ext uri="{FF2B5EF4-FFF2-40B4-BE49-F238E27FC236}">
                    <a16:creationId xmlns:a16="http://schemas.microsoft.com/office/drawing/2014/main" id="{BC27D4A0-7AFC-32AD-CBD3-55A25BB95160}"/>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6241187" y="1153564"/>
                <a:ext cx="1238250" cy="923925"/>
              </a:xfrm>
              <a:prstGeom prst="rect">
                <a:avLst/>
              </a:prstGeom>
            </p:spPr>
          </p:pic>
          <p:pic>
            <p:nvPicPr>
              <p:cNvPr id="2056" name="Picture 8" descr="Old cobbled street in Shaftesbury, UK with flowers Old English limestone houses with thatched roofs with green fields countryside in the background. Gold Hill houses on a cloudy day behind flowers in Shaftesbury, Dorset, UK. Photo with selective focus Gold Hill - Shaftesbury Stock Photo">
                <a:extLst>
                  <a:ext uri="{FF2B5EF4-FFF2-40B4-BE49-F238E27FC236}">
                    <a16:creationId xmlns:a16="http://schemas.microsoft.com/office/drawing/2014/main" id="{D2DE01D2-4853-C2BC-95D6-30B4AEDB1BD7}"/>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r="41423" b="8021"/>
              <a:stretch/>
            </p:blipFill>
            <p:spPr bwMode="auto">
              <a:xfrm>
                <a:off x="4985917" y="3793796"/>
                <a:ext cx="3646800" cy="2430000"/>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nvGrpSpPr>
            <p:cNvPr id="20" name="Group 19">
              <a:extLst>
                <a:ext uri="{FF2B5EF4-FFF2-40B4-BE49-F238E27FC236}">
                  <a16:creationId xmlns:a16="http://schemas.microsoft.com/office/drawing/2014/main" id="{96ABE414-573D-274D-CD6A-254CBD8C92AB}"/>
                </a:ext>
              </a:extLst>
            </p:cNvPr>
            <p:cNvGrpSpPr/>
            <p:nvPr/>
          </p:nvGrpSpPr>
          <p:grpSpPr>
            <a:xfrm>
              <a:off x="511283" y="1167833"/>
              <a:ext cx="3645288" cy="5056155"/>
              <a:chOff x="511283" y="1167833"/>
              <a:chExt cx="3645288" cy="5056155"/>
            </a:xfrm>
          </p:grpSpPr>
          <p:grpSp>
            <p:nvGrpSpPr>
              <p:cNvPr id="19" name="Group 18">
                <a:extLst>
                  <a:ext uri="{FF2B5EF4-FFF2-40B4-BE49-F238E27FC236}">
                    <a16:creationId xmlns:a16="http://schemas.microsoft.com/office/drawing/2014/main" id="{B9AFFFF3-A059-0296-6A50-A8E71FE690F5}"/>
                  </a:ext>
                </a:extLst>
              </p:cNvPr>
              <p:cNvGrpSpPr/>
              <p:nvPr/>
            </p:nvGrpSpPr>
            <p:grpSpPr>
              <a:xfrm>
                <a:off x="1595638" y="1167833"/>
                <a:ext cx="1352416" cy="2484405"/>
                <a:chOff x="740877" y="1167833"/>
                <a:chExt cx="1352416" cy="2484405"/>
              </a:xfrm>
            </p:grpSpPr>
            <p:pic>
              <p:nvPicPr>
                <p:cNvPr id="2052" name="Picture 4">
                  <a:extLst>
                    <a:ext uri="{FF2B5EF4-FFF2-40B4-BE49-F238E27FC236}">
                      <a16:creationId xmlns:a16="http://schemas.microsoft.com/office/drawing/2014/main" id="{BE7319D0-B987-9463-2404-DFBCFCBB4089}"/>
                    </a:ext>
                  </a:extLst>
                </p:cNvPr>
                <p:cNvPicPr>
                  <a:picLocks noChangeAspect="1" noChangeArrowheads="1"/>
                </p:cNvPicPr>
                <p:nvPr/>
              </p:nvPicPr>
              <p:blipFill>
                <a:blip r:embed="rId2">
                  <a:extLst>
                    <a:ext uri="{BEBA8EAE-BF5A-486C-A8C5-ECC9F3942E4B}">
                      <a14:imgProps xmlns:a14="http://schemas.microsoft.com/office/drawing/2010/main">
                        <a14:imgLayer r:embed="rId3">
                          <a14:imgEffect>
                            <a14:brightnessContrast bright="20000" contrast="20000"/>
                          </a14:imgEffect>
                        </a14:imgLayer>
                      </a14:imgProps>
                    </a:ext>
                    <a:ext uri="{28A0092B-C50C-407E-A947-70E740481C1C}">
                      <a14:useLocalDpi xmlns:a14="http://schemas.microsoft.com/office/drawing/2010/main" val="0"/>
                    </a:ext>
                  </a:extLst>
                </a:blip>
                <a:srcRect/>
                <a:stretch>
                  <a:fillRect/>
                </a:stretch>
              </p:blipFill>
              <p:spPr bwMode="auto">
                <a:xfrm>
                  <a:off x="740877" y="2091758"/>
                  <a:ext cx="1352416" cy="1560480"/>
                </a:xfrm>
                <a:prstGeom prst="rect">
                  <a:avLst/>
                </a:prstGeom>
                <a:noFill/>
                <a:extLst>
                  <a:ext uri="{909E8E84-426E-40DD-AFC4-6F175D3DCCD1}">
                    <a14:hiddenFill xmlns:a14="http://schemas.microsoft.com/office/drawing/2010/main">
                      <a:solidFill>
                        <a:srgbClr val="FFFFFF"/>
                      </a:solidFill>
                    </a14:hiddenFill>
                  </a:ext>
                </a:extLst>
              </p:spPr>
            </p:pic>
            <p:pic>
              <p:nvPicPr>
                <p:cNvPr id="13" name="Picture 12">
                  <a:extLst>
                    <a:ext uri="{FF2B5EF4-FFF2-40B4-BE49-F238E27FC236}">
                      <a16:creationId xmlns:a16="http://schemas.microsoft.com/office/drawing/2014/main" id="{77B1787F-47A7-B8B6-7A1B-E573438A840B}"/>
                    </a:ext>
                  </a:extLst>
                </p:cNvPr>
                <p:cNvPicPr>
                  <a:picLocks noChangeAspect="1"/>
                </p:cNvPicPr>
                <p:nvPr/>
              </p:nvPicPr>
              <p:blipFill>
                <a:blip r:embed="rId4">
                  <a:clrChange>
                    <a:clrFrom>
                      <a:srgbClr val="FFFFFF"/>
                    </a:clrFrom>
                    <a:clrTo>
                      <a:srgbClr val="FFFFFF">
                        <a:alpha val="0"/>
                      </a:srgbClr>
                    </a:clrTo>
                  </a:clrChange>
                </a:blip>
                <a:stretch>
                  <a:fillRect/>
                </a:stretch>
              </p:blipFill>
              <p:spPr>
                <a:xfrm>
                  <a:off x="855043" y="1167833"/>
                  <a:ext cx="1238250" cy="923925"/>
                </a:xfrm>
                <a:prstGeom prst="rect">
                  <a:avLst/>
                </a:prstGeom>
              </p:spPr>
            </p:pic>
          </p:grpSp>
          <p:pic>
            <p:nvPicPr>
              <p:cNvPr id="2060" name="Picture 12" descr="Looking directly up at the skyline of the financial district in central City of London, UK - creative stock image Highly detailed abstract wide angle view up towards the sky in the financial district of London City and its ultra modern contemporary buildings with unique architecture. Shot on Canon EOS R full frame with prime 10mm extreme wide angle lens. Image is ideal for background. city buildings stock pictures, royalty-free photos &amp; images">
                <a:extLst>
                  <a:ext uri="{FF2B5EF4-FFF2-40B4-BE49-F238E27FC236}">
                    <a16:creationId xmlns:a16="http://schemas.microsoft.com/office/drawing/2014/main" id="{2461928D-6569-8D74-7991-9725AE97F8A2}"/>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11283" y="3793796"/>
                <a:ext cx="3645288" cy="2430192"/>
              </a:xfrm>
              <a:prstGeom prst="roundRect">
                <a:avLst>
                  <a:gd name="adj" fmla="val 16667"/>
                </a:avLst>
              </a:prstGeom>
              <a:ln>
                <a:noFill/>
              </a:ln>
              <a:effectLst>
                <a:outerShdw blurRad="76200" dist="38100" dir="7800000" algn="tl" rotWithShape="0">
                  <a:srgbClr val="000000">
                    <a:alpha val="40000"/>
                  </a:srgbClr>
                </a:outerShdw>
              </a:effectLst>
              <a:scene3d>
                <a:camera prst="orthographicFront"/>
                <a:lightRig rig="contrasting" dir="t">
                  <a:rot lat="0" lon="0" rev="4200000"/>
                </a:lightRig>
              </a:scene3d>
              <a:sp3d prstMaterial="plastic">
                <a:bevelT w="381000" h="114300" prst="relaxedInset"/>
                <a:contourClr>
                  <a:srgbClr val="969696"/>
                </a:contourClr>
              </a:sp3d>
              <a:extLst>
                <a:ext uri="{909E8E84-426E-40DD-AFC4-6F175D3DCCD1}">
                  <a14:hiddenFill xmlns:a14="http://schemas.microsoft.com/office/drawing/2010/main">
                    <a:solidFill>
                      <a:srgbClr val="FFFFFF"/>
                    </a:solidFill>
                  </a14:hiddenFill>
                </a:ext>
              </a:extLst>
            </p:spPr>
          </p:pic>
        </p:grpSp>
      </p:grpSp>
    </p:spTree>
    <p:extLst>
      <p:ext uri="{BB962C8B-B14F-4D97-AF65-F5344CB8AC3E}">
        <p14:creationId xmlns:p14="http://schemas.microsoft.com/office/powerpoint/2010/main" val="3024242657"/>
      </p:ext>
    </p:extLst>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oter Placeholder 1">
            <a:extLst>
              <a:ext uri="{FF2B5EF4-FFF2-40B4-BE49-F238E27FC236}">
                <a16:creationId xmlns:a16="http://schemas.microsoft.com/office/drawing/2014/main" id="{7A465022-43FE-5A63-9B9C-70C303FB4A35}"/>
              </a:ext>
            </a:extLst>
          </p:cNvPr>
          <p:cNvSpPr>
            <a:spLocks noGrp="1"/>
          </p:cNvSpPr>
          <p:nvPr>
            <p:ph type="ftr" sz="quarter" idx="3"/>
          </p:nvPr>
        </p:nvSpPr>
        <p:spPr/>
        <p:txBody>
          <a:bodyPr/>
          <a:lstStyle/>
          <a:p>
            <a:pPr defTabSz="685800" fontAlgn="auto">
              <a:spcBef>
                <a:spcPts val="0"/>
              </a:spcBef>
              <a:spcAft>
                <a:spcPts val="0"/>
              </a:spcAft>
            </a:pPr>
            <a:r>
              <a:rPr lang="en-GB">
                <a:solidFill>
                  <a:prstClr val="white"/>
                </a:solidFill>
                <a:latin typeface="Georgia"/>
                <a:ea typeface="+mn-ea"/>
              </a:rPr>
              <a:t>CONFIDENTIAL | Source of Funds - view from the profession</a:t>
            </a:r>
            <a:endParaRPr lang="en-US" dirty="0">
              <a:solidFill>
                <a:prstClr val="white"/>
              </a:solidFill>
              <a:latin typeface="Georgia"/>
              <a:ea typeface="+mn-ea"/>
            </a:endParaRPr>
          </a:p>
        </p:txBody>
      </p:sp>
      <p:sp>
        <p:nvSpPr>
          <p:cNvPr id="3" name="Slide Number Placeholder 2">
            <a:extLst>
              <a:ext uri="{FF2B5EF4-FFF2-40B4-BE49-F238E27FC236}">
                <a16:creationId xmlns:a16="http://schemas.microsoft.com/office/drawing/2014/main" id="{2FEBC3B1-80C2-FE3B-4F65-233863A0B2A3}"/>
              </a:ext>
            </a:extLst>
          </p:cNvPr>
          <p:cNvSpPr>
            <a:spLocks noGrp="1"/>
          </p:cNvSpPr>
          <p:nvPr>
            <p:ph type="sldNum" sz="quarter" idx="4"/>
          </p:nvPr>
        </p:nvSpPr>
        <p:spPr/>
        <p:txBody>
          <a:bodyPr/>
          <a:lstStyle/>
          <a:p>
            <a:pPr defTabSz="685800" fontAlgn="auto">
              <a:spcBef>
                <a:spcPts val="0"/>
              </a:spcBef>
              <a:spcAft>
                <a:spcPts val="0"/>
              </a:spcAft>
            </a:pPr>
            <a:fld id="{9B0005A4-9A48-4F82-82D8-7D3EECF7B059}" type="slidenum">
              <a:rPr lang="en-US">
                <a:solidFill>
                  <a:prstClr val="white"/>
                </a:solidFill>
                <a:latin typeface="Georgia"/>
                <a:ea typeface="+mn-ea"/>
              </a:rPr>
              <a:pPr defTabSz="685800" fontAlgn="auto">
                <a:spcBef>
                  <a:spcPts val="0"/>
                </a:spcBef>
                <a:spcAft>
                  <a:spcPts val="0"/>
                </a:spcAft>
              </a:pPr>
              <a:t>16</a:t>
            </a:fld>
            <a:endParaRPr lang="en-US" dirty="0">
              <a:solidFill>
                <a:prstClr val="white"/>
              </a:solidFill>
              <a:latin typeface="Georgia"/>
              <a:ea typeface="+mn-ea"/>
            </a:endParaRPr>
          </a:p>
        </p:txBody>
      </p:sp>
      <p:grpSp>
        <p:nvGrpSpPr>
          <p:cNvPr id="159" name="Group 158">
            <a:extLst>
              <a:ext uri="{FF2B5EF4-FFF2-40B4-BE49-F238E27FC236}">
                <a16:creationId xmlns:a16="http://schemas.microsoft.com/office/drawing/2014/main" id="{D93D0EEB-25FF-146A-4F71-3F9588D82ADA}"/>
              </a:ext>
            </a:extLst>
          </p:cNvPr>
          <p:cNvGrpSpPr/>
          <p:nvPr/>
        </p:nvGrpSpPr>
        <p:grpSpPr>
          <a:xfrm>
            <a:off x="1274947" y="1974701"/>
            <a:ext cx="6534958" cy="919427"/>
            <a:chOff x="265380" y="2632935"/>
            <a:chExt cx="8713277" cy="1225902"/>
          </a:xfrm>
        </p:grpSpPr>
        <p:grpSp>
          <p:nvGrpSpPr>
            <p:cNvPr id="84" name="Group 83">
              <a:extLst>
                <a:ext uri="{FF2B5EF4-FFF2-40B4-BE49-F238E27FC236}">
                  <a16:creationId xmlns:a16="http://schemas.microsoft.com/office/drawing/2014/main" id="{052D64CA-0750-4CCA-DB9A-A630FF0AE563}"/>
                </a:ext>
              </a:extLst>
            </p:cNvPr>
            <p:cNvGrpSpPr/>
            <p:nvPr/>
          </p:nvGrpSpPr>
          <p:grpSpPr>
            <a:xfrm>
              <a:off x="6807850" y="2705475"/>
              <a:ext cx="1634366" cy="1058939"/>
              <a:chOff x="5684496" y="2027141"/>
              <a:chExt cx="1634366" cy="1058939"/>
            </a:xfrm>
          </p:grpSpPr>
          <p:sp>
            <p:nvSpPr>
              <p:cNvPr id="82" name="Freeform: Shape 81">
                <a:extLst>
                  <a:ext uri="{FF2B5EF4-FFF2-40B4-BE49-F238E27FC236}">
                    <a16:creationId xmlns:a16="http://schemas.microsoft.com/office/drawing/2014/main" id="{EEC081B9-B399-5BC1-C8C1-D634424DCF7D}"/>
                  </a:ext>
                </a:extLst>
              </p:cNvPr>
              <p:cNvSpPr/>
              <p:nvPr/>
            </p:nvSpPr>
            <p:spPr bwMode="auto">
              <a:xfrm>
                <a:off x="5684496" y="2027141"/>
                <a:ext cx="1634366" cy="1058939"/>
              </a:xfrm>
              <a:custGeom>
                <a:avLst/>
                <a:gdLst>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80821 h 1280821"/>
                  <a:gd name="connsiteX1" fmla="*/ 1436915 w 2032000"/>
                  <a:gd name="connsiteY1" fmla="*/ 555107 h 1280821"/>
                  <a:gd name="connsiteX2" fmla="*/ 2032000 w 2032000"/>
                  <a:gd name="connsiteY2" fmla="*/ 3564 h 1280821"/>
                  <a:gd name="connsiteX3" fmla="*/ 101600 w 2032000"/>
                  <a:gd name="connsiteY3" fmla="*/ 758307 h 1280821"/>
                  <a:gd name="connsiteX4" fmla="*/ 0 w 2032000"/>
                  <a:gd name="connsiteY4" fmla="*/ 1280821 h 1280821"/>
                  <a:gd name="connsiteX0" fmla="*/ 0 w 2032000"/>
                  <a:gd name="connsiteY0" fmla="*/ 1281425 h 1281425"/>
                  <a:gd name="connsiteX1" fmla="*/ 1436915 w 2032000"/>
                  <a:gd name="connsiteY1" fmla="*/ 555711 h 1281425"/>
                  <a:gd name="connsiteX2" fmla="*/ 2032000 w 2032000"/>
                  <a:gd name="connsiteY2" fmla="*/ 4168 h 1281425"/>
                  <a:gd name="connsiteX3" fmla="*/ 449943 w 2032000"/>
                  <a:gd name="connsiteY3" fmla="*/ 671825 h 1281425"/>
                  <a:gd name="connsiteX4" fmla="*/ 0 w 2032000"/>
                  <a:gd name="connsiteY4" fmla="*/ 1281425 h 1281425"/>
                  <a:gd name="connsiteX0" fmla="*/ 0 w 2032000"/>
                  <a:gd name="connsiteY0" fmla="*/ 1292468 h 1292468"/>
                  <a:gd name="connsiteX1" fmla="*/ 1436915 w 2032000"/>
                  <a:gd name="connsiteY1" fmla="*/ 566754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292468"/>
                  <a:gd name="connsiteX1" fmla="*/ 1654630 w 2032000"/>
                  <a:gd name="connsiteY1" fmla="*/ 421611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321676"/>
                  <a:gd name="connsiteX1" fmla="*/ 1654630 w 2032000"/>
                  <a:gd name="connsiteY1" fmla="*/ 421611 h 1321676"/>
                  <a:gd name="connsiteX2" fmla="*/ 2032000 w 2032000"/>
                  <a:gd name="connsiteY2" fmla="*/ 15211 h 1321676"/>
                  <a:gd name="connsiteX3" fmla="*/ 449943 w 2032000"/>
                  <a:gd name="connsiteY3" fmla="*/ 682868 h 1321676"/>
                  <a:gd name="connsiteX4" fmla="*/ 0 w 2032000"/>
                  <a:gd name="connsiteY4" fmla="*/ 1292468 h 1321676"/>
                  <a:gd name="connsiteX0" fmla="*/ 0 w 2032000"/>
                  <a:gd name="connsiteY0" fmla="*/ 1297982 h 1327190"/>
                  <a:gd name="connsiteX1" fmla="*/ 1654630 w 2032000"/>
                  <a:gd name="connsiteY1" fmla="*/ 427125 h 1327190"/>
                  <a:gd name="connsiteX2" fmla="*/ 2032000 w 2032000"/>
                  <a:gd name="connsiteY2" fmla="*/ 20725 h 1327190"/>
                  <a:gd name="connsiteX3" fmla="*/ 449943 w 2032000"/>
                  <a:gd name="connsiteY3" fmla="*/ 688382 h 1327190"/>
                  <a:gd name="connsiteX4" fmla="*/ 0 w 2032000"/>
                  <a:gd name="connsiteY4" fmla="*/ 1297982 h 1327190"/>
                  <a:gd name="connsiteX0" fmla="*/ 0 w 2220686"/>
                  <a:gd name="connsiteY0" fmla="*/ 1283468 h 1313118"/>
                  <a:gd name="connsiteX1" fmla="*/ 1843316 w 2220686"/>
                  <a:gd name="connsiteY1" fmla="*/ 427125 h 1313118"/>
                  <a:gd name="connsiteX2" fmla="*/ 2220686 w 2220686"/>
                  <a:gd name="connsiteY2" fmla="*/ 20725 h 1313118"/>
                  <a:gd name="connsiteX3" fmla="*/ 638629 w 2220686"/>
                  <a:gd name="connsiteY3" fmla="*/ 688382 h 1313118"/>
                  <a:gd name="connsiteX4" fmla="*/ 0 w 2220686"/>
                  <a:gd name="connsiteY4" fmla="*/ 1283468 h 131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86" h="1313118">
                    <a:moveTo>
                      <a:pt x="0" y="1283468"/>
                    </a:moveTo>
                    <a:cubicBezTo>
                      <a:pt x="827316" y="1476991"/>
                      <a:pt x="1364344" y="669030"/>
                      <a:pt x="1843316" y="427125"/>
                    </a:cubicBezTo>
                    <a:lnTo>
                      <a:pt x="2220686" y="20725"/>
                    </a:lnTo>
                    <a:cubicBezTo>
                      <a:pt x="1243392" y="-90551"/>
                      <a:pt x="687011" y="262629"/>
                      <a:pt x="638629" y="688382"/>
                    </a:cubicBezTo>
                    <a:lnTo>
                      <a:pt x="0" y="1283468"/>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83" name="Freeform: Shape 82">
                <a:extLst>
                  <a:ext uri="{FF2B5EF4-FFF2-40B4-BE49-F238E27FC236}">
                    <a16:creationId xmlns:a16="http://schemas.microsoft.com/office/drawing/2014/main" id="{74CA1748-05BC-9C34-46BA-D085855ABED7}"/>
                  </a:ext>
                </a:extLst>
              </p:cNvPr>
              <p:cNvSpPr/>
              <p:nvPr/>
            </p:nvSpPr>
            <p:spPr bwMode="auto">
              <a:xfrm>
                <a:off x="6002241" y="2110376"/>
                <a:ext cx="1253305" cy="963129"/>
              </a:xfrm>
              <a:custGeom>
                <a:avLst/>
                <a:gdLst>
                  <a:gd name="connsiteX0" fmla="*/ 1607579 w 1702922"/>
                  <a:gd name="connsiteY0" fmla="*/ 15 h 1194313"/>
                  <a:gd name="connsiteX1" fmla="*/ 1697519 w 1702922"/>
                  <a:gd name="connsiteY1" fmla="*/ 8508 h 1194313"/>
                  <a:gd name="connsiteX2" fmla="*/ 1702922 w 1702922"/>
                  <a:gd name="connsiteY2" fmla="*/ 10161 h 1194313"/>
                  <a:gd name="connsiteX3" fmla="*/ 1411583 w 1702922"/>
                  <a:gd name="connsiteY3" fmla="*/ 323912 h 1194313"/>
                  <a:gd name="connsiteX4" fmla="*/ 4547 w 1702922"/>
                  <a:gd name="connsiteY4" fmla="*/ 1193819 h 1194313"/>
                  <a:gd name="connsiteX5" fmla="*/ 0 w 1702922"/>
                  <a:gd name="connsiteY5" fmla="*/ 1194313 h 1194313"/>
                  <a:gd name="connsiteX6" fmla="*/ 250439 w 1702922"/>
                  <a:gd name="connsiteY6" fmla="*/ 759340 h 1194313"/>
                  <a:gd name="connsiteX7" fmla="*/ 1607579 w 1702922"/>
                  <a:gd name="connsiteY7" fmla="*/ 15 h 11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922" h="1194313">
                    <a:moveTo>
                      <a:pt x="1607579" y="15"/>
                    </a:moveTo>
                    <a:cubicBezTo>
                      <a:pt x="1638750" y="236"/>
                      <a:pt x="1668795" y="2988"/>
                      <a:pt x="1697519" y="8508"/>
                    </a:cubicBezTo>
                    <a:lnTo>
                      <a:pt x="1702922" y="10161"/>
                    </a:lnTo>
                    <a:lnTo>
                      <a:pt x="1411583" y="323912"/>
                    </a:lnTo>
                    <a:cubicBezTo>
                      <a:pt x="1022418" y="520460"/>
                      <a:pt x="594928" y="1090693"/>
                      <a:pt x="4547" y="1193819"/>
                    </a:cubicBezTo>
                    <a:lnTo>
                      <a:pt x="0" y="1194313"/>
                    </a:lnTo>
                    <a:lnTo>
                      <a:pt x="250439" y="759340"/>
                    </a:lnTo>
                    <a:cubicBezTo>
                      <a:pt x="606928" y="422261"/>
                      <a:pt x="1202359" y="-2850"/>
                      <a:pt x="1607579" y="15"/>
                    </a:cubicBezTo>
                    <a:close/>
                  </a:path>
                </a:pathLst>
              </a:custGeom>
              <a:solidFill>
                <a:schemeClr val="tx1">
                  <a:alpha val="22000"/>
                </a:schemeClr>
              </a:solidFill>
              <a:ln>
                <a:noFill/>
              </a:ln>
            </p:spPr>
            <p:txBody>
              <a:bodyPr vert="horz" wrap="square" lIns="68580" tIns="34290" rIns="68580" bIns="34290" numCol="1" rtlCol="0" anchor="t" anchorCtr="0" compatLnSpc="1">
                <a:prstTxWarp prst="textNoShape">
                  <a:avLst/>
                </a:prstTxWarp>
                <a:noAutofit/>
              </a:bodyPr>
              <a:lstStyle/>
              <a:p>
                <a:pPr defTabSz="685800" fontAlgn="auto">
                  <a:spcBef>
                    <a:spcPts val="0"/>
                  </a:spcBef>
                  <a:spcAft>
                    <a:spcPts val="0"/>
                  </a:spcAft>
                </a:pPr>
                <a:endParaRPr lang="en-US" sz="1050" dirty="0">
                  <a:solidFill>
                    <a:srgbClr val="493728"/>
                  </a:solidFill>
                  <a:latin typeface="Georgia"/>
                  <a:ea typeface="+mn-ea"/>
                </a:endParaRPr>
              </a:p>
            </p:txBody>
          </p:sp>
        </p:grpSp>
        <p:sp useBgFill="1">
          <p:nvSpPr>
            <p:cNvPr id="5" name="Oval 4">
              <a:extLst>
                <a:ext uri="{FF2B5EF4-FFF2-40B4-BE49-F238E27FC236}">
                  <a16:creationId xmlns:a16="http://schemas.microsoft.com/office/drawing/2014/main" id="{50101345-D3F3-B92E-8CCF-650EC5359173}"/>
                </a:ext>
              </a:extLst>
            </p:cNvPr>
            <p:cNvSpPr/>
            <p:nvPr/>
          </p:nvSpPr>
          <p:spPr bwMode="auto">
            <a:xfrm>
              <a:off x="6482811" y="2632935"/>
              <a:ext cx="1118796" cy="1225900"/>
            </a:xfrm>
            <a:prstGeom prst="ellipse">
              <a:avLst/>
            </a:prstGeom>
            <a:ln>
              <a:noFill/>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6" name="Freeform: Shape 5">
              <a:extLst>
                <a:ext uri="{FF2B5EF4-FFF2-40B4-BE49-F238E27FC236}">
                  <a16:creationId xmlns:a16="http://schemas.microsoft.com/office/drawing/2014/main" id="{E9055176-B239-D4F7-E784-BAED4A9FA34A}"/>
                </a:ext>
              </a:extLst>
            </p:cNvPr>
            <p:cNvSpPr/>
            <p:nvPr/>
          </p:nvSpPr>
          <p:spPr bwMode="auto">
            <a:xfrm>
              <a:off x="5412828" y="2699682"/>
              <a:ext cx="1634366" cy="1058939"/>
            </a:xfrm>
            <a:custGeom>
              <a:avLst/>
              <a:gdLst>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80821 h 1280821"/>
                <a:gd name="connsiteX1" fmla="*/ 1436915 w 2032000"/>
                <a:gd name="connsiteY1" fmla="*/ 555107 h 1280821"/>
                <a:gd name="connsiteX2" fmla="*/ 2032000 w 2032000"/>
                <a:gd name="connsiteY2" fmla="*/ 3564 h 1280821"/>
                <a:gd name="connsiteX3" fmla="*/ 101600 w 2032000"/>
                <a:gd name="connsiteY3" fmla="*/ 758307 h 1280821"/>
                <a:gd name="connsiteX4" fmla="*/ 0 w 2032000"/>
                <a:gd name="connsiteY4" fmla="*/ 1280821 h 1280821"/>
                <a:gd name="connsiteX0" fmla="*/ 0 w 2032000"/>
                <a:gd name="connsiteY0" fmla="*/ 1281425 h 1281425"/>
                <a:gd name="connsiteX1" fmla="*/ 1436915 w 2032000"/>
                <a:gd name="connsiteY1" fmla="*/ 555711 h 1281425"/>
                <a:gd name="connsiteX2" fmla="*/ 2032000 w 2032000"/>
                <a:gd name="connsiteY2" fmla="*/ 4168 h 1281425"/>
                <a:gd name="connsiteX3" fmla="*/ 449943 w 2032000"/>
                <a:gd name="connsiteY3" fmla="*/ 671825 h 1281425"/>
                <a:gd name="connsiteX4" fmla="*/ 0 w 2032000"/>
                <a:gd name="connsiteY4" fmla="*/ 1281425 h 1281425"/>
                <a:gd name="connsiteX0" fmla="*/ 0 w 2032000"/>
                <a:gd name="connsiteY0" fmla="*/ 1292468 h 1292468"/>
                <a:gd name="connsiteX1" fmla="*/ 1436915 w 2032000"/>
                <a:gd name="connsiteY1" fmla="*/ 566754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292468"/>
                <a:gd name="connsiteX1" fmla="*/ 1654630 w 2032000"/>
                <a:gd name="connsiteY1" fmla="*/ 421611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321676"/>
                <a:gd name="connsiteX1" fmla="*/ 1654630 w 2032000"/>
                <a:gd name="connsiteY1" fmla="*/ 421611 h 1321676"/>
                <a:gd name="connsiteX2" fmla="*/ 2032000 w 2032000"/>
                <a:gd name="connsiteY2" fmla="*/ 15211 h 1321676"/>
                <a:gd name="connsiteX3" fmla="*/ 449943 w 2032000"/>
                <a:gd name="connsiteY3" fmla="*/ 682868 h 1321676"/>
                <a:gd name="connsiteX4" fmla="*/ 0 w 2032000"/>
                <a:gd name="connsiteY4" fmla="*/ 1292468 h 1321676"/>
                <a:gd name="connsiteX0" fmla="*/ 0 w 2032000"/>
                <a:gd name="connsiteY0" fmla="*/ 1297982 h 1327190"/>
                <a:gd name="connsiteX1" fmla="*/ 1654630 w 2032000"/>
                <a:gd name="connsiteY1" fmla="*/ 427125 h 1327190"/>
                <a:gd name="connsiteX2" fmla="*/ 2032000 w 2032000"/>
                <a:gd name="connsiteY2" fmla="*/ 20725 h 1327190"/>
                <a:gd name="connsiteX3" fmla="*/ 449943 w 2032000"/>
                <a:gd name="connsiteY3" fmla="*/ 688382 h 1327190"/>
                <a:gd name="connsiteX4" fmla="*/ 0 w 2032000"/>
                <a:gd name="connsiteY4" fmla="*/ 1297982 h 1327190"/>
                <a:gd name="connsiteX0" fmla="*/ 0 w 2220686"/>
                <a:gd name="connsiteY0" fmla="*/ 1283468 h 1313118"/>
                <a:gd name="connsiteX1" fmla="*/ 1843316 w 2220686"/>
                <a:gd name="connsiteY1" fmla="*/ 427125 h 1313118"/>
                <a:gd name="connsiteX2" fmla="*/ 2220686 w 2220686"/>
                <a:gd name="connsiteY2" fmla="*/ 20725 h 1313118"/>
                <a:gd name="connsiteX3" fmla="*/ 638629 w 2220686"/>
                <a:gd name="connsiteY3" fmla="*/ 688382 h 1313118"/>
                <a:gd name="connsiteX4" fmla="*/ 0 w 2220686"/>
                <a:gd name="connsiteY4" fmla="*/ 1283468 h 131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86" h="1313118">
                  <a:moveTo>
                    <a:pt x="0" y="1283468"/>
                  </a:moveTo>
                  <a:cubicBezTo>
                    <a:pt x="827316" y="1476991"/>
                    <a:pt x="1364344" y="669030"/>
                    <a:pt x="1843316" y="427125"/>
                  </a:cubicBezTo>
                  <a:lnTo>
                    <a:pt x="2220686" y="20725"/>
                  </a:lnTo>
                  <a:cubicBezTo>
                    <a:pt x="1243392" y="-90551"/>
                    <a:pt x="687011" y="262629"/>
                    <a:pt x="638629" y="688382"/>
                  </a:cubicBezTo>
                  <a:lnTo>
                    <a:pt x="0" y="1283468"/>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7" name="Freeform: Shape 6">
              <a:extLst>
                <a:ext uri="{FF2B5EF4-FFF2-40B4-BE49-F238E27FC236}">
                  <a16:creationId xmlns:a16="http://schemas.microsoft.com/office/drawing/2014/main" id="{2BABDF1A-C7BC-87B0-47F6-A5FDE9C0E633}"/>
                </a:ext>
              </a:extLst>
            </p:cNvPr>
            <p:cNvSpPr/>
            <p:nvPr/>
          </p:nvSpPr>
          <p:spPr bwMode="auto">
            <a:xfrm>
              <a:off x="5730573" y="2782917"/>
              <a:ext cx="1253305" cy="963129"/>
            </a:xfrm>
            <a:custGeom>
              <a:avLst/>
              <a:gdLst>
                <a:gd name="connsiteX0" fmla="*/ 1607579 w 1702922"/>
                <a:gd name="connsiteY0" fmla="*/ 15 h 1194313"/>
                <a:gd name="connsiteX1" fmla="*/ 1697519 w 1702922"/>
                <a:gd name="connsiteY1" fmla="*/ 8508 h 1194313"/>
                <a:gd name="connsiteX2" fmla="*/ 1702922 w 1702922"/>
                <a:gd name="connsiteY2" fmla="*/ 10161 h 1194313"/>
                <a:gd name="connsiteX3" fmla="*/ 1411583 w 1702922"/>
                <a:gd name="connsiteY3" fmla="*/ 323912 h 1194313"/>
                <a:gd name="connsiteX4" fmla="*/ 4547 w 1702922"/>
                <a:gd name="connsiteY4" fmla="*/ 1193819 h 1194313"/>
                <a:gd name="connsiteX5" fmla="*/ 0 w 1702922"/>
                <a:gd name="connsiteY5" fmla="*/ 1194313 h 1194313"/>
                <a:gd name="connsiteX6" fmla="*/ 250439 w 1702922"/>
                <a:gd name="connsiteY6" fmla="*/ 759340 h 1194313"/>
                <a:gd name="connsiteX7" fmla="*/ 1607579 w 1702922"/>
                <a:gd name="connsiteY7" fmla="*/ 15 h 11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922" h="1194313">
                  <a:moveTo>
                    <a:pt x="1607579" y="15"/>
                  </a:moveTo>
                  <a:cubicBezTo>
                    <a:pt x="1638750" y="236"/>
                    <a:pt x="1668795" y="2988"/>
                    <a:pt x="1697519" y="8508"/>
                  </a:cubicBezTo>
                  <a:lnTo>
                    <a:pt x="1702922" y="10161"/>
                  </a:lnTo>
                  <a:lnTo>
                    <a:pt x="1411583" y="323912"/>
                  </a:lnTo>
                  <a:cubicBezTo>
                    <a:pt x="1022418" y="520460"/>
                    <a:pt x="594928" y="1090693"/>
                    <a:pt x="4547" y="1193819"/>
                  </a:cubicBezTo>
                  <a:lnTo>
                    <a:pt x="0" y="1194313"/>
                  </a:lnTo>
                  <a:lnTo>
                    <a:pt x="250439" y="759340"/>
                  </a:lnTo>
                  <a:cubicBezTo>
                    <a:pt x="606928" y="422261"/>
                    <a:pt x="1202359" y="-2850"/>
                    <a:pt x="1607579" y="15"/>
                  </a:cubicBezTo>
                  <a:close/>
                </a:path>
              </a:pathLst>
            </a:custGeom>
            <a:solidFill>
              <a:schemeClr val="tx1">
                <a:alpha val="22000"/>
              </a:schemeClr>
            </a:solidFill>
            <a:ln>
              <a:noFill/>
            </a:ln>
          </p:spPr>
          <p:txBody>
            <a:bodyPr vert="horz" wrap="square" lIns="68580" tIns="34290" rIns="68580" bIns="34290" numCol="1" rtlCol="0" anchor="t" anchorCtr="0" compatLnSpc="1">
              <a:prstTxWarp prst="textNoShape">
                <a:avLst/>
              </a:prstTxWarp>
              <a:noAutofit/>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8" name="Oval 7">
              <a:extLst>
                <a:ext uri="{FF2B5EF4-FFF2-40B4-BE49-F238E27FC236}">
                  <a16:creationId xmlns:a16="http://schemas.microsoft.com/office/drawing/2014/main" id="{9F0A41C8-3E09-64D9-E375-7D6C11F3373C}"/>
                </a:ext>
              </a:extLst>
            </p:cNvPr>
            <p:cNvSpPr/>
            <p:nvPr/>
          </p:nvSpPr>
          <p:spPr bwMode="auto">
            <a:xfrm>
              <a:off x="6562064" y="2718746"/>
              <a:ext cx="962168" cy="1054278"/>
            </a:xfrm>
            <a:prstGeom prst="ellipse">
              <a:avLst/>
            </a:pr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9" name="Oval 8">
              <a:extLst>
                <a:ext uri="{FF2B5EF4-FFF2-40B4-BE49-F238E27FC236}">
                  <a16:creationId xmlns:a16="http://schemas.microsoft.com/office/drawing/2014/main" id="{64FE75FE-0185-E6E4-4EB1-5FF379893069}"/>
                </a:ext>
              </a:extLst>
            </p:cNvPr>
            <p:cNvSpPr/>
            <p:nvPr/>
          </p:nvSpPr>
          <p:spPr bwMode="auto">
            <a:xfrm>
              <a:off x="6610630" y="2771959"/>
              <a:ext cx="865038" cy="947852"/>
            </a:xfrm>
            <a:prstGeom prst="ellipse">
              <a:avLst/>
            </a:prstGeom>
            <a:solidFill>
              <a:schemeClr val="bg1"/>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useBgFill="1">
          <p:nvSpPr>
            <p:cNvPr id="10" name="Oval 9">
              <a:extLst>
                <a:ext uri="{FF2B5EF4-FFF2-40B4-BE49-F238E27FC236}">
                  <a16:creationId xmlns:a16="http://schemas.microsoft.com/office/drawing/2014/main" id="{7A0567E1-9448-B9DA-9212-2F1D572565C5}"/>
                </a:ext>
              </a:extLst>
            </p:cNvPr>
            <p:cNvSpPr/>
            <p:nvPr/>
          </p:nvSpPr>
          <p:spPr bwMode="auto">
            <a:xfrm>
              <a:off x="4928453" y="2632935"/>
              <a:ext cx="1118796" cy="1225900"/>
            </a:xfrm>
            <a:prstGeom prst="ellipse">
              <a:avLst/>
            </a:prstGeom>
            <a:ln>
              <a:noFill/>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11" name="Freeform: Shape 10">
              <a:extLst>
                <a:ext uri="{FF2B5EF4-FFF2-40B4-BE49-F238E27FC236}">
                  <a16:creationId xmlns:a16="http://schemas.microsoft.com/office/drawing/2014/main" id="{1B1F932E-6BB7-150B-E7D6-DA244424D2D1}"/>
                </a:ext>
              </a:extLst>
            </p:cNvPr>
            <p:cNvSpPr/>
            <p:nvPr/>
          </p:nvSpPr>
          <p:spPr bwMode="auto">
            <a:xfrm>
              <a:off x="3858470" y="2699682"/>
              <a:ext cx="1634366" cy="1058939"/>
            </a:xfrm>
            <a:custGeom>
              <a:avLst/>
              <a:gdLst>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80821 h 1280821"/>
                <a:gd name="connsiteX1" fmla="*/ 1436915 w 2032000"/>
                <a:gd name="connsiteY1" fmla="*/ 555107 h 1280821"/>
                <a:gd name="connsiteX2" fmla="*/ 2032000 w 2032000"/>
                <a:gd name="connsiteY2" fmla="*/ 3564 h 1280821"/>
                <a:gd name="connsiteX3" fmla="*/ 101600 w 2032000"/>
                <a:gd name="connsiteY3" fmla="*/ 758307 h 1280821"/>
                <a:gd name="connsiteX4" fmla="*/ 0 w 2032000"/>
                <a:gd name="connsiteY4" fmla="*/ 1280821 h 1280821"/>
                <a:gd name="connsiteX0" fmla="*/ 0 w 2032000"/>
                <a:gd name="connsiteY0" fmla="*/ 1281425 h 1281425"/>
                <a:gd name="connsiteX1" fmla="*/ 1436915 w 2032000"/>
                <a:gd name="connsiteY1" fmla="*/ 555711 h 1281425"/>
                <a:gd name="connsiteX2" fmla="*/ 2032000 w 2032000"/>
                <a:gd name="connsiteY2" fmla="*/ 4168 h 1281425"/>
                <a:gd name="connsiteX3" fmla="*/ 449943 w 2032000"/>
                <a:gd name="connsiteY3" fmla="*/ 671825 h 1281425"/>
                <a:gd name="connsiteX4" fmla="*/ 0 w 2032000"/>
                <a:gd name="connsiteY4" fmla="*/ 1281425 h 1281425"/>
                <a:gd name="connsiteX0" fmla="*/ 0 w 2032000"/>
                <a:gd name="connsiteY0" fmla="*/ 1292468 h 1292468"/>
                <a:gd name="connsiteX1" fmla="*/ 1436915 w 2032000"/>
                <a:gd name="connsiteY1" fmla="*/ 566754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292468"/>
                <a:gd name="connsiteX1" fmla="*/ 1654630 w 2032000"/>
                <a:gd name="connsiteY1" fmla="*/ 421611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321676"/>
                <a:gd name="connsiteX1" fmla="*/ 1654630 w 2032000"/>
                <a:gd name="connsiteY1" fmla="*/ 421611 h 1321676"/>
                <a:gd name="connsiteX2" fmla="*/ 2032000 w 2032000"/>
                <a:gd name="connsiteY2" fmla="*/ 15211 h 1321676"/>
                <a:gd name="connsiteX3" fmla="*/ 449943 w 2032000"/>
                <a:gd name="connsiteY3" fmla="*/ 682868 h 1321676"/>
                <a:gd name="connsiteX4" fmla="*/ 0 w 2032000"/>
                <a:gd name="connsiteY4" fmla="*/ 1292468 h 1321676"/>
                <a:gd name="connsiteX0" fmla="*/ 0 w 2032000"/>
                <a:gd name="connsiteY0" fmla="*/ 1297982 h 1327190"/>
                <a:gd name="connsiteX1" fmla="*/ 1654630 w 2032000"/>
                <a:gd name="connsiteY1" fmla="*/ 427125 h 1327190"/>
                <a:gd name="connsiteX2" fmla="*/ 2032000 w 2032000"/>
                <a:gd name="connsiteY2" fmla="*/ 20725 h 1327190"/>
                <a:gd name="connsiteX3" fmla="*/ 449943 w 2032000"/>
                <a:gd name="connsiteY3" fmla="*/ 688382 h 1327190"/>
                <a:gd name="connsiteX4" fmla="*/ 0 w 2032000"/>
                <a:gd name="connsiteY4" fmla="*/ 1297982 h 1327190"/>
                <a:gd name="connsiteX0" fmla="*/ 0 w 2220686"/>
                <a:gd name="connsiteY0" fmla="*/ 1283468 h 1313118"/>
                <a:gd name="connsiteX1" fmla="*/ 1843316 w 2220686"/>
                <a:gd name="connsiteY1" fmla="*/ 427125 h 1313118"/>
                <a:gd name="connsiteX2" fmla="*/ 2220686 w 2220686"/>
                <a:gd name="connsiteY2" fmla="*/ 20725 h 1313118"/>
                <a:gd name="connsiteX3" fmla="*/ 638629 w 2220686"/>
                <a:gd name="connsiteY3" fmla="*/ 688382 h 1313118"/>
                <a:gd name="connsiteX4" fmla="*/ 0 w 2220686"/>
                <a:gd name="connsiteY4" fmla="*/ 1283468 h 131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86" h="1313118">
                  <a:moveTo>
                    <a:pt x="0" y="1283468"/>
                  </a:moveTo>
                  <a:cubicBezTo>
                    <a:pt x="827316" y="1476991"/>
                    <a:pt x="1364344" y="669030"/>
                    <a:pt x="1843316" y="427125"/>
                  </a:cubicBezTo>
                  <a:lnTo>
                    <a:pt x="2220686" y="20725"/>
                  </a:lnTo>
                  <a:cubicBezTo>
                    <a:pt x="1243392" y="-90551"/>
                    <a:pt x="687011" y="262629"/>
                    <a:pt x="638629" y="688382"/>
                  </a:cubicBezTo>
                  <a:lnTo>
                    <a:pt x="0" y="1283468"/>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12" name="Freeform: Shape 11">
              <a:extLst>
                <a:ext uri="{FF2B5EF4-FFF2-40B4-BE49-F238E27FC236}">
                  <a16:creationId xmlns:a16="http://schemas.microsoft.com/office/drawing/2014/main" id="{CACACB4E-CFEA-014A-DA76-30BFDB817D81}"/>
                </a:ext>
              </a:extLst>
            </p:cNvPr>
            <p:cNvSpPr/>
            <p:nvPr/>
          </p:nvSpPr>
          <p:spPr bwMode="auto">
            <a:xfrm>
              <a:off x="4176216" y="2782917"/>
              <a:ext cx="1253305" cy="963129"/>
            </a:xfrm>
            <a:custGeom>
              <a:avLst/>
              <a:gdLst>
                <a:gd name="connsiteX0" fmla="*/ 1607579 w 1702922"/>
                <a:gd name="connsiteY0" fmla="*/ 15 h 1194313"/>
                <a:gd name="connsiteX1" fmla="*/ 1697519 w 1702922"/>
                <a:gd name="connsiteY1" fmla="*/ 8508 h 1194313"/>
                <a:gd name="connsiteX2" fmla="*/ 1702922 w 1702922"/>
                <a:gd name="connsiteY2" fmla="*/ 10161 h 1194313"/>
                <a:gd name="connsiteX3" fmla="*/ 1411583 w 1702922"/>
                <a:gd name="connsiteY3" fmla="*/ 323912 h 1194313"/>
                <a:gd name="connsiteX4" fmla="*/ 4547 w 1702922"/>
                <a:gd name="connsiteY4" fmla="*/ 1193819 h 1194313"/>
                <a:gd name="connsiteX5" fmla="*/ 0 w 1702922"/>
                <a:gd name="connsiteY5" fmla="*/ 1194313 h 1194313"/>
                <a:gd name="connsiteX6" fmla="*/ 250439 w 1702922"/>
                <a:gd name="connsiteY6" fmla="*/ 759340 h 1194313"/>
                <a:gd name="connsiteX7" fmla="*/ 1607579 w 1702922"/>
                <a:gd name="connsiteY7" fmla="*/ 15 h 11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922" h="1194313">
                  <a:moveTo>
                    <a:pt x="1607579" y="15"/>
                  </a:moveTo>
                  <a:cubicBezTo>
                    <a:pt x="1638750" y="236"/>
                    <a:pt x="1668795" y="2988"/>
                    <a:pt x="1697519" y="8508"/>
                  </a:cubicBezTo>
                  <a:lnTo>
                    <a:pt x="1702922" y="10161"/>
                  </a:lnTo>
                  <a:lnTo>
                    <a:pt x="1411583" y="323912"/>
                  </a:lnTo>
                  <a:cubicBezTo>
                    <a:pt x="1022418" y="520460"/>
                    <a:pt x="594928" y="1090693"/>
                    <a:pt x="4547" y="1193819"/>
                  </a:cubicBezTo>
                  <a:lnTo>
                    <a:pt x="0" y="1194313"/>
                  </a:lnTo>
                  <a:lnTo>
                    <a:pt x="250439" y="759340"/>
                  </a:lnTo>
                  <a:cubicBezTo>
                    <a:pt x="606928" y="422261"/>
                    <a:pt x="1202359" y="-2850"/>
                    <a:pt x="1607579" y="15"/>
                  </a:cubicBezTo>
                  <a:close/>
                </a:path>
              </a:pathLst>
            </a:custGeom>
            <a:solidFill>
              <a:schemeClr val="tx1">
                <a:alpha val="22000"/>
              </a:schemeClr>
            </a:solidFill>
            <a:ln>
              <a:noFill/>
            </a:ln>
          </p:spPr>
          <p:txBody>
            <a:bodyPr vert="horz" wrap="square" lIns="68580" tIns="34290" rIns="68580" bIns="34290" numCol="1" rtlCol="0" anchor="t" anchorCtr="0" compatLnSpc="1">
              <a:prstTxWarp prst="textNoShape">
                <a:avLst/>
              </a:prstTxWarp>
              <a:noAutofit/>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13" name="Oval 12">
              <a:extLst>
                <a:ext uri="{FF2B5EF4-FFF2-40B4-BE49-F238E27FC236}">
                  <a16:creationId xmlns:a16="http://schemas.microsoft.com/office/drawing/2014/main" id="{F93B7C07-5AFA-0CDE-6D12-FC98E4E6EC92}"/>
                </a:ext>
              </a:extLst>
            </p:cNvPr>
            <p:cNvSpPr/>
            <p:nvPr/>
          </p:nvSpPr>
          <p:spPr bwMode="auto">
            <a:xfrm>
              <a:off x="5007706" y="2718746"/>
              <a:ext cx="962168" cy="1054278"/>
            </a:xfrm>
            <a:prstGeom prst="ellipse">
              <a:avLst/>
            </a:pr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14" name="Oval 13">
              <a:extLst>
                <a:ext uri="{FF2B5EF4-FFF2-40B4-BE49-F238E27FC236}">
                  <a16:creationId xmlns:a16="http://schemas.microsoft.com/office/drawing/2014/main" id="{DB24C412-62E3-1E0B-BF0D-17C2F8667060}"/>
                </a:ext>
              </a:extLst>
            </p:cNvPr>
            <p:cNvSpPr/>
            <p:nvPr/>
          </p:nvSpPr>
          <p:spPr bwMode="auto">
            <a:xfrm>
              <a:off x="5056271" y="2771959"/>
              <a:ext cx="865038" cy="947852"/>
            </a:xfrm>
            <a:prstGeom prst="ellipse">
              <a:avLst/>
            </a:prstGeom>
            <a:solidFill>
              <a:schemeClr val="bg1"/>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useBgFill="1">
          <p:nvSpPr>
            <p:cNvPr id="15" name="Oval 14">
              <a:extLst>
                <a:ext uri="{FF2B5EF4-FFF2-40B4-BE49-F238E27FC236}">
                  <a16:creationId xmlns:a16="http://schemas.microsoft.com/office/drawing/2014/main" id="{C4926065-0739-0971-0D5D-D7EF1C8B0770}"/>
                </a:ext>
              </a:extLst>
            </p:cNvPr>
            <p:cNvSpPr/>
            <p:nvPr/>
          </p:nvSpPr>
          <p:spPr bwMode="auto">
            <a:xfrm>
              <a:off x="3374096" y="2632935"/>
              <a:ext cx="1118796" cy="1225900"/>
            </a:xfrm>
            <a:prstGeom prst="ellipse">
              <a:avLst/>
            </a:prstGeom>
            <a:ln>
              <a:noFill/>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16" name="Freeform: Shape 15">
              <a:extLst>
                <a:ext uri="{FF2B5EF4-FFF2-40B4-BE49-F238E27FC236}">
                  <a16:creationId xmlns:a16="http://schemas.microsoft.com/office/drawing/2014/main" id="{C2815C8E-643C-0F4F-D1BF-9C7636D5AC88}"/>
                </a:ext>
              </a:extLst>
            </p:cNvPr>
            <p:cNvSpPr/>
            <p:nvPr/>
          </p:nvSpPr>
          <p:spPr bwMode="auto">
            <a:xfrm>
              <a:off x="2304113" y="2699682"/>
              <a:ext cx="1634366" cy="1058939"/>
            </a:xfrm>
            <a:custGeom>
              <a:avLst/>
              <a:gdLst>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80821 h 1280821"/>
                <a:gd name="connsiteX1" fmla="*/ 1436915 w 2032000"/>
                <a:gd name="connsiteY1" fmla="*/ 555107 h 1280821"/>
                <a:gd name="connsiteX2" fmla="*/ 2032000 w 2032000"/>
                <a:gd name="connsiteY2" fmla="*/ 3564 h 1280821"/>
                <a:gd name="connsiteX3" fmla="*/ 101600 w 2032000"/>
                <a:gd name="connsiteY3" fmla="*/ 758307 h 1280821"/>
                <a:gd name="connsiteX4" fmla="*/ 0 w 2032000"/>
                <a:gd name="connsiteY4" fmla="*/ 1280821 h 1280821"/>
                <a:gd name="connsiteX0" fmla="*/ 0 w 2032000"/>
                <a:gd name="connsiteY0" fmla="*/ 1281425 h 1281425"/>
                <a:gd name="connsiteX1" fmla="*/ 1436915 w 2032000"/>
                <a:gd name="connsiteY1" fmla="*/ 555711 h 1281425"/>
                <a:gd name="connsiteX2" fmla="*/ 2032000 w 2032000"/>
                <a:gd name="connsiteY2" fmla="*/ 4168 h 1281425"/>
                <a:gd name="connsiteX3" fmla="*/ 449943 w 2032000"/>
                <a:gd name="connsiteY3" fmla="*/ 671825 h 1281425"/>
                <a:gd name="connsiteX4" fmla="*/ 0 w 2032000"/>
                <a:gd name="connsiteY4" fmla="*/ 1281425 h 1281425"/>
                <a:gd name="connsiteX0" fmla="*/ 0 w 2032000"/>
                <a:gd name="connsiteY0" fmla="*/ 1292468 h 1292468"/>
                <a:gd name="connsiteX1" fmla="*/ 1436915 w 2032000"/>
                <a:gd name="connsiteY1" fmla="*/ 566754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292468"/>
                <a:gd name="connsiteX1" fmla="*/ 1654630 w 2032000"/>
                <a:gd name="connsiteY1" fmla="*/ 421611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321676"/>
                <a:gd name="connsiteX1" fmla="*/ 1654630 w 2032000"/>
                <a:gd name="connsiteY1" fmla="*/ 421611 h 1321676"/>
                <a:gd name="connsiteX2" fmla="*/ 2032000 w 2032000"/>
                <a:gd name="connsiteY2" fmla="*/ 15211 h 1321676"/>
                <a:gd name="connsiteX3" fmla="*/ 449943 w 2032000"/>
                <a:gd name="connsiteY3" fmla="*/ 682868 h 1321676"/>
                <a:gd name="connsiteX4" fmla="*/ 0 w 2032000"/>
                <a:gd name="connsiteY4" fmla="*/ 1292468 h 1321676"/>
                <a:gd name="connsiteX0" fmla="*/ 0 w 2032000"/>
                <a:gd name="connsiteY0" fmla="*/ 1297982 h 1327190"/>
                <a:gd name="connsiteX1" fmla="*/ 1654630 w 2032000"/>
                <a:gd name="connsiteY1" fmla="*/ 427125 h 1327190"/>
                <a:gd name="connsiteX2" fmla="*/ 2032000 w 2032000"/>
                <a:gd name="connsiteY2" fmla="*/ 20725 h 1327190"/>
                <a:gd name="connsiteX3" fmla="*/ 449943 w 2032000"/>
                <a:gd name="connsiteY3" fmla="*/ 688382 h 1327190"/>
                <a:gd name="connsiteX4" fmla="*/ 0 w 2032000"/>
                <a:gd name="connsiteY4" fmla="*/ 1297982 h 1327190"/>
                <a:gd name="connsiteX0" fmla="*/ 0 w 2220686"/>
                <a:gd name="connsiteY0" fmla="*/ 1283468 h 1313118"/>
                <a:gd name="connsiteX1" fmla="*/ 1843316 w 2220686"/>
                <a:gd name="connsiteY1" fmla="*/ 427125 h 1313118"/>
                <a:gd name="connsiteX2" fmla="*/ 2220686 w 2220686"/>
                <a:gd name="connsiteY2" fmla="*/ 20725 h 1313118"/>
                <a:gd name="connsiteX3" fmla="*/ 638629 w 2220686"/>
                <a:gd name="connsiteY3" fmla="*/ 688382 h 1313118"/>
                <a:gd name="connsiteX4" fmla="*/ 0 w 2220686"/>
                <a:gd name="connsiteY4" fmla="*/ 1283468 h 131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86" h="1313118">
                  <a:moveTo>
                    <a:pt x="0" y="1283468"/>
                  </a:moveTo>
                  <a:cubicBezTo>
                    <a:pt x="827316" y="1476991"/>
                    <a:pt x="1364344" y="669030"/>
                    <a:pt x="1843316" y="427125"/>
                  </a:cubicBezTo>
                  <a:lnTo>
                    <a:pt x="2220686" y="20725"/>
                  </a:lnTo>
                  <a:cubicBezTo>
                    <a:pt x="1243392" y="-90551"/>
                    <a:pt x="687011" y="262629"/>
                    <a:pt x="638629" y="688382"/>
                  </a:cubicBezTo>
                  <a:lnTo>
                    <a:pt x="0" y="1283468"/>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17" name="Freeform: Shape 16">
              <a:extLst>
                <a:ext uri="{FF2B5EF4-FFF2-40B4-BE49-F238E27FC236}">
                  <a16:creationId xmlns:a16="http://schemas.microsoft.com/office/drawing/2014/main" id="{FC01E4D5-7671-74AC-EC2C-453E8D2C7C66}"/>
                </a:ext>
              </a:extLst>
            </p:cNvPr>
            <p:cNvSpPr/>
            <p:nvPr/>
          </p:nvSpPr>
          <p:spPr bwMode="auto">
            <a:xfrm>
              <a:off x="2621855" y="2782917"/>
              <a:ext cx="1253305" cy="963129"/>
            </a:xfrm>
            <a:custGeom>
              <a:avLst/>
              <a:gdLst>
                <a:gd name="connsiteX0" fmla="*/ 1607579 w 1702922"/>
                <a:gd name="connsiteY0" fmla="*/ 15 h 1194313"/>
                <a:gd name="connsiteX1" fmla="*/ 1697519 w 1702922"/>
                <a:gd name="connsiteY1" fmla="*/ 8508 h 1194313"/>
                <a:gd name="connsiteX2" fmla="*/ 1702922 w 1702922"/>
                <a:gd name="connsiteY2" fmla="*/ 10161 h 1194313"/>
                <a:gd name="connsiteX3" fmla="*/ 1411583 w 1702922"/>
                <a:gd name="connsiteY3" fmla="*/ 323912 h 1194313"/>
                <a:gd name="connsiteX4" fmla="*/ 4547 w 1702922"/>
                <a:gd name="connsiteY4" fmla="*/ 1193819 h 1194313"/>
                <a:gd name="connsiteX5" fmla="*/ 0 w 1702922"/>
                <a:gd name="connsiteY5" fmla="*/ 1194313 h 1194313"/>
                <a:gd name="connsiteX6" fmla="*/ 250439 w 1702922"/>
                <a:gd name="connsiteY6" fmla="*/ 759340 h 1194313"/>
                <a:gd name="connsiteX7" fmla="*/ 1607579 w 1702922"/>
                <a:gd name="connsiteY7" fmla="*/ 15 h 11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922" h="1194313">
                  <a:moveTo>
                    <a:pt x="1607579" y="15"/>
                  </a:moveTo>
                  <a:cubicBezTo>
                    <a:pt x="1638750" y="236"/>
                    <a:pt x="1668795" y="2988"/>
                    <a:pt x="1697519" y="8508"/>
                  </a:cubicBezTo>
                  <a:lnTo>
                    <a:pt x="1702922" y="10161"/>
                  </a:lnTo>
                  <a:lnTo>
                    <a:pt x="1411583" y="323912"/>
                  </a:lnTo>
                  <a:cubicBezTo>
                    <a:pt x="1022418" y="520460"/>
                    <a:pt x="594928" y="1090693"/>
                    <a:pt x="4547" y="1193819"/>
                  </a:cubicBezTo>
                  <a:lnTo>
                    <a:pt x="0" y="1194313"/>
                  </a:lnTo>
                  <a:lnTo>
                    <a:pt x="250439" y="759340"/>
                  </a:lnTo>
                  <a:cubicBezTo>
                    <a:pt x="606928" y="422261"/>
                    <a:pt x="1202359" y="-2850"/>
                    <a:pt x="1607579" y="15"/>
                  </a:cubicBezTo>
                  <a:close/>
                </a:path>
              </a:pathLst>
            </a:custGeom>
            <a:solidFill>
              <a:schemeClr val="tx1">
                <a:alpha val="22000"/>
              </a:schemeClr>
            </a:solidFill>
            <a:ln>
              <a:noFill/>
            </a:ln>
          </p:spPr>
          <p:txBody>
            <a:bodyPr vert="horz" wrap="square" lIns="68580" tIns="34290" rIns="68580" bIns="34290" numCol="1" rtlCol="0" anchor="t" anchorCtr="0" compatLnSpc="1">
              <a:prstTxWarp prst="textNoShape">
                <a:avLst/>
              </a:prstTxWarp>
              <a:noAutofit/>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18" name="Oval 17">
              <a:extLst>
                <a:ext uri="{FF2B5EF4-FFF2-40B4-BE49-F238E27FC236}">
                  <a16:creationId xmlns:a16="http://schemas.microsoft.com/office/drawing/2014/main" id="{BB4DD17B-86D5-E1F4-455E-F93DEE0A21F8}"/>
                </a:ext>
              </a:extLst>
            </p:cNvPr>
            <p:cNvSpPr/>
            <p:nvPr/>
          </p:nvSpPr>
          <p:spPr bwMode="auto">
            <a:xfrm>
              <a:off x="3453349" y="2718746"/>
              <a:ext cx="962168" cy="1054278"/>
            </a:xfrm>
            <a:prstGeom prst="ellipse">
              <a:avLst/>
            </a:pr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19" name="Oval 18">
              <a:extLst>
                <a:ext uri="{FF2B5EF4-FFF2-40B4-BE49-F238E27FC236}">
                  <a16:creationId xmlns:a16="http://schemas.microsoft.com/office/drawing/2014/main" id="{C527829A-56B1-E68C-B13B-B5EA256CC3DF}"/>
                </a:ext>
              </a:extLst>
            </p:cNvPr>
            <p:cNvSpPr/>
            <p:nvPr/>
          </p:nvSpPr>
          <p:spPr bwMode="auto">
            <a:xfrm>
              <a:off x="3501913" y="2771959"/>
              <a:ext cx="865038" cy="947852"/>
            </a:xfrm>
            <a:prstGeom prst="ellipse">
              <a:avLst/>
            </a:prstGeom>
            <a:solidFill>
              <a:schemeClr val="bg1"/>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useBgFill="1">
          <p:nvSpPr>
            <p:cNvPr id="20" name="Oval 19">
              <a:extLst>
                <a:ext uri="{FF2B5EF4-FFF2-40B4-BE49-F238E27FC236}">
                  <a16:creationId xmlns:a16="http://schemas.microsoft.com/office/drawing/2014/main" id="{7672CF2F-E1F7-7D9B-6973-ECB133386498}"/>
                </a:ext>
              </a:extLst>
            </p:cNvPr>
            <p:cNvSpPr/>
            <p:nvPr/>
          </p:nvSpPr>
          <p:spPr bwMode="auto">
            <a:xfrm>
              <a:off x="1819737" y="2632935"/>
              <a:ext cx="1118796" cy="1225900"/>
            </a:xfrm>
            <a:prstGeom prst="ellipse">
              <a:avLst/>
            </a:prstGeom>
            <a:ln>
              <a:noFill/>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21" name="Freeform: Shape 20">
              <a:extLst>
                <a:ext uri="{FF2B5EF4-FFF2-40B4-BE49-F238E27FC236}">
                  <a16:creationId xmlns:a16="http://schemas.microsoft.com/office/drawing/2014/main" id="{E1B8D49E-F70B-17EB-6736-9213F0DD09F3}"/>
                </a:ext>
              </a:extLst>
            </p:cNvPr>
            <p:cNvSpPr/>
            <p:nvPr/>
          </p:nvSpPr>
          <p:spPr bwMode="auto">
            <a:xfrm>
              <a:off x="749754" y="2699682"/>
              <a:ext cx="1634366" cy="1058939"/>
            </a:xfrm>
            <a:custGeom>
              <a:avLst/>
              <a:gdLst>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77257 h 1277257"/>
                <a:gd name="connsiteX1" fmla="*/ 1436915 w 2032000"/>
                <a:gd name="connsiteY1" fmla="*/ 551543 h 1277257"/>
                <a:gd name="connsiteX2" fmla="*/ 2032000 w 2032000"/>
                <a:gd name="connsiteY2" fmla="*/ 0 h 1277257"/>
                <a:gd name="connsiteX3" fmla="*/ 101600 w 2032000"/>
                <a:gd name="connsiteY3" fmla="*/ 754743 h 1277257"/>
                <a:gd name="connsiteX4" fmla="*/ 0 w 2032000"/>
                <a:gd name="connsiteY4" fmla="*/ 1277257 h 1277257"/>
                <a:gd name="connsiteX0" fmla="*/ 0 w 2032000"/>
                <a:gd name="connsiteY0" fmla="*/ 1280821 h 1280821"/>
                <a:gd name="connsiteX1" fmla="*/ 1436915 w 2032000"/>
                <a:gd name="connsiteY1" fmla="*/ 555107 h 1280821"/>
                <a:gd name="connsiteX2" fmla="*/ 2032000 w 2032000"/>
                <a:gd name="connsiteY2" fmla="*/ 3564 h 1280821"/>
                <a:gd name="connsiteX3" fmla="*/ 101600 w 2032000"/>
                <a:gd name="connsiteY3" fmla="*/ 758307 h 1280821"/>
                <a:gd name="connsiteX4" fmla="*/ 0 w 2032000"/>
                <a:gd name="connsiteY4" fmla="*/ 1280821 h 1280821"/>
                <a:gd name="connsiteX0" fmla="*/ 0 w 2032000"/>
                <a:gd name="connsiteY0" fmla="*/ 1281425 h 1281425"/>
                <a:gd name="connsiteX1" fmla="*/ 1436915 w 2032000"/>
                <a:gd name="connsiteY1" fmla="*/ 555711 h 1281425"/>
                <a:gd name="connsiteX2" fmla="*/ 2032000 w 2032000"/>
                <a:gd name="connsiteY2" fmla="*/ 4168 h 1281425"/>
                <a:gd name="connsiteX3" fmla="*/ 449943 w 2032000"/>
                <a:gd name="connsiteY3" fmla="*/ 671825 h 1281425"/>
                <a:gd name="connsiteX4" fmla="*/ 0 w 2032000"/>
                <a:gd name="connsiteY4" fmla="*/ 1281425 h 1281425"/>
                <a:gd name="connsiteX0" fmla="*/ 0 w 2032000"/>
                <a:gd name="connsiteY0" fmla="*/ 1292468 h 1292468"/>
                <a:gd name="connsiteX1" fmla="*/ 1436915 w 2032000"/>
                <a:gd name="connsiteY1" fmla="*/ 566754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292468"/>
                <a:gd name="connsiteX1" fmla="*/ 1654630 w 2032000"/>
                <a:gd name="connsiteY1" fmla="*/ 421611 h 1292468"/>
                <a:gd name="connsiteX2" fmla="*/ 2032000 w 2032000"/>
                <a:gd name="connsiteY2" fmla="*/ 15211 h 1292468"/>
                <a:gd name="connsiteX3" fmla="*/ 449943 w 2032000"/>
                <a:gd name="connsiteY3" fmla="*/ 682868 h 1292468"/>
                <a:gd name="connsiteX4" fmla="*/ 0 w 2032000"/>
                <a:gd name="connsiteY4" fmla="*/ 1292468 h 1292468"/>
                <a:gd name="connsiteX0" fmla="*/ 0 w 2032000"/>
                <a:gd name="connsiteY0" fmla="*/ 1292468 h 1321676"/>
                <a:gd name="connsiteX1" fmla="*/ 1654630 w 2032000"/>
                <a:gd name="connsiteY1" fmla="*/ 421611 h 1321676"/>
                <a:gd name="connsiteX2" fmla="*/ 2032000 w 2032000"/>
                <a:gd name="connsiteY2" fmla="*/ 15211 h 1321676"/>
                <a:gd name="connsiteX3" fmla="*/ 449943 w 2032000"/>
                <a:gd name="connsiteY3" fmla="*/ 682868 h 1321676"/>
                <a:gd name="connsiteX4" fmla="*/ 0 w 2032000"/>
                <a:gd name="connsiteY4" fmla="*/ 1292468 h 1321676"/>
                <a:gd name="connsiteX0" fmla="*/ 0 w 2032000"/>
                <a:gd name="connsiteY0" fmla="*/ 1297982 h 1327190"/>
                <a:gd name="connsiteX1" fmla="*/ 1654630 w 2032000"/>
                <a:gd name="connsiteY1" fmla="*/ 427125 h 1327190"/>
                <a:gd name="connsiteX2" fmla="*/ 2032000 w 2032000"/>
                <a:gd name="connsiteY2" fmla="*/ 20725 h 1327190"/>
                <a:gd name="connsiteX3" fmla="*/ 449943 w 2032000"/>
                <a:gd name="connsiteY3" fmla="*/ 688382 h 1327190"/>
                <a:gd name="connsiteX4" fmla="*/ 0 w 2032000"/>
                <a:gd name="connsiteY4" fmla="*/ 1297982 h 1327190"/>
                <a:gd name="connsiteX0" fmla="*/ 0 w 2220686"/>
                <a:gd name="connsiteY0" fmla="*/ 1283468 h 1313118"/>
                <a:gd name="connsiteX1" fmla="*/ 1843316 w 2220686"/>
                <a:gd name="connsiteY1" fmla="*/ 427125 h 1313118"/>
                <a:gd name="connsiteX2" fmla="*/ 2220686 w 2220686"/>
                <a:gd name="connsiteY2" fmla="*/ 20725 h 1313118"/>
                <a:gd name="connsiteX3" fmla="*/ 638629 w 2220686"/>
                <a:gd name="connsiteY3" fmla="*/ 688382 h 1313118"/>
                <a:gd name="connsiteX4" fmla="*/ 0 w 2220686"/>
                <a:gd name="connsiteY4" fmla="*/ 1283468 h 131311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2220686" h="1313118">
                  <a:moveTo>
                    <a:pt x="0" y="1283468"/>
                  </a:moveTo>
                  <a:cubicBezTo>
                    <a:pt x="827316" y="1476991"/>
                    <a:pt x="1364344" y="669030"/>
                    <a:pt x="1843316" y="427125"/>
                  </a:cubicBezTo>
                  <a:lnTo>
                    <a:pt x="2220686" y="20725"/>
                  </a:lnTo>
                  <a:cubicBezTo>
                    <a:pt x="1243392" y="-90551"/>
                    <a:pt x="687011" y="262629"/>
                    <a:pt x="638629" y="688382"/>
                  </a:cubicBezTo>
                  <a:lnTo>
                    <a:pt x="0" y="1283468"/>
                  </a:lnTo>
                  <a:close/>
                </a:path>
              </a:pathLst>
            </a:cu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22" name="Freeform: Shape 21">
              <a:extLst>
                <a:ext uri="{FF2B5EF4-FFF2-40B4-BE49-F238E27FC236}">
                  <a16:creationId xmlns:a16="http://schemas.microsoft.com/office/drawing/2014/main" id="{78062FC8-D081-60DC-7F71-1AC8CBBCD6F1}"/>
                </a:ext>
              </a:extLst>
            </p:cNvPr>
            <p:cNvSpPr/>
            <p:nvPr/>
          </p:nvSpPr>
          <p:spPr bwMode="auto">
            <a:xfrm>
              <a:off x="1067499" y="2782917"/>
              <a:ext cx="1253305" cy="963129"/>
            </a:xfrm>
            <a:custGeom>
              <a:avLst/>
              <a:gdLst>
                <a:gd name="connsiteX0" fmla="*/ 1607579 w 1702922"/>
                <a:gd name="connsiteY0" fmla="*/ 15 h 1194313"/>
                <a:gd name="connsiteX1" fmla="*/ 1697519 w 1702922"/>
                <a:gd name="connsiteY1" fmla="*/ 8508 h 1194313"/>
                <a:gd name="connsiteX2" fmla="*/ 1702922 w 1702922"/>
                <a:gd name="connsiteY2" fmla="*/ 10161 h 1194313"/>
                <a:gd name="connsiteX3" fmla="*/ 1411583 w 1702922"/>
                <a:gd name="connsiteY3" fmla="*/ 323912 h 1194313"/>
                <a:gd name="connsiteX4" fmla="*/ 4547 w 1702922"/>
                <a:gd name="connsiteY4" fmla="*/ 1193819 h 1194313"/>
                <a:gd name="connsiteX5" fmla="*/ 0 w 1702922"/>
                <a:gd name="connsiteY5" fmla="*/ 1194313 h 1194313"/>
                <a:gd name="connsiteX6" fmla="*/ 250439 w 1702922"/>
                <a:gd name="connsiteY6" fmla="*/ 759340 h 1194313"/>
                <a:gd name="connsiteX7" fmla="*/ 1607579 w 1702922"/>
                <a:gd name="connsiteY7" fmla="*/ 15 h 11943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02922" h="1194313">
                  <a:moveTo>
                    <a:pt x="1607579" y="15"/>
                  </a:moveTo>
                  <a:cubicBezTo>
                    <a:pt x="1638750" y="236"/>
                    <a:pt x="1668795" y="2988"/>
                    <a:pt x="1697519" y="8508"/>
                  </a:cubicBezTo>
                  <a:lnTo>
                    <a:pt x="1702922" y="10161"/>
                  </a:lnTo>
                  <a:lnTo>
                    <a:pt x="1411583" y="323912"/>
                  </a:lnTo>
                  <a:cubicBezTo>
                    <a:pt x="1022418" y="520460"/>
                    <a:pt x="594928" y="1090693"/>
                    <a:pt x="4547" y="1193819"/>
                  </a:cubicBezTo>
                  <a:lnTo>
                    <a:pt x="0" y="1194313"/>
                  </a:lnTo>
                  <a:lnTo>
                    <a:pt x="250439" y="759340"/>
                  </a:lnTo>
                  <a:cubicBezTo>
                    <a:pt x="606928" y="422261"/>
                    <a:pt x="1202359" y="-2850"/>
                    <a:pt x="1607579" y="15"/>
                  </a:cubicBezTo>
                  <a:close/>
                </a:path>
              </a:pathLst>
            </a:custGeom>
            <a:solidFill>
              <a:schemeClr val="tx1">
                <a:alpha val="22000"/>
              </a:schemeClr>
            </a:solidFill>
            <a:ln>
              <a:noFill/>
            </a:ln>
          </p:spPr>
          <p:txBody>
            <a:bodyPr vert="horz" wrap="square" lIns="68580" tIns="34290" rIns="68580" bIns="34290" numCol="1" rtlCol="0" anchor="t" anchorCtr="0" compatLnSpc="1">
              <a:prstTxWarp prst="textNoShape">
                <a:avLst/>
              </a:prstTxWarp>
              <a:noAutofit/>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23" name="Oval 22">
              <a:extLst>
                <a:ext uri="{FF2B5EF4-FFF2-40B4-BE49-F238E27FC236}">
                  <a16:creationId xmlns:a16="http://schemas.microsoft.com/office/drawing/2014/main" id="{26A2BC87-735D-EE03-62B5-595AB15DE1C9}"/>
                </a:ext>
              </a:extLst>
            </p:cNvPr>
            <p:cNvSpPr/>
            <p:nvPr/>
          </p:nvSpPr>
          <p:spPr bwMode="auto">
            <a:xfrm>
              <a:off x="1898990" y="2718746"/>
              <a:ext cx="962168" cy="1054278"/>
            </a:xfrm>
            <a:prstGeom prst="ellipse">
              <a:avLst/>
            </a:pr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24" name="Oval 23">
              <a:extLst>
                <a:ext uri="{FF2B5EF4-FFF2-40B4-BE49-F238E27FC236}">
                  <a16:creationId xmlns:a16="http://schemas.microsoft.com/office/drawing/2014/main" id="{FD734ADE-B72E-B409-4269-56E49CB2102C}"/>
                </a:ext>
              </a:extLst>
            </p:cNvPr>
            <p:cNvSpPr/>
            <p:nvPr/>
          </p:nvSpPr>
          <p:spPr bwMode="auto">
            <a:xfrm>
              <a:off x="1947554" y="2771959"/>
              <a:ext cx="865038" cy="947852"/>
            </a:xfrm>
            <a:prstGeom prst="ellipse">
              <a:avLst/>
            </a:prstGeom>
            <a:solidFill>
              <a:schemeClr val="bg1"/>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useBgFill="1">
          <p:nvSpPr>
            <p:cNvPr id="25" name="Oval 24">
              <a:extLst>
                <a:ext uri="{FF2B5EF4-FFF2-40B4-BE49-F238E27FC236}">
                  <a16:creationId xmlns:a16="http://schemas.microsoft.com/office/drawing/2014/main" id="{3CB26BFE-938B-C9E8-6541-634E7793F852}"/>
                </a:ext>
              </a:extLst>
            </p:cNvPr>
            <p:cNvSpPr/>
            <p:nvPr/>
          </p:nvSpPr>
          <p:spPr bwMode="auto">
            <a:xfrm>
              <a:off x="265380" y="2632936"/>
              <a:ext cx="1118796" cy="1225901"/>
            </a:xfrm>
            <a:prstGeom prst="ellipse">
              <a:avLst/>
            </a:prstGeom>
            <a:ln>
              <a:noFill/>
            </a:ln>
            <a:effectLst/>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26" name="Oval 25">
              <a:extLst>
                <a:ext uri="{FF2B5EF4-FFF2-40B4-BE49-F238E27FC236}">
                  <a16:creationId xmlns:a16="http://schemas.microsoft.com/office/drawing/2014/main" id="{1E001D6F-5A41-6CD1-9B22-8C6AA366743C}"/>
                </a:ext>
              </a:extLst>
            </p:cNvPr>
            <p:cNvSpPr/>
            <p:nvPr/>
          </p:nvSpPr>
          <p:spPr bwMode="auto">
            <a:xfrm>
              <a:off x="349183" y="2718747"/>
              <a:ext cx="962168" cy="1054279"/>
            </a:xfrm>
            <a:prstGeom prst="ellipse">
              <a:avLst/>
            </a:pr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27" name="Oval 26">
              <a:extLst>
                <a:ext uri="{FF2B5EF4-FFF2-40B4-BE49-F238E27FC236}">
                  <a16:creationId xmlns:a16="http://schemas.microsoft.com/office/drawing/2014/main" id="{9C483917-9446-D769-30A3-AD252D939B1C}"/>
                </a:ext>
              </a:extLst>
            </p:cNvPr>
            <p:cNvSpPr>
              <a:spLocks noChangeAspect="1"/>
            </p:cNvSpPr>
            <p:nvPr/>
          </p:nvSpPr>
          <p:spPr bwMode="auto">
            <a:xfrm>
              <a:off x="397749" y="2771960"/>
              <a:ext cx="865038" cy="947850"/>
            </a:xfrm>
            <a:prstGeom prst="ellipse">
              <a:avLst/>
            </a:prstGeom>
            <a:solidFill>
              <a:schemeClr val="bg1"/>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78" name="Oval 77">
              <a:extLst>
                <a:ext uri="{FF2B5EF4-FFF2-40B4-BE49-F238E27FC236}">
                  <a16:creationId xmlns:a16="http://schemas.microsoft.com/office/drawing/2014/main" id="{A81E1FEC-239C-1413-9691-1E8F661DA264}"/>
                </a:ext>
              </a:extLst>
            </p:cNvPr>
            <p:cNvSpPr/>
            <p:nvPr/>
          </p:nvSpPr>
          <p:spPr bwMode="auto">
            <a:xfrm>
              <a:off x="8016489" y="2722061"/>
              <a:ext cx="962168" cy="1054278"/>
            </a:xfrm>
            <a:prstGeom prst="ellipse">
              <a:avLst/>
            </a:prstGeom>
            <a:solidFill>
              <a:schemeClr val="accent2"/>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79" name="Oval 78">
              <a:extLst>
                <a:ext uri="{FF2B5EF4-FFF2-40B4-BE49-F238E27FC236}">
                  <a16:creationId xmlns:a16="http://schemas.microsoft.com/office/drawing/2014/main" id="{8040556D-B57D-B61C-D9B0-6725A1A50E2C}"/>
                </a:ext>
              </a:extLst>
            </p:cNvPr>
            <p:cNvSpPr/>
            <p:nvPr/>
          </p:nvSpPr>
          <p:spPr bwMode="auto">
            <a:xfrm>
              <a:off x="8065055" y="2775274"/>
              <a:ext cx="865038" cy="947852"/>
            </a:xfrm>
            <a:prstGeom prst="ellipse">
              <a:avLst/>
            </a:prstGeom>
            <a:solidFill>
              <a:schemeClr val="bg1"/>
            </a:solidFill>
            <a:ln>
              <a:noFill/>
            </a:ln>
          </p:spPr>
          <p:txBody>
            <a:bodyPr vert="horz" wrap="square" lIns="68580" tIns="34290" rIns="68580" bIns="34290" numCol="1" rtlCol="0" anchor="t" anchorCtr="0" compatLnSpc="1">
              <a:prstTxWarp prst="textNoShape">
                <a:avLst/>
              </a:prstTxWarp>
            </a:bodyPr>
            <a:lstStyle/>
            <a:p>
              <a:pPr defTabSz="685800" fontAlgn="auto">
                <a:spcBef>
                  <a:spcPts val="0"/>
                </a:spcBef>
                <a:spcAft>
                  <a:spcPts val="0"/>
                </a:spcAft>
              </a:pPr>
              <a:endParaRPr lang="en-US" sz="1050" dirty="0">
                <a:solidFill>
                  <a:srgbClr val="493728"/>
                </a:solidFill>
                <a:latin typeface="Georgia"/>
                <a:ea typeface="+mn-ea"/>
              </a:endParaRPr>
            </a:p>
          </p:txBody>
        </p:sp>
        <p:sp>
          <p:nvSpPr>
            <p:cNvPr id="85" name="TextBox 84">
              <a:extLst>
                <a:ext uri="{FF2B5EF4-FFF2-40B4-BE49-F238E27FC236}">
                  <a16:creationId xmlns:a16="http://schemas.microsoft.com/office/drawing/2014/main" id="{530501E5-E247-3C30-5472-B05E3E50FCAF}"/>
                </a:ext>
              </a:extLst>
            </p:cNvPr>
            <p:cNvSpPr txBox="1"/>
            <p:nvPr/>
          </p:nvSpPr>
          <p:spPr>
            <a:xfrm>
              <a:off x="426003" y="3071184"/>
              <a:ext cx="756755" cy="307776"/>
            </a:xfrm>
            <a:prstGeom prst="rect">
              <a:avLst/>
            </a:prstGeom>
            <a:noFill/>
          </p:spPr>
          <p:txBody>
            <a:bodyPr wrap="square" rtlCol="0">
              <a:spAutoFit/>
            </a:bodyPr>
            <a:lstStyle/>
            <a:p>
              <a:pPr defTabSz="685800" fontAlgn="auto">
                <a:spcBef>
                  <a:spcPts val="0"/>
                </a:spcBef>
                <a:spcAft>
                  <a:spcPts val="0"/>
                </a:spcAft>
              </a:pPr>
              <a:r>
                <a:rPr lang="en-GB" sz="900" b="1" dirty="0">
                  <a:solidFill>
                    <a:srgbClr val="493728"/>
                  </a:solidFill>
                  <a:latin typeface="Georgia"/>
                  <a:ea typeface="+mn-ea"/>
                </a:rPr>
                <a:t>WHO</a:t>
              </a:r>
            </a:p>
          </p:txBody>
        </p:sp>
        <p:sp>
          <p:nvSpPr>
            <p:cNvPr id="86" name="TextBox 85">
              <a:extLst>
                <a:ext uri="{FF2B5EF4-FFF2-40B4-BE49-F238E27FC236}">
                  <a16:creationId xmlns:a16="http://schemas.microsoft.com/office/drawing/2014/main" id="{0EE4B983-3367-7DFF-1D32-687FD98B0A66}"/>
                </a:ext>
              </a:extLst>
            </p:cNvPr>
            <p:cNvSpPr txBox="1"/>
            <p:nvPr/>
          </p:nvSpPr>
          <p:spPr>
            <a:xfrm>
              <a:off x="1979371" y="3071183"/>
              <a:ext cx="756755" cy="492442"/>
            </a:xfrm>
            <a:prstGeom prst="rect">
              <a:avLst/>
            </a:prstGeom>
            <a:noFill/>
          </p:spPr>
          <p:txBody>
            <a:bodyPr wrap="square" rtlCol="0">
              <a:spAutoFit/>
            </a:bodyPr>
            <a:lstStyle/>
            <a:p>
              <a:pPr defTabSz="685800" fontAlgn="auto">
                <a:spcBef>
                  <a:spcPts val="0"/>
                </a:spcBef>
                <a:spcAft>
                  <a:spcPts val="0"/>
                </a:spcAft>
              </a:pPr>
              <a:r>
                <a:rPr lang="en-GB" sz="900" b="1" dirty="0">
                  <a:solidFill>
                    <a:srgbClr val="493728"/>
                  </a:solidFill>
                  <a:latin typeface="Georgia"/>
                  <a:ea typeface="+mn-ea"/>
                </a:rPr>
                <a:t>WHAT</a:t>
              </a:r>
            </a:p>
          </p:txBody>
        </p:sp>
        <p:sp>
          <p:nvSpPr>
            <p:cNvPr id="87" name="TextBox 86">
              <a:extLst>
                <a:ext uri="{FF2B5EF4-FFF2-40B4-BE49-F238E27FC236}">
                  <a16:creationId xmlns:a16="http://schemas.microsoft.com/office/drawing/2014/main" id="{7FD28D4E-4218-C4A2-5EF0-615C31019B23}"/>
                </a:ext>
              </a:extLst>
            </p:cNvPr>
            <p:cNvSpPr txBox="1"/>
            <p:nvPr/>
          </p:nvSpPr>
          <p:spPr>
            <a:xfrm>
              <a:off x="3532739" y="3071181"/>
              <a:ext cx="756755" cy="307776"/>
            </a:xfrm>
            <a:prstGeom prst="rect">
              <a:avLst/>
            </a:prstGeom>
            <a:noFill/>
          </p:spPr>
          <p:txBody>
            <a:bodyPr wrap="square" rtlCol="0">
              <a:spAutoFit/>
            </a:bodyPr>
            <a:lstStyle/>
            <a:p>
              <a:pPr defTabSz="685800" fontAlgn="auto">
                <a:spcBef>
                  <a:spcPts val="0"/>
                </a:spcBef>
                <a:spcAft>
                  <a:spcPts val="0"/>
                </a:spcAft>
              </a:pPr>
              <a:r>
                <a:rPr lang="en-GB" sz="900" b="1" dirty="0">
                  <a:solidFill>
                    <a:srgbClr val="493728"/>
                  </a:solidFill>
                  <a:latin typeface="Georgia"/>
                  <a:ea typeface="+mn-ea"/>
                </a:rPr>
                <a:t>WHY</a:t>
              </a:r>
            </a:p>
          </p:txBody>
        </p:sp>
        <p:sp>
          <p:nvSpPr>
            <p:cNvPr id="88" name="TextBox 87">
              <a:extLst>
                <a:ext uri="{FF2B5EF4-FFF2-40B4-BE49-F238E27FC236}">
                  <a16:creationId xmlns:a16="http://schemas.microsoft.com/office/drawing/2014/main" id="{5BB33BAD-A0A0-DB8A-8A3A-F13FF914CA13}"/>
                </a:ext>
              </a:extLst>
            </p:cNvPr>
            <p:cNvSpPr txBox="1"/>
            <p:nvPr/>
          </p:nvSpPr>
          <p:spPr>
            <a:xfrm>
              <a:off x="5086106" y="3071181"/>
              <a:ext cx="756755" cy="307776"/>
            </a:xfrm>
            <a:prstGeom prst="rect">
              <a:avLst/>
            </a:prstGeom>
            <a:noFill/>
          </p:spPr>
          <p:txBody>
            <a:bodyPr wrap="square" lIns="27000" rIns="27000" rtlCol="0">
              <a:spAutoFit/>
            </a:bodyPr>
            <a:lstStyle/>
            <a:p>
              <a:pPr defTabSz="685800" fontAlgn="auto">
                <a:spcBef>
                  <a:spcPts val="0"/>
                </a:spcBef>
                <a:spcAft>
                  <a:spcPts val="0"/>
                </a:spcAft>
              </a:pPr>
              <a:r>
                <a:rPr lang="en-GB" sz="900" b="1" dirty="0">
                  <a:solidFill>
                    <a:srgbClr val="493728"/>
                  </a:solidFill>
                  <a:latin typeface="Georgia"/>
                  <a:ea typeface="+mn-ea"/>
                </a:rPr>
                <a:t>WHERE</a:t>
              </a:r>
            </a:p>
          </p:txBody>
        </p:sp>
        <p:sp>
          <p:nvSpPr>
            <p:cNvPr id="157" name="TextBox 156">
              <a:extLst>
                <a:ext uri="{FF2B5EF4-FFF2-40B4-BE49-F238E27FC236}">
                  <a16:creationId xmlns:a16="http://schemas.microsoft.com/office/drawing/2014/main" id="{2074560A-FE93-171E-AA39-D0FCE6C1AFDF}"/>
                </a:ext>
              </a:extLst>
            </p:cNvPr>
            <p:cNvSpPr txBox="1"/>
            <p:nvPr/>
          </p:nvSpPr>
          <p:spPr>
            <a:xfrm>
              <a:off x="6680252" y="3071180"/>
              <a:ext cx="756755" cy="307776"/>
            </a:xfrm>
            <a:prstGeom prst="rect">
              <a:avLst/>
            </a:prstGeom>
            <a:noFill/>
          </p:spPr>
          <p:txBody>
            <a:bodyPr wrap="square" lIns="27000" rIns="27000" rtlCol="0">
              <a:spAutoFit/>
            </a:bodyPr>
            <a:lstStyle/>
            <a:p>
              <a:pPr defTabSz="685800" fontAlgn="auto">
                <a:spcBef>
                  <a:spcPts val="0"/>
                </a:spcBef>
                <a:spcAft>
                  <a:spcPts val="0"/>
                </a:spcAft>
              </a:pPr>
              <a:r>
                <a:rPr lang="en-GB" sz="900" b="1" dirty="0">
                  <a:solidFill>
                    <a:srgbClr val="493728"/>
                  </a:solidFill>
                  <a:latin typeface="Georgia"/>
                  <a:ea typeface="+mn-ea"/>
                </a:rPr>
                <a:t>WHEN</a:t>
              </a:r>
            </a:p>
          </p:txBody>
        </p:sp>
        <p:sp>
          <p:nvSpPr>
            <p:cNvPr id="158" name="TextBox 157">
              <a:extLst>
                <a:ext uri="{FF2B5EF4-FFF2-40B4-BE49-F238E27FC236}">
                  <a16:creationId xmlns:a16="http://schemas.microsoft.com/office/drawing/2014/main" id="{99D2971A-92E9-5650-954E-6FD082B7B91B}"/>
                </a:ext>
              </a:extLst>
            </p:cNvPr>
            <p:cNvSpPr txBox="1"/>
            <p:nvPr/>
          </p:nvSpPr>
          <p:spPr>
            <a:xfrm>
              <a:off x="8134170" y="3071180"/>
              <a:ext cx="756755" cy="307776"/>
            </a:xfrm>
            <a:prstGeom prst="rect">
              <a:avLst/>
            </a:prstGeom>
            <a:noFill/>
          </p:spPr>
          <p:txBody>
            <a:bodyPr wrap="square" lIns="27000" rIns="27000" rtlCol="0">
              <a:spAutoFit/>
            </a:bodyPr>
            <a:lstStyle/>
            <a:p>
              <a:pPr defTabSz="685800" fontAlgn="auto">
                <a:spcBef>
                  <a:spcPts val="0"/>
                </a:spcBef>
                <a:spcAft>
                  <a:spcPts val="0"/>
                </a:spcAft>
              </a:pPr>
              <a:r>
                <a:rPr lang="en-GB" sz="900" b="1" dirty="0">
                  <a:solidFill>
                    <a:srgbClr val="493728"/>
                  </a:solidFill>
                  <a:latin typeface="Georgia"/>
                  <a:ea typeface="+mn-ea"/>
                </a:rPr>
                <a:t>HOW</a:t>
              </a:r>
            </a:p>
          </p:txBody>
        </p:sp>
      </p:grpSp>
      <p:sp>
        <p:nvSpPr>
          <p:cNvPr id="160" name="Rectangle 159">
            <a:extLst>
              <a:ext uri="{FF2B5EF4-FFF2-40B4-BE49-F238E27FC236}">
                <a16:creationId xmlns:a16="http://schemas.microsoft.com/office/drawing/2014/main" id="{89F9FCAD-FB60-06E4-5AD9-A4E92F4AA591}"/>
              </a:ext>
            </a:extLst>
          </p:cNvPr>
          <p:cNvSpPr/>
          <p:nvPr/>
        </p:nvSpPr>
        <p:spPr>
          <a:xfrm>
            <a:off x="1270484" y="1290388"/>
            <a:ext cx="6598569" cy="2349291"/>
          </a:xfrm>
          <a:prstGeom prst="rect">
            <a:avLst/>
          </a:prstGeom>
          <a:no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dirty="0">
              <a:solidFill>
                <a:prstClr val="white"/>
              </a:solidFill>
              <a:latin typeface="Georgia"/>
            </a:endParaRPr>
          </a:p>
        </p:txBody>
      </p:sp>
    </p:spTree>
    <p:extLst>
      <p:ext uri="{BB962C8B-B14F-4D97-AF65-F5344CB8AC3E}">
        <p14:creationId xmlns:p14="http://schemas.microsoft.com/office/powerpoint/2010/main" val="622051169"/>
      </p:ext>
    </p:extLst>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Source of Wealth and Source of Funds</a:t>
            </a:r>
          </a:p>
        </p:txBody>
      </p:sp>
      <p:sp>
        <p:nvSpPr>
          <p:cNvPr id="3" name="Footer Placeholder 2"/>
          <p:cNvSpPr>
            <a:spLocks noGrp="1"/>
          </p:cNvSpPr>
          <p:nvPr>
            <p:ph type="ftr" sz="quarter" idx="13"/>
          </p:nvPr>
        </p:nvSpPr>
        <p:spPr/>
        <p:txBody>
          <a:bodyPr/>
          <a:lstStyle/>
          <a:p>
            <a:pPr defTabSz="685800" fontAlgn="auto">
              <a:spcBef>
                <a:spcPts val="0"/>
              </a:spcBef>
              <a:spcAft>
                <a:spcPts val="0"/>
              </a:spcAft>
            </a:pPr>
            <a:r>
              <a:rPr lang="en-GB" dirty="0">
                <a:solidFill>
                  <a:prstClr val="white"/>
                </a:solidFill>
                <a:latin typeface="Georgia"/>
                <a:ea typeface="+mn-ea"/>
              </a:rPr>
              <a:t>CONFIDENTIAL | Source of Funds - view from the profession</a:t>
            </a:r>
            <a:endParaRPr lang="en-US" dirty="0">
              <a:solidFill>
                <a:prstClr val="white"/>
              </a:solidFill>
              <a:latin typeface="Georgia"/>
              <a:ea typeface="+mn-ea"/>
            </a:endParaRPr>
          </a:p>
        </p:txBody>
      </p:sp>
      <p:sp>
        <p:nvSpPr>
          <p:cNvPr id="4" name="Slide Number Placeholder 3"/>
          <p:cNvSpPr>
            <a:spLocks noGrp="1"/>
          </p:cNvSpPr>
          <p:nvPr>
            <p:ph type="sldNum" sz="quarter" idx="18"/>
          </p:nvPr>
        </p:nvSpPr>
        <p:spPr/>
        <p:txBody>
          <a:bodyPr/>
          <a:lstStyle/>
          <a:p>
            <a:pPr defTabSz="685800" fontAlgn="auto">
              <a:spcBef>
                <a:spcPts val="0"/>
              </a:spcBef>
              <a:spcAft>
                <a:spcPts val="0"/>
              </a:spcAft>
            </a:pPr>
            <a:fld id="{9B0005A4-9A48-4F82-82D8-7D3EECF7B059}" type="slidenum">
              <a:rPr lang="en-US">
                <a:solidFill>
                  <a:prstClr val="white"/>
                </a:solidFill>
                <a:latin typeface="Georgia"/>
                <a:ea typeface="+mn-ea"/>
              </a:rPr>
              <a:pPr defTabSz="685800" fontAlgn="auto">
                <a:spcBef>
                  <a:spcPts val="0"/>
                </a:spcBef>
                <a:spcAft>
                  <a:spcPts val="0"/>
                </a:spcAft>
              </a:pPr>
              <a:t>17</a:t>
            </a:fld>
            <a:endParaRPr lang="en-US" dirty="0">
              <a:solidFill>
                <a:prstClr val="white"/>
              </a:solidFill>
              <a:latin typeface="Georgia"/>
              <a:ea typeface="+mn-ea"/>
            </a:endParaRPr>
          </a:p>
        </p:txBody>
      </p:sp>
      <p:grpSp>
        <p:nvGrpSpPr>
          <p:cNvPr id="5" name="Group 4"/>
          <p:cNvGrpSpPr/>
          <p:nvPr/>
        </p:nvGrpSpPr>
        <p:grpSpPr>
          <a:xfrm>
            <a:off x="1453139" y="1427344"/>
            <a:ext cx="1934214" cy="2144589"/>
            <a:chOff x="477317" y="1903125"/>
            <a:chExt cx="2578952" cy="2859451"/>
          </a:xfrm>
        </p:grpSpPr>
        <p:pic>
          <p:nvPicPr>
            <p:cNvPr id="15" name="Picture 14"/>
            <p:cNvPicPr>
              <a:picLocks noChangeAspect="1"/>
            </p:cNvPicPr>
            <p:nvPr/>
          </p:nvPicPr>
          <p:blipFill>
            <a:blip r:embed="rId2"/>
            <a:stretch>
              <a:fillRect/>
            </a:stretch>
          </p:blipFill>
          <p:spPr>
            <a:xfrm>
              <a:off x="477317" y="1903125"/>
              <a:ext cx="1534434" cy="1526400"/>
            </a:xfrm>
            <a:prstGeom prst="rect">
              <a:avLst/>
            </a:prstGeom>
          </p:spPr>
        </p:pic>
        <p:sp>
          <p:nvSpPr>
            <p:cNvPr id="9" name="TextBox 8"/>
            <p:cNvSpPr txBox="1"/>
            <p:nvPr/>
          </p:nvSpPr>
          <p:spPr>
            <a:xfrm>
              <a:off x="477317" y="3805050"/>
              <a:ext cx="2578952" cy="957526"/>
            </a:xfrm>
            <a:prstGeom prst="rect">
              <a:avLst/>
            </a:prstGeom>
            <a:noFill/>
          </p:spPr>
          <p:txBody>
            <a:bodyPr wrap="square" lIns="0" tIns="0" rIns="0" bIns="0" rtlCol="0">
              <a:spAutoFit/>
            </a:bodyPr>
            <a:lstStyle/>
            <a:p>
              <a:pPr algn="l" defTabSz="685800" fontAlgn="auto">
                <a:spcBef>
                  <a:spcPts val="0"/>
                </a:spcBef>
                <a:spcAft>
                  <a:spcPts val="1125"/>
                </a:spcAft>
              </a:pPr>
              <a:r>
                <a:rPr lang="en-GB" sz="1350" b="1" dirty="0">
                  <a:solidFill>
                    <a:srgbClr val="493728"/>
                  </a:solidFill>
                  <a:latin typeface="Georgia"/>
                  <a:ea typeface="+mn-ea"/>
                </a:rPr>
                <a:t>Source of Funds</a:t>
              </a:r>
            </a:p>
            <a:p>
              <a:pPr algn="l" defTabSz="685800" fontAlgn="auto">
                <a:spcBef>
                  <a:spcPts val="0"/>
                </a:spcBef>
                <a:spcAft>
                  <a:spcPts val="0"/>
                </a:spcAft>
              </a:pPr>
              <a:r>
                <a:rPr lang="en-GB" sz="1200" dirty="0">
                  <a:solidFill>
                    <a:srgbClr val="493728"/>
                  </a:solidFill>
                  <a:latin typeface="Georgia"/>
                  <a:ea typeface="Calibri" panose="020F0502020204030204" pitchFamily="34" charset="0"/>
                  <a:cs typeface="Times New Roman" panose="02020603050405020304" pitchFamily="18" charset="0"/>
                </a:rPr>
                <a:t>The funds being used to fund the specific transaction</a:t>
              </a:r>
              <a:endParaRPr lang="en-GB" sz="1200" dirty="0">
                <a:solidFill>
                  <a:srgbClr val="493728"/>
                </a:solidFill>
                <a:latin typeface="Georgia"/>
                <a:ea typeface="+mn-ea"/>
              </a:endParaRPr>
            </a:p>
          </p:txBody>
        </p:sp>
        <p:sp>
          <p:nvSpPr>
            <p:cNvPr id="12" name="Rectangle 11"/>
            <p:cNvSpPr/>
            <p:nvPr/>
          </p:nvSpPr>
          <p:spPr>
            <a:xfrm>
              <a:off x="477317" y="3643200"/>
              <a:ext cx="2577600" cy="1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dirty="0">
                <a:solidFill>
                  <a:prstClr val="white"/>
                </a:solidFill>
                <a:latin typeface="Georgia"/>
              </a:endParaRPr>
            </a:p>
          </p:txBody>
        </p:sp>
      </p:grpSp>
      <p:grpSp>
        <p:nvGrpSpPr>
          <p:cNvPr id="6" name="Group 5"/>
          <p:cNvGrpSpPr/>
          <p:nvPr/>
        </p:nvGrpSpPr>
        <p:grpSpPr>
          <a:xfrm>
            <a:off x="3624442" y="1427344"/>
            <a:ext cx="1934214" cy="2144589"/>
            <a:chOff x="3291121" y="1903125"/>
            <a:chExt cx="2578952" cy="2859451"/>
          </a:xfrm>
        </p:grpSpPr>
        <p:pic>
          <p:nvPicPr>
            <p:cNvPr id="16" name="Picture 15"/>
            <p:cNvPicPr>
              <a:picLocks noChangeAspect="1"/>
            </p:cNvPicPr>
            <p:nvPr/>
          </p:nvPicPr>
          <p:blipFill>
            <a:blip r:embed="rId3"/>
            <a:stretch>
              <a:fillRect/>
            </a:stretch>
          </p:blipFill>
          <p:spPr>
            <a:xfrm>
              <a:off x="3291121" y="1903125"/>
              <a:ext cx="1518408" cy="1526400"/>
            </a:xfrm>
            <a:prstGeom prst="rect">
              <a:avLst/>
            </a:prstGeom>
          </p:spPr>
        </p:pic>
        <p:sp>
          <p:nvSpPr>
            <p:cNvPr id="10" name="TextBox 9"/>
            <p:cNvSpPr txBox="1"/>
            <p:nvPr/>
          </p:nvSpPr>
          <p:spPr>
            <a:xfrm>
              <a:off x="3291121" y="3805050"/>
              <a:ext cx="2578952" cy="957526"/>
            </a:xfrm>
            <a:prstGeom prst="rect">
              <a:avLst/>
            </a:prstGeom>
            <a:noFill/>
          </p:spPr>
          <p:txBody>
            <a:bodyPr wrap="square" lIns="0" tIns="0" rIns="0" bIns="0" rtlCol="0">
              <a:spAutoFit/>
            </a:bodyPr>
            <a:lstStyle/>
            <a:p>
              <a:pPr algn="l" defTabSz="685800" fontAlgn="auto">
                <a:spcBef>
                  <a:spcPts val="0"/>
                </a:spcBef>
                <a:spcAft>
                  <a:spcPts val="1125"/>
                </a:spcAft>
              </a:pPr>
              <a:r>
                <a:rPr lang="en-GB" sz="1350" b="1" dirty="0">
                  <a:solidFill>
                    <a:srgbClr val="493728"/>
                  </a:solidFill>
                  <a:latin typeface="Georgia"/>
                  <a:ea typeface="+mn-ea"/>
                </a:rPr>
                <a:t>Source of Wealth</a:t>
              </a:r>
            </a:p>
            <a:p>
              <a:pPr algn="l" defTabSz="685800" fontAlgn="auto">
                <a:spcBef>
                  <a:spcPts val="0"/>
                </a:spcBef>
                <a:spcAft>
                  <a:spcPts val="0"/>
                </a:spcAft>
              </a:pPr>
              <a:r>
                <a:rPr lang="en-GB" sz="1200" dirty="0">
                  <a:solidFill>
                    <a:srgbClr val="493728"/>
                  </a:solidFill>
                  <a:latin typeface="Georgia"/>
                  <a:ea typeface="+mn-ea"/>
                </a:rPr>
                <a:t>Client’s entire body of wealth - total assets</a:t>
              </a:r>
            </a:p>
          </p:txBody>
        </p:sp>
        <p:sp>
          <p:nvSpPr>
            <p:cNvPr id="13" name="Rectangle 12"/>
            <p:cNvSpPr/>
            <p:nvPr/>
          </p:nvSpPr>
          <p:spPr>
            <a:xfrm>
              <a:off x="3291121" y="3643200"/>
              <a:ext cx="2577600" cy="1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dirty="0">
                <a:solidFill>
                  <a:prstClr val="white"/>
                </a:solidFill>
                <a:latin typeface="Georgia"/>
              </a:endParaRPr>
            </a:p>
          </p:txBody>
        </p:sp>
      </p:grpSp>
      <p:grpSp>
        <p:nvGrpSpPr>
          <p:cNvPr id="7" name="Group 6"/>
          <p:cNvGrpSpPr/>
          <p:nvPr/>
        </p:nvGrpSpPr>
        <p:grpSpPr>
          <a:xfrm>
            <a:off x="5764859" y="1427344"/>
            <a:ext cx="1934214" cy="2144589"/>
            <a:chOff x="6098681" y="1903125"/>
            <a:chExt cx="2578952" cy="2859451"/>
          </a:xfrm>
        </p:grpSpPr>
        <p:pic>
          <p:nvPicPr>
            <p:cNvPr id="17" name="Picture 16"/>
            <p:cNvPicPr>
              <a:picLocks noChangeAspect="1"/>
            </p:cNvPicPr>
            <p:nvPr/>
          </p:nvPicPr>
          <p:blipFill>
            <a:blip r:embed="rId4"/>
            <a:stretch>
              <a:fillRect/>
            </a:stretch>
          </p:blipFill>
          <p:spPr>
            <a:xfrm>
              <a:off x="6098681" y="1903125"/>
              <a:ext cx="1534434" cy="1526400"/>
            </a:xfrm>
            <a:prstGeom prst="rect">
              <a:avLst/>
            </a:prstGeom>
          </p:spPr>
        </p:pic>
        <p:sp>
          <p:nvSpPr>
            <p:cNvPr id="11" name="TextBox 10"/>
            <p:cNvSpPr txBox="1"/>
            <p:nvPr/>
          </p:nvSpPr>
          <p:spPr>
            <a:xfrm>
              <a:off x="6098681" y="3805050"/>
              <a:ext cx="2578952" cy="957526"/>
            </a:xfrm>
            <a:prstGeom prst="rect">
              <a:avLst/>
            </a:prstGeom>
            <a:noFill/>
          </p:spPr>
          <p:txBody>
            <a:bodyPr wrap="square" lIns="0" tIns="0" rIns="0" bIns="0" rtlCol="0">
              <a:spAutoFit/>
            </a:bodyPr>
            <a:lstStyle/>
            <a:p>
              <a:pPr algn="l" defTabSz="685800" fontAlgn="auto">
                <a:spcBef>
                  <a:spcPts val="0"/>
                </a:spcBef>
                <a:spcAft>
                  <a:spcPts val="1125"/>
                </a:spcAft>
              </a:pPr>
              <a:r>
                <a:rPr lang="en-GB" sz="1350" b="1" dirty="0">
                  <a:solidFill>
                    <a:srgbClr val="493728"/>
                  </a:solidFill>
                  <a:latin typeface="Georgia"/>
                  <a:ea typeface="+mn-ea"/>
                </a:rPr>
                <a:t>Companies</a:t>
              </a:r>
            </a:p>
            <a:p>
              <a:pPr algn="l" defTabSz="685800" fontAlgn="auto">
                <a:spcBef>
                  <a:spcPts val="0"/>
                </a:spcBef>
                <a:spcAft>
                  <a:spcPts val="0"/>
                </a:spcAft>
              </a:pPr>
              <a:r>
                <a:rPr lang="en-GB" sz="1200" dirty="0">
                  <a:solidFill>
                    <a:srgbClr val="493728"/>
                  </a:solidFill>
                  <a:latin typeface="Georgia"/>
                  <a:ea typeface="+mn-ea"/>
                </a:rPr>
                <a:t>Consistent with what you know about the company</a:t>
              </a:r>
            </a:p>
          </p:txBody>
        </p:sp>
        <p:sp>
          <p:nvSpPr>
            <p:cNvPr id="14" name="Rectangle 13"/>
            <p:cNvSpPr/>
            <p:nvPr/>
          </p:nvSpPr>
          <p:spPr>
            <a:xfrm>
              <a:off x="6098681" y="3643200"/>
              <a:ext cx="2577600" cy="18000"/>
            </a:xfrm>
            <a:prstGeom prst="rect">
              <a:avLst/>
            </a:prstGeom>
            <a:solidFill>
              <a:schemeClr val="accent3">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dirty="0">
                <a:solidFill>
                  <a:prstClr val="white"/>
                </a:solidFill>
                <a:latin typeface="Georgia"/>
              </a:endParaRPr>
            </a:p>
          </p:txBody>
        </p:sp>
      </p:grpSp>
    </p:spTree>
    <p:extLst>
      <p:ext uri="{BB962C8B-B14F-4D97-AF65-F5344CB8AC3E}">
        <p14:creationId xmlns:p14="http://schemas.microsoft.com/office/powerpoint/2010/main" val="432215790"/>
      </p:ext>
    </p:extLst>
  </p:cSld>
  <p:clrMapOvr>
    <a:masterClrMapping/>
  </p:clrMapOvr>
  <p:transition spd="med">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p:cTn id="7" dur="500" fill="hold"/>
                                        <p:tgtEl>
                                          <p:spTgt spid="5"/>
                                        </p:tgtEl>
                                        <p:attrNameLst>
                                          <p:attrName>ppt_w</p:attrName>
                                        </p:attrNameLst>
                                      </p:cBhvr>
                                      <p:tavLst>
                                        <p:tav tm="0">
                                          <p:val>
                                            <p:fltVal val="0"/>
                                          </p:val>
                                        </p:tav>
                                        <p:tav tm="100000">
                                          <p:val>
                                            <p:strVal val="#ppt_w"/>
                                          </p:val>
                                        </p:tav>
                                      </p:tavLst>
                                    </p:anim>
                                    <p:anim calcmode="lin" valueType="num">
                                      <p:cBhvr>
                                        <p:cTn id="8" dur="500" fill="hold"/>
                                        <p:tgtEl>
                                          <p:spTgt spid="5"/>
                                        </p:tgtEl>
                                        <p:attrNameLst>
                                          <p:attrName>ppt_h</p:attrName>
                                        </p:attrNameLst>
                                      </p:cBhvr>
                                      <p:tavLst>
                                        <p:tav tm="0">
                                          <p:val>
                                            <p:fltVal val="0"/>
                                          </p:val>
                                        </p:tav>
                                        <p:tav tm="100000">
                                          <p:val>
                                            <p:strVal val="#ppt_h"/>
                                          </p:val>
                                        </p:tav>
                                      </p:tavLst>
                                    </p:anim>
                                    <p:animEffect transition="in" filter="fade">
                                      <p:cBhvr>
                                        <p:cTn id="9" dur="500"/>
                                        <p:tgtEl>
                                          <p:spTgt spid="5"/>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p:cTn id="14" dur="500" fill="hold"/>
                                        <p:tgtEl>
                                          <p:spTgt spid="6"/>
                                        </p:tgtEl>
                                        <p:attrNameLst>
                                          <p:attrName>ppt_w</p:attrName>
                                        </p:attrNameLst>
                                      </p:cBhvr>
                                      <p:tavLst>
                                        <p:tav tm="0">
                                          <p:val>
                                            <p:fltVal val="0"/>
                                          </p:val>
                                        </p:tav>
                                        <p:tav tm="100000">
                                          <p:val>
                                            <p:strVal val="#ppt_w"/>
                                          </p:val>
                                        </p:tav>
                                      </p:tavLst>
                                    </p:anim>
                                    <p:anim calcmode="lin" valueType="num">
                                      <p:cBhvr>
                                        <p:cTn id="15" dur="500" fill="hold"/>
                                        <p:tgtEl>
                                          <p:spTgt spid="6"/>
                                        </p:tgtEl>
                                        <p:attrNameLst>
                                          <p:attrName>ppt_h</p:attrName>
                                        </p:attrNameLst>
                                      </p:cBhvr>
                                      <p:tavLst>
                                        <p:tav tm="0">
                                          <p:val>
                                            <p:fltVal val="0"/>
                                          </p:val>
                                        </p:tav>
                                        <p:tav tm="100000">
                                          <p:val>
                                            <p:strVal val="#ppt_h"/>
                                          </p:val>
                                        </p:tav>
                                      </p:tavLst>
                                    </p:anim>
                                    <p:animEffect transition="in" filter="fade">
                                      <p:cBhvr>
                                        <p:cTn id="16" dur="500"/>
                                        <p:tgtEl>
                                          <p:spTgt spid="6"/>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nodeType="clickEffect">
                                  <p:stCondLst>
                                    <p:cond delay="0"/>
                                  </p:stCondLst>
                                  <p:childTnLst>
                                    <p:set>
                                      <p:cBhvr>
                                        <p:cTn id="20" dur="1" fill="hold">
                                          <p:stCondLst>
                                            <p:cond delay="0"/>
                                          </p:stCondLst>
                                        </p:cTn>
                                        <p:tgtEl>
                                          <p:spTgt spid="7"/>
                                        </p:tgtEl>
                                        <p:attrNameLst>
                                          <p:attrName>style.visibility</p:attrName>
                                        </p:attrNameLst>
                                      </p:cBhvr>
                                      <p:to>
                                        <p:strVal val="visible"/>
                                      </p:to>
                                    </p:set>
                                    <p:anim calcmode="lin" valueType="num">
                                      <p:cBhvr>
                                        <p:cTn id="21" dur="500" fill="hold"/>
                                        <p:tgtEl>
                                          <p:spTgt spid="7"/>
                                        </p:tgtEl>
                                        <p:attrNameLst>
                                          <p:attrName>ppt_w</p:attrName>
                                        </p:attrNameLst>
                                      </p:cBhvr>
                                      <p:tavLst>
                                        <p:tav tm="0">
                                          <p:val>
                                            <p:fltVal val="0"/>
                                          </p:val>
                                        </p:tav>
                                        <p:tav tm="100000">
                                          <p:val>
                                            <p:strVal val="#ppt_w"/>
                                          </p:val>
                                        </p:tav>
                                      </p:tavLst>
                                    </p:anim>
                                    <p:anim calcmode="lin" valueType="num">
                                      <p:cBhvr>
                                        <p:cTn id="22" dur="500" fill="hold"/>
                                        <p:tgtEl>
                                          <p:spTgt spid="7"/>
                                        </p:tgtEl>
                                        <p:attrNameLst>
                                          <p:attrName>ppt_h</p:attrName>
                                        </p:attrNameLst>
                                      </p:cBhvr>
                                      <p:tavLst>
                                        <p:tav tm="0">
                                          <p:val>
                                            <p:fltVal val="0"/>
                                          </p:val>
                                        </p:tav>
                                        <p:tav tm="100000">
                                          <p:val>
                                            <p:strVal val="#ppt_h"/>
                                          </p:val>
                                        </p:tav>
                                      </p:tavLst>
                                    </p:anim>
                                    <p:animEffect transition="in" filter="fade">
                                      <p:cBhvr>
                                        <p:cTn id="23"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FE908B-F781-1026-5417-0B6E94EDE844}"/>
              </a:ext>
            </a:extLst>
          </p:cNvPr>
          <p:cNvSpPr>
            <a:spLocks noGrp="1"/>
          </p:cNvSpPr>
          <p:nvPr>
            <p:ph type="title"/>
          </p:nvPr>
        </p:nvSpPr>
        <p:spPr/>
        <p:txBody>
          <a:bodyPr/>
          <a:lstStyle/>
          <a:p>
            <a:r>
              <a:rPr lang="en-GB" dirty="0"/>
              <a:t>Myths around source of funds </a:t>
            </a:r>
          </a:p>
        </p:txBody>
      </p:sp>
      <p:sp>
        <p:nvSpPr>
          <p:cNvPr id="5" name="Footer Placeholder 4">
            <a:extLst>
              <a:ext uri="{FF2B5EF4-FFF2-40B4-BE49-F238E27FC236}">
                <a16:creationId xmlns:a16="http://schemas.microsoft.com/office/drawing/2014/main" id="{F1F4A97E-D5D8-F624-F97B-A8D3E319F9D1}"/>
              </a:ext>
            </a:extLst>
          </p:cNvPr>
          <p:cNvSpPr>
            <a:spLocks noGrp="1"/>
          </p:cNvSpPr>
          <p:nvPr>
            <p:ph type="ftr" sz="quarter" idx="16"/>
          </p:nvPr>
        </p:nvSpPr>
        <p:spPr/>
        <p:txBody>
          <a:bodyPr/>
          <a:lstStyle/>
          <a:p>
            <a:pPr defTabSz="685800" fontAlgn="auto">
              <a:spcBef>
                <a:spcPts val="0"/>
              </a:spcBef>
              <a:spcAft>
                <a:spcPts val="0"/>
              </a:spcAft>
            </a:pPr>
            <a:r>
              <a:rPr lang="en-GB" dirty="0">
                <a:solidFill>
                  <a:prstClr val="white"/>
                </a:solidFill>
                <a:latin typeface="Georgia"/>
                <a:ea typeface="+mn-ea"/>
              </a:rPr>
              <a:t>CONFIDENTIAL | Source of Funds - view from the profession</a:t>
            </a:r>
            <a:endParaRPr lang="en-US" dirty="0">
              <a:solidFill>
                <a:prstClr val="white"/>
              </a:solidFill>
              <a:latin typeface="Georgia"/>
              <a:ea typeface="+mn-ea"/>
            </a:endParaRPr>
          </a:p>
        </p:txBody>
      </p:sp>
      <p:sp>
        <p:nvSpPr>
          <p:cNvPr id="6" name="Slide Number Placeholder 5">
            <a:extLst>
              <a:ext uri="{FF2B5EF4-FFF2-40B4-BE49-F238E27FC236}">
                <a16:creationId xmlns:a16="http://schemas.microsoft.com/office/drawing/2014/main" id="{636C44DF-23DD-3803-C475-9827B73061DA}"/>
              </a:ext>
            </a:extLst>
          </p:cNvPr>
          <p:cNvSpPr>
            <a:spLocks noGrp="1"/>
          </p:cNvSpPr>
          <p:nvPr>
            <p:ph type="sldNum" sz="quarter" idx="18"/>
          </p:nvPr>
        </p:nvSpPr>
        <p:spPr/>
        <p:txBody>
          <a:bodyPr/>
          <a:lstStyle/>
          <a:p>
            <a:pPr defTabSz="685800" fontAlgn="auto">
              <a:spcBef>
                <a:spcPts val="0"/>
              </a:spcBef>
              <a:spcAft>
                <a:spcPts val="0"/>
              </a:spcAft>
            </a:pPr>
            <a:fld id="{9B0005A4-9A48-4F82-82D8-7D3EECF7B059}" type="slidenum">
              <a:rPr lang="en-US">
                <a:solidFill>
                  <a:prstClr val="white"/>
                </a:solidFill>
                <a:latin typeface="Georgia"/>
                <a:ea typeface="+mn-ea"/>
              </a:rPr>
              <a:pPr defTabSz="685800" fontAlgn="auto">
                <a:spcBef>
                  <a:spcPts val="0"/>
                </a:spcBef>
                <a:spcAft>
                  <a:spcPts val="0"/>
                </a:spcAft>
              </a:pPr>
              <a:t>18</a:t>
            </a:fld>
            <a:endParaRPr lang="en-US" dirty="0">
              <a:solidFill>
                <a:prstClr val="white"/>
              </a:solidFill>
              <a:latin typeface="Georgia"/>
              <a:ea typeface="+mn-ea"/>
            </a:endParaRPr>
          </a:p>
        </p:txBody>
      </p:sp>
      <p:grpSp>
        <p:nvGrpSpPr>
          <p:cNvPr id="7" name="Group 6">
            <a:extLst>
              <a:ext uri="{FF2B5EF4-FFF2-40B4-BE49-F238E27FC236}">
                <a16:creationId xmlns:a16="http://schemas.microsoft.com/office/drawing/2014/main" id="{254143DB-14B1-437F-B4B7-F46DA8C1470B}"/>
              </a:ext>
            </a:extLst>
          </p:cNvPr>
          <p:cNvGrpSpPr/>
          <p:nvPr/>
        </p:nvGrpSpPr>
        <p:grpSpPr>
          <a:xfrm>
            <a:off x="1527202" y="1234403"/>
            <a:ext cx="1609634" cy="1078700"/>
            <a:chOff x="2695794" y="1859666"/>
            <a:chExt cx="3765600" cy="2184146"/>
          </a:xfrm>
        </p:grpSpPr>
        <p:grpSp>
          <p:nvGrpSpPr>
            <p:cNvPr id="8" name="Group 7">
              <a:extLst>
                <a:ext uri="{FF2B5EF4-FFF2-40B4-BE49-F238E27FC236}">
                  <a16:creationId xmlns:a16="http://schemas.microsoft.com/office/drawing/2014/main" id="{2C3CE788-EC77-B3DD-8764-4D79E99254EE}"/>
                </a:ext>
              </a:extLst>
            </p:cNvPr>
            <p:cNvGrpSpPr/>
            <p:nvPr/>
          </p:nvGrpSpPr>
          <p:grpSpPr>
            <a:xfrm>
              <a:off x="2695794" y="1859666"/>
              <a:ext cx="3765242" cy="654545"/>
              <a:chOff x="5037446" y="974413"/>
              <a:chExt cx="3765242" cy="654545"/>
            </a:xfrm>
          </p:grpSpPr>
          <p:cxnSp>
            <p:nvCxnSpPr>
              <p:cNvPr id="16" name="Straight Connector 15">
                <a:extLst>
                  <a:ext uri="{FF2B5EF4-FFF2-40B4-BE49-F238E27FC236}">
                    <a16:creationId xmlns:a16="http://schemas.microsoft.com/office/drawing/2014/main" id="{0EAA84A1-CFBE-18F3-5505-ED7B5E0DD874}"/>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7" name="Group 16">
                <a:extLst>
                  <a:ext uri="{FF2B5EF4-FFF2-40B4-BE49-F238E27FC236}">
                    <a16:creationId xmlns:a16="http://schemas.microsoft.com/office/drawing/2014/main" id="{47323B87-8C10-4314-E0AA-91E621FC42CE}"/>
                  </a:ext>
                </a:extLst>
              </p:cNvPr>
              <p:cNvGrpSpPr>
                <a:grpSpLocks noChangeAspect="1"/>
              </p:cNvGrpSpPr>
              <p:nvPr/>
            </p:nvGrpSpPr>
            <p:grpSpPr>
              <a:xfrm>
                <a:off x="6592795" y="974413"/>
                <a:ext cx="654545" cy="654545"/>
                <a:chOff x="10603270" y="-726595"/>
                <a:chExt cx="958320" cy="958320"/>
              </a:xfrm>
            </p:grpSpPr>
            <p:sp>
              <p:nvSpPr>
                <p:cNvPr id="18" name="Oval 17">
                  <a:extLst>
                    <a:ext uri="{FF2B5EF4-FFF2-40B4-BE49-F238E27FC236}">
                      <a16:creationId xmlns:a16="http://schemas.microsoft.com/office/drawing/2014/main" id="{A8B22C79-208B-974B-800A-30004AC87209}"/>
                    </a:ext>
                  </a:extLst>
                </p:cNvPr>
                <p:cNvSpPr>
                  <a:spLocks noChangeAspect="1"/>
                </p:cNvSpPr>
                <p:nvPr/>
              </p:nvSpPr>
              <p:spPr>
                <a:xfrm>
                  <a:off x="10603270" y="-726595"/>
                  <a:ext cx="958320" cy="958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19" name="Oval 18">
                  <a:extLst>
                    <a:ext uri="{FF2B5EF4-FFF2-40B4-BE49-F238E27FC236}">
                      <a16:creationId xmlns:a16="http://schemas.microsoft.com/office/drawing/2014/main" id="{13CD6403-A653-E939-6F27-647D43F565DD}"/>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20" name="Freeform 5">
                  <a:extLst>
                    <a:ext uri="{FF2B5EF4-FFF2-40B4-BE49-F238E27FC236}">
                      <a16:creationId xmlns:a16="http://schemas.microsoft.com/office/drawing/2014/main" id="{471BD937-6932-4AC5-881F-BFF7038D804A}"/>
                    </a:ext>
                  </a:extLst>
                </p:cNvPr>
                <p:cNvSpPr>
                  <a:spLocks noChangeAspect="1" noEditPoints="1"/>
                </p:cNvSpPr>
                <p:nvPr/>
              </p:nvSpPr>
              <p:spPr bwMode="auto">
                <a:xfrm>
                  <a:off x="10830566" y="-445435"/>
                  <a:ext cx="503729"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grpSp>
          <p:nvGrpSpPr>
            <p:cNvPr id="9" name="Group 8">
              <a:extLst>
                <a:ext uri="{FF2B5EF4-FFF2-40B4-BE49-F238E27FC236}">
                  <a16:creationId xmlns:a16="http://schemas.microsoft.com/office/drawing/2014/main" id="{CCA62288-7FCB-A6F6-2F42-0F1676D88C1D}"/>
                </a:ext>
              </a:extLst>
            </p:cNvPr>
            <p:cNvGrpSpPr/>
            <p:nvPr/>
          </p:nvGrpSpPr>
          <p:grpSpPr>
            <a:xfrm>
              <a:off x="2695794" y="3389267"/>
              <a:ext cx="3765242" cy="654545"/>
              <a:chOff x="5037446" y="974413"/>
              <a:chExt cx="3765242" cy="654545"/>
            </a:xfrm>
          </p:grpSpPr>
          <p:cxnSp>
            <p:nvCxnSpPr>
              <p:cNvPr id="11" name="Straight Connector 10">
                <a:extLst>
                  <a:ext uri="{FF2B5EF4-FFF2-40B4-BE49-F238E27FC236}">
                    <a16:creationId xmlns:a16="http://schemas.microsoft.com/office/drawing/2014/main" id="{EDE02978-B049-EA83-0217-CDF0A224F9F6}"/>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12" name="Group 11">
                <a:extLst>
                  <a:ext uri="{FF2B5EF4-FFF2-40B4-BE49-F238E27FC236}">
                    <a16:creationId xmlns:a16="http://schemas.microsoft.com/office/drawing/2014/main" id="{C6BD032F-A862-1646-7E05-A2980E99C593}"/>
                  </a:ext>
                </a:extLst>
              </p:cNvPr>
              <p:cNvGrpSpPr>
                <a:grpSpLocks noChangeAspect="1"/>
              </p:cNvGrpSpPr>
              <p:nvPr/>
            </p:nvGrpSpPr>
            <p:grpSpPr>
              <a:xfrm>
                <a:off x="6592795" y="974413"/>
                <a:ext cx="654545" cy="654545"/>
                <a:chOff x="10603270" y="-726595"/>
                <a:chExt cx="958320" cy="958320"/>
              </a:xfrm>
            </p:grpSpPr>
            <p:sp>
              <p:nvSpPr>
                <p:cNvPr id="13" name="Oval 12">
                  <a:extLst>
                    <a:ext uri="{FF2B5EF4-FFF2-40B4-BE49-F238E27FC236}">
                      <a16:creationId xmlns:a16="http://schemas.microsoft.com/office/drawing/2014/main" id="{A8899465-F39A-087E-4F46-4B429B4C5FAA}"/>
                    </a:ext>
                  </a:extLst>
                </p:cNvPr>
                <p:cNvSpPr>
                  <a:spLocks noChangeAspect="1"/>
                </p:cNvSpPr>
                <p:nvPr/>
              </p:nvSpPr>
              <p:spPr>
                <a:xfrm>
                  <a:off x="10603270" y="-726595"/>
                  <a:ext cx="958320" cy="95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14" name="Oval 13">
                  <a:extLst>
                    <a:ext uri="{FF2B5EF4-FFF2-40B4-BE49-F238E27FC236}">
                      <a16:creationId xmlns:a16="http://schemas.microsoft.com/office/drawing/2014/main" id="{10E37C57-F40D-735D-43CE-B84390CD7827}"/>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15" name="Freeform 5">
                  <a:extLst>
                    <a:ext uri="{FF2B5EF4-FFF2-40B4-BE49-F238E27FC236}">
                      <a16:creationId xmlns:a16="http://schemas.microsoft.com/office/drawing/2014/main" id="{A4893A1D-F686-8CB3-B37F-53D2589FA1D2}"/>
                    </a:ext>
                  </a:extLst>
                </p:cNvPr>
                <p:cNvSpPr>
                  <a:spLocks noChangeAspect="1" noEditPoints="1"/>
                </p:cNvSpPr>
                <p:nvPr/>
              </p:nvSpPr>
              <p:spPr bwMode="auto">
                <a:xfrm rot="10800000" flipV="1">
                  <a:off x="10830566" y="-445435"/>
                  <a:ext cx="503728"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sp>
          <p:nvSpPr>
            <p:cNvPr id="10" name="Content Placeholder 2">
              <a:extLst>
                <a:ext uri="{FF2B5EF4-FFF2-40B4-BE49-F238E27FC236}">
                  <a16:creationId xmlns:a16="http://schemas.microsoft.com/office/drawing/2014/main" id="{7A8189AA-01BC-0FA7-9386-81AD733A7CB6}"/>
                </a:ext>
              </a:extLst>
            </p:cNvPr>
            <p:cNvSpPr txBox="1">
              <a:spLocks/>
            </p:cNvSpPr>
            <p:nvPr/>
          </p:nvSpPr>
          <p:spPr bwMode="gray">
            <a:xfrm>
              <a:off x="2695794" y="2564040"/>
              <a:ext cx="3765600" cy="845672"/>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Tx/>
                <a:buNone/>
                <a:defRPr sz="1700" kern="1200">
                  <a:solidFill>
                    <a:schemeClr val="tx1"/>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fontAlgn="auto">
                <a:spcBef>
                  <a:spcPts val="0"/>
                </a:spcBef>
                <a:spcAft>
                  <a:spcPts val="0"/>
                </a:spcAft>
                <a:defRPr/>
              </a:pPr>
              <a:r>
                <a:rPr lang="en-GB" sz="1050" dirty="0">
                  <a:solidFill>
                    <a:srgbClr val="493728"/>
                  </a:solidFill>
                  <a:latin typeface="Georgia"/>
                </a:rPr>
                <a:t>The money has come from a UK bank account so it must be ok.</a:t>
              </a:r>
            </a:p>
          </p:txBody>
        </p:sp>
      </p:grpSp>
      <p:grpSp>
        <p:nvGrpSpPr>
          <p:cNvPr id="21" name="Group 20">
            <a:extLst>
              <a:ext uri="{FF2B5EF4-FFF2-40B4-BE49-F238E27FC236}">
                <a16:creationId xmlns:a16="http://schemas.microsoft.com/office/drawing/2014/main" id="{F799D775-0921-F880-6109-2A92208682D8}"/>
              </a:ext>
            </a:extLst>
          </p:cNvPr>
          <p:cNvGrpSpPr/>
          <p:nvPr/>
        </p:nvGrpSpPr>
        <p:grpSpPr>
          <a:xfrm>
            <a:off x="3761878" y="1254759"/>
            <a:ext cx="1609634" cy="1078700"/>
            <a:chOff x="2695615" y="1859666"/>
            <a:chExt cx="3765600" cy="2184146"/>
          </a:xfrm>
        </p:grpSpPr>
        <p:grpSp>
          <p:nvGrpSpPr>
            <p:cNvPr id="22" name="Group 21">
              <a:extLst>
                <a:ext uri="{FF2B5EF4-FFF2-40B4-BE49-F238E27FC236}">
                  <a16:creationId xmlns:a16="http://schemas.microsoft.com/office/drawing/2014/main" id="{66350432-3236-595F-545C-9ACE2F31DC7A}"/>
                </a:ext>
              </a:extLst>
            </p:cNvPr>
            <p:cNvGrpSpPr/>
            <p:nvPr/>
          </p:nvGrpSpPr>
          <p:grpSpPr>
            <a:xfrm>
              <a:off x="2695794" y="1859666"/>
              <a:ext cx="3765242" cy="654545"/>
              <a:chOff x="5037446" y="974413"/>
              <a:chExt cx="3765242" cy="654545"/>
            </a:xfrm>
          </p:grpSpPr>
          <p:cxnSp>
            <p:nvCxnSpPr>
              <p:cNvPr id="30" name="Straight Connector 29">
                <a:extLst>
                  <a:ext uri="{FF2B5EF4-FFF2-40B4-BE49-F238E27FC236}">
                    <a16:creationId xmlns:a16="http://schemas.microsoft.com/office/drawing/2014/main" id="{46CC4D21-957F-8231-472A-0E64BD332F51}"/>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5B49C753-6507-7B81-F09C-F8C291319BE0}"/>
                  </a:ext>
                </a:extLst>
              </p:cNvPr>
              <p:cNvGrpSpPr>
                <a:grpSpLocks noChangeAspect="1"/>
              </p:cNvGrpSpPr>
              <p:nvPr/>
            </p:nvGrpSpPr>
            <p:grpSpPr>
              <a:xfrm>
                <a:off x="6592795" y="974413"/>
                <a:ext cx="654545" cy="654545"/>
                <a:chOff x="10603270" y="-726595"/>
                <a:chExt cx="958320" cy="958320"/>
              </a:xfrm>
            </p:grpSpPr>
            <p:sp>
              <p:nvSpPr>
                <p:cNvPr id="32" name="Oval 31">
                  <a:extLst>
                    <a:ext uri="{FF2B5EF4-FFF2-40B4-BE49-F238E27FC236}">
                      <a16:creationId xmlns:a16="http://schemas.microsoft.com/office/drawing/2014/main" id="{AF429488-6914-A0F5-31E5-052D5111FDFD}"/>
                    </a:ext>
                  </a:extLst>
                </p:cNvPr>
                <p:cNvSpPr>
                  <a:spLocks noChangeAspect="1"/>
                </p:cNvSpPr>
                <p:nvPr/>
              </p:nvSpPr>
              <p:spPr>
                <a:xfrm>
                  <a:off x="10603270" y="-726595"/>
                  <a:ext cx="958320" cy="958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33" name="Oval 32">
                  <a:extLst>
                    <a:ext uri="{FF2B5EF4-FFF2-40B4-BE49-F238E27FC236}">
                      <a16:creationId xmlns:a16="http://schemas.microsoft.com/office/drawing/2014/main" id="{B322233F-4D44-10D6-E977-CD732865AE5E}"/>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34" name="Freeform 5">
                  <a:extLst>
                    <a:ext uri="{FF2B5EF4-FFF2-40B4-BE49-F238E27FC236}">
                      <a16:creationId xmlns:a16="http://schemas.microsoft.com/office/drawing/2014/main" id="{AF57B756-9CDE-0887-789A-693C65A92850}"/>
                    </a:ext>
                  </a:extLst>
                </p:cNvPr>
                <p:cNvSpPr>
                  <a:spLocks noChangeAspect="1" noEditPoints="1"/>
                </p:cNvSpPr>
                <p:nvPr/>
              </p:nvSpPr>
              <p:spPr bwMode="auto">
                <a:xfrm>
                  <a:off x="10830566" y="-445435"/>
                  <a:ext cx="503729"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grpSp>
          <p:nvGrpSpPr>
            <p:cNvPr id="23" name="Group 22">
              <a:extLst>
                <a:ext uri="{FF2B5EF4-FFF2-40B4-BE49-F238E27FC236}">
                  <a16:creationId xmlns:a16="http://schemas.microsoft.com/office/drawing/2014/main" id="{8C61E5F8-0DBD-C8BD-67EA-5BAFAB4F127B}"/>
                </a:ext>
              </a:extLst>
            </p:cNvPr>
            <p:cNvGrpSpPr/>
            <p:nvPr/>
          </p:nvGrpSpPr>
          <p:grpSpPr>
            <a:xfrm>
              <a:off x="2695794" y="3389267"/>
              <a:ext cx="3765242" cy="654545"/>
              <a:chOff x="5037446" y="974413"/>
              <a:chExt cx="3765242" cy="654545"/>
            </a:xfrm>
          </p:grpSpPr>
          <p:cxnSp>
            <p:nvCxnSpPr>
              <p:cNvPr id="25" name="Straight Connector 24">
                <a:extLst>
                  <a:ext uri="{FF2B5EF4-FFF2-40B4-BE49-F238E27FC236}">
                    <a16:creationId xmlns:a16="http://schemas.microsoft.com/office/drawing/2014/main" id="{A4F2D882-E64C-F7AC-FE3F-A2B3A0C1A69A}"/>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26" name="Group 25">
                <a:extLst>
                  <a:ext uri="{FF2B5EF4-FFF2-40B4-BE49-F238E27FC236}">
                    <a16:creationId xmlns:a16="http://schemas.microsoft.com/office/drawing/2014/main" id="{EA7CEE88-5748-62AE-1626-092CFD62184D}"/>
                  </a:ext>
                </a:extLst>
              </p:cNvPr>
              <p:cNvGrpSpPr>
                <a:grpSpLocks noChangeAspect="1"/>
              </p:cNvGrpSpPr>
              <p:nvPr/>
            </p:nvGrpSpPr>
            <p:grpSpPr>
              <a:xfrm>
                <a:off x="6592795" y="974413"/>
                <a:ext cx="654545" cy="654545"/>
                <a:chOff x="10603270" y="-726595"/>
                <a:chExt cx="958320" cy="958320"/>
              </a:xfrm>
            </p:grpSpPr>
            <p:sp>
              <p:nvSpPr>
                <p:cNvPr id="27" name="Oval 26">
                  <a:extLst>
                    <a:ext uri="{FF2B5EF4-FFF2-40B4-BE49-F238E27FC236}">
                      <a16:creationId xmlns:a16="http://schemas.microsoft.com/office/drawing/2014/main" id="{BB60A486-4F3D-0DA8-C246-9EDF2BBAF752}"/>
                    </a:ext>
                  </a:extLst>
                </p:cNvPr>
                <p:cNvSpPr>
                  <a:spLocks noChangeAspect="1"/>
                </p:cNvSpPr>
                <p:nvPr/>
              </p:nvSpPr>
              <p:spPr>
                <a:xfrm>
                  <a:off x="10603270" y="-726595"/>
                  <a:ext cx="958320" cy="95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28" name="Oval 27">
                  <a:extLst>
                    <a:ext uri="{FF2B5EF4-FFF2-40B4-BE49-F238E27FC236}">
                      <a16:creationId xmlns:a16="http://schemas.microsoft.com/office/drawing/2014/main" id="{856A0B11-1937-2323-23CB-FB996562ADA5}"/>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29" name="Freeform 5">
                  <a:extLst>
                    <a:ext uri="{FF2B5EF4-FFF2-40B4-BE49-F238E27FC236}">
                      <a16:creationId xmlns:a16="http://schemas.microsoft.com/office/drawing/2014/main" id="{C70807A7-B665-2671-89F0-9096F97E50DC}"/>
                    </a:ext>
                  </a:extLst>
                </p:cNvPr>
                <p:cNvSpPr>
                  <a:spLocks noChangeAspect="1" noEditPoints="1"/>
                </p:cNvSpPr>
                <p:nvPr/>
              </p:nvSpPr>
              <p:spPr bwMode="auto">
                <a:xfrm rot="10800000" flipV="1">
                  <a:off x="10830566" y="-445435"/>
                  <a:ext cx="503728"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sp>
          <p:nvSpPr>
            <p:cNvPr id="24" name="Content Placeholder 2">
              <a:extLst>
                <a:ext uri="{FF2B5EF4-FFF2-40B4-BE49-F238E27FC236}">
                  <a16:creationId xmlns:a16="http://schemas.microsoft.com/office/drawing/2014/main" id="{16282EDF-482E-3242-BDAB-FA93A1FEF7AA}"/>
                </a:ext>
              </a:extLst>
            </p:cNvPr>
            <p:cNvSpPr txBox="1">
              <a:spLocks/>
            </p:cNvSpPr>
            <p:nvPr/>
          </p:nvSpPr>
          <p:spPr bwMode="gray">
            <a:xfrm>
              <a:off x="2695615" y="2405091"/>
              <a:ext cx="3765600" cy="1119408"/>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Tx/>
                <a:buNone/>
                <a:defRPr sz="1700" kern="1200">
                  <a:solidFill>
                    <a:schemeClr val="tx1"/>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fontAlgn="auto">
                <a:spcBef>
                  <a:spcPts val="0"/>
                </a:spcBef>
                <a:spcAft>
                  <a:spcPts val="0"/>
                </a:spcAft>
                <a:defRPr/>
              </a:pPr>
              <a:r>
                <a:rPr lang="en-GB" sz="1050" dirty="0">
                  <a:solidFill>
                    <a:srgbClr val="493728"/>
                  </a:solidFill>
                  <a:latin typeface="Georgia"/>
                </a:rPr>
                <a:t>This is admin – not </a:t>
              </a:r>
              <a:r>
                <a:rPr lang="en-GB" sz="1050" dirty="0" err="1">
                  <a:solidFill>
                    <a:srgbClr val="493728"/>
                  </a:solidFill>
                  <a:latin typeface="Georgia"/>
                </a:rPr>
                <a:t>fo</a:t>
              </a:r>
              <a:r>
                <a:rPr lang="en-GB" sz="1050" dirty="0">
                  <a:solidFill>
                    <a:srgbClr val="493728"/>
                  </a:solidFill>
                  <a:latin typeface="Georgia"/>
                </a:rPr>
                <a:t>r the fee earners working on the matter to get involved with.</a:t>
              </a:r>
            </a:p>
          </p:txBody>
        </p:sp>
      </p:grpSp>
      <p:grpSp>
        <p:nvGrpSpPr>
          <p:cNvPr id="35" name="Group 34">
            <a:extLst>
              <a:ext uri="{FF2B5EF4-FFF2-40B4-BE49-F238E27FC236}">
                <a16:creationId xmlns:a16="http://schemas.microsoft.com/office/drawing/2014/main" id="{915405F9-44CD-3E8A-02D2-48B53C66A4D9}"/>
              </a:ext>
            </a:extLst>
          </p:cNvPr>
          <p:cNvGrpSpPr/>
          <p:nvPr/>
        </p:nvGrpSpPr>
        <p:grpSpPr>
          <a:xfrm>
            <a:off x="6051892" y="1254759"/>
            <a:ext cx="1676330" cy="1078700"/>
            <a:chOff x="2539406" y="1859666"/>
            <a:chExt cx="3921630" cy="2184146"/>
          </a:xfrm>
        </p:grpSpPr>
        <p:grpSp>
          <p:nvGrpSpPr>
            <p:cNvPr id="36" name="Group 35">
              <a:extLst>
                <a:ext uri="{FF2B5EF4-FFF2-40B4-BE49-F238E27FC236}">
                  <a16:creationId xmlns:a16="http://schemas.microsoft.com/office/drawing/2014/main" id="{9169937C-588C-6F04-F0E9-CA27570AA2E6}"/>
                </a:ext>
              </a:extLst>
            </p:cNvPr>
            <p:cNvGrpSpPr/>
            <p:nvPr/>
          </p:nvGrpSpPr>
          <p:grpSpPr>
            <a:xfrm>
              <a:off x="2695794" y="1859666"/>
              <a:ext cx="3765242" cy="654545"/>
              <a:chOff x="5037446" y="974413"/>
              <a:chExt cx="3765242" cy="654545"/>
            </a:xfrm>
          </p:grpSpPr>
          <p:cxnSp>
            <p:nvCxnSpPr>
              <p:cNvPr id="44" name="Straight Connector 43">
                <a:extLst>
                  <a:ext uri="{FF2B5EF4-FFF2-40B4-BE49-F238E27FC236}">
                    <a16:creationId xmlns:a16="http://schemas.microsoft.com/office/drawing/2014/main" id="{773E7E72-1454-6D8D-57D5-5D2CD118FA89}"/>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5" name="Group 44">
                <a:extLst>
                  <a:ext uri="{FF2B5EF4-FFF2-40B4-BE49-F238E27FC236}">
                    <a16:creationId xmlns:a16="http://schemas.microsoft.com/office/drawing/2014/main" id="{D58B55CF-8C37-BB94-F6D8-54A6D509C958}"/>
                  </a:ext>
                </a:extLst>
              </p:cNvPr>
              <p:cNvGrpSpPr>
                <a:grpSpLocks noChangeAspect="1"/>
              </p:cNvGrpSpPr>
              <p:nvPr/>
            </p:nvGrpSpPr>
            <p:grpSpPr>
              <a:xfrm>
                <a:off x="6592795" y="974413"/>
                <a:ext cx="654545" cy="654545"/>
                <a:chOff x="10603270" y="-726595"/>
                <a:chExt cx="958320" cy="958320"/>
              </a:xfrm>
            </p:grpSpPr>
            <p:sp>
              <p:nvSpPr>
                <p:cNvPr id="46" name="Oval 45">
                  <a:extLst>
                    <a:ext uri="{FF2B5EF4-FFF2-40B4-BE49-F238E27FC236}">
                      <a16:creationId xmlns:a16="http://schemas.microsoft.com/office/drawing/2014/main" id="{4305FB93-7992-7F56-6DFF-15DF6AC09AEF}"/>
                    </a:ext>
                  </a:extLst>
                </p:cNvPr>
                <p:cNvSpPr>
                  <a:spLocks noChangeAspect="1"/>
                </p:cNvSpPr>
                <p:nvPr/>
              </p:nvSpPr>
              <p:spPr>
                <a:xfrm>
                  <a:off x="10603270" y="-726595"/>
                  <a:ext cx="958320" cy="958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47" name="Oval 46">
                  <a:extLst>
                    <a:ext uri="{FF2B5EF4-FFF2-40B4-BE49-F238E27FC236}">
                      <a16:creationId xmlns:a16="http://schemas.microsoft.com/office/drawing/2014/main" id="{1D21BCA1-2730-B5E5-7FE5-9CDF24F21F1F}"/>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48" name="Freeform 5">
                  <a:extLst>
                    <a:ext uri="{FF2B5EF4-FFF2-40B4-BE49-F238E27FC236}">
                      <a16:creationId xmlns:a16="http://schemas.microsoft.com/office/drawing/2014/main" id="{99E871CE-86F0-49B6-9F7F-3D213ADA04B7}"/>
                    </a:ext>
                  </a:extLst>
                </p:cNvPr>
                <p:cNvSpPr>
                  <a:spLocks noChangeAspect="1" noEditPoints="1"/>
                </p:cNvSpPr>
                <p:nvPr/>
              </p:nvSpPr>
              <p:spPr bwMode="auto">
                <a:xfrm>
                  <a:off x="10830566" y="-445435"/>
                  <a:ext cx="503729"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grpSp>
          <p:nvGrpSpPr>
            <p:cNvPr id="37" name="Group 36">
              <a:extLst>
                <a:ext uri="{FF2B5EF4-FFF2-40B4-BE49-F238E27FC236}">
                  <a16:creationId xmlns:a16="http://schemas.microsoft.com/office/drawing/2014/main" id="{E213C984-A749-F223-6C1C-9845F7B5BF5B}"/>
                </a:ext>
              </a:extLst>
            </p:cNvPr>
            <p:cNvGrpSpPr/>
            <p:nvPr/>
          </p:nvGrpSpPr>
          <p:grpSpPr>
            <a:xfrm>
              <a:off x="2695794" y="3389267"/>
              <a:ext cx="3765242" cy="654545"/>
              <a:chOff x="5037446" y="974413"/>
              <a:chExt cx="3765242" cy="654545"/>
            </a:xfrm>
          </p:grpSpPr>
          <p:cxnSp>
            <p:nvCxnSpPr>
              <p:cNvPr id="39" name="Straight Connector 38">
                <a:extLst>
                  <a:ext uri="{FF2B5EF4-FFF2-40B4-BE49-F238E27FC236}">
                    <a16:creationId xmlns:a16="http://schemas.microsoft.com/office/drawing/2014/main" id="{6640D676-6A1B-3649-A5F7-D73AEA68F42D}"/>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40" name="Group 39">
                <a:extLst>
                  <a:ext uri="{FF2B5EF4-FFF2-40B4-BE49-F238E27FC236}">
                    <a16:creationId xmlns:a16="http://schemas.microsoft.com/office/drawing/2014/main" id="{13E5DAA8-159C-522F-1BC2-2534B490453F}"/>
                  </a:ext>
                </a:extLst>
              </p:cNvPr>
              <p:cNvGrpSpPr>
                <a:grpSpLocks noChangeAspect="1"/>
              </p:cNvGrpSpPr>
              <p:nvPr/>
            </p:nvGrpSpPr>
            <p:grpSpPr>
              <a:xfrm>
                <a:off x="6592795" y="974413"/>
                <a:ext cx="654545" cy="654545"/>
                <a:chOff x="10603270" y="-726595"/>
                <a:chExt cx="958320" cy="958320"/>
              </a:xfrm>
            </p:grpSpPr>
            <p:sp>
              <p:nvSpPr>
                <p:cNvPr id="41" name="Oval 40">
                  <a:extLst>
                    <a:ext uri="{FF2B5EF4-FFF2-40B4-BE49-F238E27FC236}">
                      <a16:creationId xmlns:a16="http://schemas.microsoft.com/office/drawing/2014/main" id="{454E0223-0DA0-F8F2-D506-20C769E45A32}"/>
                    </a:ext>
                  </a:extLst>
                </p:cNvPr>
                <p:cNvSpPr>
                  <a:spLocks noChangeAspect="1"/>
                </p:cNvSpPr>
                <p:nvPr/>
              </p:nvSpPr>
              <p:spPr>
                <a:xfrm>
                  <a:off x="10603270" y="-726595"/>
                  <a:ext cx="958320" cy="95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42" name="Oval 41">
                  <a:extLst>
                    <a:ext uri="{FF2B5EF4-FFF2-40B4-BE49-F238E27FC236}">
                      <a16:creationId xmlns:a16="http://schemas.microsoft.com/office/drawing/2014/main" id="{2EA3569A-6CD0-1091-EA62-D436AAEDBC83}"/>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43" name="Freeform 5">
                  <a:extLst>
                    <a:ext uri="{FF2B5EF4-FFF2-40B4-BE49-F238E27FC236}">
                      <a16:creationId xmlns:a16="http://schemas.microsoft.com/office/drawing/2014/main" id="{1657EB49-C342-4511-3D2B-0A3501CFBC40}"/>
                    </a:ext>
                  </a:extLst>
                </p:cNvPr>
                <p:cNvSpPr>
                  <a:spLocks noChangeAspect="1" noEditPoints="1"/>
                </p:cNvSpPr>
                <p:nvPr/>
              </p:nvSpPr>
              <p:spPr bwMode="auto">
                <a:xfrm rot="10800000" flipV="1">
                  <a:off x="10830566" y="-445435"/>
                  <a:ext cx="503728"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sp>
          <p:nvSpPr>
            <p:cNvPr id="38" name="Content Placeholder 2">
              <a:extLst>
                <a:ext uri="{FF2B5EF4-FFF2-40B4-BE49-F238E27FC236}">
                  <a16:creationId xmlns:a16="http://schemas.microsoft.com/office/drawing/2014/main" id="{CD2F89E5-B156-36FD-DEEF-2499A270B4B2}"/>
                </a:ext>
              </a:extLst>
            </p:cNvPr>
            <p:cNvSpPr txBox="1">
              <a:spLocks/>
            </p:cNvSpPr>
            <p:nvPr/>
          </p:nvSpPr>
          <p:spPr bwMode="gray">
            <a:xfrm>
              <a:off x="2539406" y="2373347"/>
              <a:ext cx="3765600" cy="1017261"/>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Tx/>
                <a:buNone/>
                <a:defRPr sz="1700" kern="1200">
                  <a:solidFill>
                    <a:schemeClr val="tx1"/>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fontAlgn="auto">
                <a:spcBef>
                  <a:spcPts val="0"/>
                </a:spcBef>
                <a:spcAft>
                  <a:spcPts val="0"/>
                </a:spcAft>
                <a:defRPr/>
              </a:pPr>
              <a:r>
                <a:rPr lang="en-GB" sz="1050" dirty="0">
                  <a:solidFill>
                    <a:srgbClr val="493728"/>
                  </a:solidFill>
                  <a:latin typeface="Georgia"/>
                </a:rPr>
                <a:t>Source of Funds checks are only required if we hold money in our client account.</a:t>
              </a:r>
            </a:p>
          </p:txBody>
        </p:sp>
      </p:grpSp>
      <p:grpSp>
        <p:nvGrpSpPr>
          <p:cNvPr id="49" name="Group 48">
            <a:extLst>
              <a:ext uri="{FF2B5EF4-FFF2-40B4-BE49-F238E27FC236}">
                <a16:creationId xmlns:a16="http://schemas.microsoft.com/office/drawing/2014/main" id="{B7B87162-EE31-BDF4-B172-66CB6FB59A34}"/>
              </a:ext>
            </a:extLst>
          </p:cNvPr>
          <p:cNvGrpSpPr/>
          <p:nvPr/>
        </p:nvGrpSpPr>
        <p:grpSpPr>
          <a:xfrm>
            <a:off x="1404708" y="2875060"/>
            <a:ext cx="1609634" cy="1078700"/>
            <a:chOff x="2695436" y="1859666"/>
            <a:chExt cx="3765600" cy="2184146"/>
          </a:xfrm>
        </p:grpSpPr>
        <p:grpSp>
          <p:nvGrpSpPr>
            <p:cNvPr id="50" name="Group 49">
              <a:extLst>
                <a:ext uri="{FF2B5EF4-FFF2-40B4-BE49-F238E27FC236}">
                  <a16:creationId xmlns:a16="http://schemas.microsoft.com/office/drawing/2014/main" id="{D70F27B6-882F-B3C2-333F-0A360699FA2C}"/>
                </a:ext>
              </a:extLst>
            </p:cNvPr>
            <p:cNvGrpSpPr/>
            <p:nvPr/>
          </p:nvGrpSpPr>
          <p:grpSpPr>
            <a:xfrm>
              <a:off x="2695794" y="1859666"/>
              <a:ext cx="3765242" cy="654545"/>
              <a:chOff x="5037446" y="974413"/>
              <a:chExt cx="3765242" cy="654545"/>
            </a:xfrm>
          </p:grpSpPr>
          <p:cxnSp>
            <p:nvCxnSpPr>
              <p:cNvPr id="58" name="Straight Connector 57">
                <a:extLst>
                  <a:ext uri="{FF2B5EF4-FFF2-40B4-BE49-F238E27FC236}">
                    <a16:creationId xmlns:a16="http://schemas.microsoft.com/office/drawing/2014/main" id="{C01E625E-C3C4-246B-0062-0816564D0424}"/>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9" name="Group 58">
                <a:extLst>
                  <a:ext uri="{FF2B5EF4-FFF2-40B4-BE49-F238E27FC236}">
                    <a16:creationId xmlns:a16="http://schemas.microsoft.com/office/drawing/2014/main" id="{B0EFA007-E291-7F68-CE17-B56C26DAD39B}"/>
                  </a:ext>
                </a:extLst>
              </p:cNvPr>
              <p:cNvGrpSpPr>
                <a:grpSpLocks noChangeAspect="1"/>
              </p:cNvGrpSpPr>
              <p:nvPr/>
            </p:nvGrpSpPr>
            <p:grpSpPr>
              <a:xfrm>
                <a:off x="6592795" y="974413"/>
                <a:ext cx="654545" cy="654545"/>
                <a:chOff x="10603270" y="-726595"/>
                <a:chExt cx="958320" cy="958320"/>
              </a:xfrm>
            </p:grpSpPr>
            <p:sp>
              <p:nvSpPr>
                <p:cNvPr id="60" name="Oval 59">
                  <a:extLst>
                    <a:ext uri="{FF2B5EF4-FFF2-40B4-BE49-F238E27FC236}">
                      <a16:creationId xmlns:a16="http://schemas.microsoft.com/office/drawing/2014/main" id="{85E87965-8A73-399D-D52E-DA3CCE54E9F8}"/>
                    </a:ext>
                  </a:extLst>
                </p:cNvPr>
                <p:cNvSpPr>
                  <a:spLocks noChangeAspect="1"/>
                </p:cNvSpPr>
                <p:nvPr/>
              </p:nvSpPr>
              <p:spPr>
                <a:xfrm>
                  <a:off x="10603270" y="-726595"/>
                  <a:ext cx="958320" cy="958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61" name="Oval 60">
                  <a:extLst>
                    <a:ext uri="{FF2B5EF4-FFF2-40B4-BE49-F238E27FC236}">
                      <a16:creationId xmlns:a16="http://schemas.microsoft.com/office/drawing/2014/main" id="{6A47DF10-98BD-AEDD-DDAF-C021DC2CA9A7}"/>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62" name="Freeform 5">
                  <a:extLst>
                    <a:ext uri="{FF2B5EF4-FFF2-40B4-BE49-F238E27FC236}">
                      <a16:creationId xmlns:a16="http://schemas.microsoft.com/office/drawing/2014/main" id="{FC1E3B71-BA3D-1EEE-9690-F2BFF5F4DA11}"/>
                    </a:ext>
                  </a:extLst>
                </p:cNvPr>
                <p:cNvSpPr>
                  <a:spLocks noChangeAspect="1" noEditPoints="1"/>
                </p:cNvSpPr>
                <p:nvPr/>
              </p:nvSpPr>
              <p:spPr bwMode="auto">
                <a:xfrm>
                  <a:off x="10830566" y="-445435"/>
                  <a:ext cx="503729"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grpSp>
          <p:nvGrpSpPr>
            <p:cNvPr id="51" name="Group 50">
              <a:extLst>
                <a:ext uri="{FF2B5EF4-FFF2-40B4-BE49-F238E27FC236}">
                  <a16:creationId xmlns:a16="http://schemas.microsoft.com/office/drawing/2014/main" id="{25401398-4992-91E6-156D-DC78BF5CE800}"/>
                </a:ext>
              </a:extLst>
            </p:cNvPr>
            <p:cNvGrpSpPr/>
            <p:nvPr/>
          </p:nvGrpSpPr>
          <p:grpSpPr>
            <a:xfrm>
              <a:off x="2695794" y="3389267"/>
              <a:ext cx="3765242" cy="654545"/>
              <a:chOff x="5037446" y="974413"/>
              <a:chExt cx="3765242" cy="654545"/>
            </a:xfrm>
          </p:grpSpPr>
          <p:cxnSp>
            <p:nvCxnSpPr>
              <p:cNvPr id="53" name="Straight Connector 52">
                <a:extLst>
                  <a:ext uri="{FF2B5EF4-FFF2-40B4-BE49-F238E27FC236}">
                    <a16:creationId xmlns:a16="http://schemas.microsoft.com/office/drawing/2014/main" id="{65437BA7-D68D-1D04-7A8C-7DCD38491571}"/>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54" name="Group 53">
                <a:extLst>
                  <a:ext uri="{FF2B5EF4-FFF2-40B4-BE49-F238E27FC236}">
                    <a16:creationId xmlns:a16="http://schemas.microsoft.com/office/drawing/2014/main" id="{C1DE7BFC-010D-79B6-91FF-6A70D3B0A474}"/>
                  </a:ext>
                </a:extLst>
              </p:cNvPr>
              <p:cNvGrpSpPr>
                <a:grpSpLocks noChangeAspect="1"/>
              </p:cNvGrpSpPr>
              <p:nvPr/>
            </p:nvGrpSpPr>
            <p:grpSpPr>
              <a:xfrm>
                <a:off x="6592795" y="974413"/>
                <a:ext cx="654545" cy="654545"/>
                <a:chOff x="10603270" y="-726595"/>
                <a:chExt cx="958320" cy="958320"/>
              </a:xfrm>
            </p:grpSpPr>
            <p:sp>
              <p:nvSpPr>
                <p:cNvPr id="55" name="Oval 54">
                  <a:extLst>
                    <a:ext uri="{FF2B5EF4-FFF2-40B4-BE49-F238E27FC236}">
                      <a16:creationId xmlns:a16="http://schemas.microsoft.com/office/drawing/2014/main" id="{2E6F61A1-2196-6AA5-A810-C82DE75998FA}"/>
                    </a:ext>
                  </a:extLst>
                </p:cNvPr>
                <p:cNvSpPr>
                  <a:spLocks noChangeAspect="1"/>
                </p:cNvSpPr>
                <p:nvPr/>
              </p:nvSpPr>
              <p:spPr>
                <a:xfrm>
                  <a:off x="10603270" y="-726595"/>
                  <a:ext cx="958320" cy="95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56" name="Oval 55">
                  <a:extLst>
                    <a:ext uri="{FF2B5EF4-FFF2-40B4-BE49-F238E27FC236}">
                      <a16:creationId xmlns:a16="http://schemas.microsoft.com/office/drawing/2014/main" id="{8352E431-59F5-5FA2-1E2F-9D7C02ADF3D8}"/>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57" name="Freeform 5">
                  <a:extLst>
                    <a:ext uri="{FF2B5EF4-FFF2-40B4-BE49-F238E27FC236}">
                      <a16:creationId xmlns:a16="http://schemas.microsoft.com/office/drawing/2014/main" id="{30E4E6F3-4610-4C02-5386-44927FBFD62F}"/>
                    </a:ext>
                  </a:extLst>
                </p:cNvPr>
                <p:cNvSpPr>
                  <a:spLocks noChangeAspect="1" noEditPoints="1"/>
                </p:cNvSpPr>
                <p:nvPr/>
              </p:nvSpPr>
              <p:spPr bwMode="auto">
                <a:xfrm rot="10800000" flipV="1">
                  <a:off x="10830566" y="-445435"/>
                  <a:ext cx="503728"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sp>
          <p:nvSpPr>
            <p:cNvPr id="52" name="Content Placeholder 2">
              <a:extLst>
                <a:ext uri="{FF2B5EF4-FFF2-40B4-BE49-F238E27FC236}">
                  <a16:creationId xmlns:a16="http://schemas.microsoft.com/office/drawing/2014/main" id="{EAE6316D-867A-0B8C-EEA3-68ED15BEDF0F}"/>
                </a:ext>
              </a:extLst>
            </p:cNvPr>
            <p:cNvSpPr txBox="1">
              <a:spLocks/>
            </p:cNvSpPr>
            <p:nvPr/>
          </p:nvSpPr>
          <p:spPr bwMode="gray">
            <a:xfrm>
              <a:off x="2695436" y="2457411"/>
              <a:ext cx="3765600" cy="845672"/>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Tx/>
                <a:buNone/>
                <a:defRPr sz="1700" kern="1200">
                  <a:solidFill>
                    <a:schemeClr val="tx1"/>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fontAlgn="auto">
                <a:spcBef>
                  <a:spcPts val="0"/>
                </a:spcBef>
                <a:spcAft>
                  <a:spcPts val="0"/>
                </a:spcAft>
                <a:defRPr/>
              </a:pPr>
              <a:r>
                <a:rPr lang="en-GB" sz="1050" dirty="0">
                  <a:solidFill>
                    <a:srgbClr val="493728"/>
                  </a:solidFill>
                  <a:latin typeface="Georgia"/>
                </a:rPr>
                <a:t>3 months of bank statements on the file will keep the SRA happy.</a:t>
              </a:r>
            </a:p>
          </p:txBody>
        </p:sp>
      </p:grpSp>
      <p:grpSp>
        <p:nvGrpSpPr>
          <p:cNvPr id="63" name="Group 62">
            <a:extLst>
              <a:ext uri="{FF2B5EF4-FFF2-40B4-BE49-F238E27FC236}">
                <a16:creationId xmlns:a16="http://schemas.microsoft.com/office/drawing/2014/main" id="{3714F65B-81BF-43B9-0D63-04AEB52CF2CE}"/>
              </a:ext>
            </a:extLst>
          </p:cNvPr>
          <p:cNvGrpSpPr/>
          <p:nvPr/>
        </p:nvGrpSpPr>
        <p:grpSpPr>
          <a:xfrm>
            <a:off x="3765182" y="2878098"/>
            <a:ext cx="1609634" cy="1078700"/>
            <a:chOff x="2695794" y="1859666"/>
            <a:chExt cx="3765600" cy="2184146"/>
          </a:xfrm>
        </p:grpSpPr>
        <p:grpSp>
          <p:nvGrpSpPr>
            <p:cNvPr id="64" name="Group 63">
              <a:extLst>
                <a:ext uri="{FF2B5EF4-FFF2-40B4-BE49-F238E27FC236}">
                  <a16:creationId xmlns:a16="http://schemas.microsoft.com/office/drawing/2014/main" id="{DEBE645A-0CD9-4B6B-C65A-FD2E3835BE77}"/>
                </a:ext>
              </a:extLst>
            </p:cNvPr>
            <p:cNvGrpSpPr/>
            <p:nvPr/>
          </p:nvGrpSpPr>
          <p:grpSpPr>
            <a:xfrm>
              <a:off x="2695794" y="1859666"/>
              <a:ext cx="3765242" cy="654545"/>
              <a:chOff x="5037446" y="974413"/>
              <a:chExt cx="3765242" cy="654545"/>
            </a:xfrm>
          </p:grpSpPr>
          <p:cxnSp>
            <p:nvCxnSpPr>
              <p:cNvPr id="72" name="Straight Connector 71">
                <a:extLst>
                  <a:ext uri="{FF2B5EF4-FFF2-40B4-BE49-F238E27FC236}">
                    <a16:creationId xmlns:a16="http://schemas.microsoft.com/office/drawing/2014/main" id="{E7B9B4DE-AFF7-CA15-413C-C48968E9D216}"/>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73" name="Group 72">
                <a:extLst>
                  <a:ext uri="{FF2B5EF4-FFF2-40B4-BE49-F238E27FC236}">
                    <a16:creationId xmlns:a16="http://schemas.microsoft.com/office/drawing/2014/main" id="{893CD2F4-BB22-AB96-93D9-1C62E1B52357}"/>
                  </a:ext>
                </a:extLst>
              </p:cNvPr>
              <p:cNvGrpSpPr>
                <a:grpSpLocks noChangeAspect="1"/>
              </p:cNvGrpSpPr>
              <p:nvPr/>
            </p:nvGrpSpPr>
            <p:grpSpPr>
              <a:xfrm>
                <a:off x="6592795" y="974413"/>
                <a:ext cx="654545" cy="654545"/>
                <a:chOff x="10603270" y="-726595"/>
                <a:chExt cx="958320" cy="958320"/>
              </a:xfrm>
            </p:grpSpPr>
            <p:sp>
              <p:nvSpPr>
                <p:cNvPr id="74" name="Oval 73">
                  <a:extLst>
                    <a:ext uri="{FF2B5EF4-FFF2-40B4-BE49-F238E27FC236}">
                      <a16:creationId xmlns:a16="http://schemas.microsoft.com/office/drawing/2014/main" id="{468AA6DC-575B-52AE-2F35-272B1664A0FC}"/>
                    </a:ext>
                  </a:extLst>
                </p:cNvPr>
                <p:cNvSpPr>
                  <a:spLocks noChangeAspect="1"/>
                </p:cNvSpPr>
                <p:nvPr/>
              </p:nvSpPr>
              <p:spPr>
                <a:xfrm>
                  <a:off x="10603270" y="-726595"/>
                  <a:ext cx="958320" cy="958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75" name="Oval 74">
                  <a:extLst>
                    <a:ext uri="{FF2B5EF4-FFF2-40B4-BE49-F238E27FC236}">
                      <a16:creationId xmlns:a16="http://schemas.microsoft.com/office/drawing/2014/main" id="{C0940102-975B-727A-5844-C39A8BFD0E02}"/>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76" name="Freeform 5">
                  <a:extLst>
                    <a:ext uri="{FF2B5EF4-FFF2-40B4-BE49-F238E27FC236}">
                      <a16:creationId xmlns:a16="http://schemas.microsoft.com/office/drawing/2014/main" id="{6F3B2FE1-CD37-E19A-1562-E4956B23A0E8}"/>
                    </a:ext>
                  </a:extLst>
                </p:cNvPr>
                <p:cNvSpPr>
                  <a:spLocks noChangeAspect="1" noEditPoints="1"/>
                </p:cNvSpPr>
                <p:nvPr/>
              </p:nvSpPr>
              <p:spPr bwMode="auto">
                <a:xfrm>
                  <a:off x="10830566" y="-445435"/>
                  <a:ext cx="503729"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grpSp>
          <p:nvGrpSpPr>
            <p:cNvPr id="65" name="Group 64">
              <a:extLst>
                <a:ext uri="{FF2B5EF4-FFF2-40B4-BE49-F238E27FC236}">
                  <a16:creationId xmlns:a16="http://schemas.microsoft.com/office/drawing/2014/main" id="{1CFFE6F7-F604-F7DE-8580-C5B25012C6A6}"/>
                </a:ext>
              </a:extLst>
            </p:cNvPr>
            <p:cNvGrpSpPr/>
            <p:nvPr/>
          </p:nvGrpSpPr>
          <p:grpSpPr>
            <a:xfrm>
              <a:off x="2695794" y="3389267"/>
              <a:ext cx="3765242" cy="654545"/>
              <a:chOff x="5037446" y="974413"/>
              <a:chExt cx="3765242" cy="654545"/>
            </a:xfrm>
          </p:grpSpPr>
          <p:cxnSp>
            <p:nvCxnSpPr>
              <p:cNvPr id="67" name="Straight Connector 66">
                <a:extLst>
                  <a:ext uri="{FF2B5EF4-FFF2-40B4-BE49-F238E27FC236}">
                    <a16:creationId xmlns:a16="http://schemas.microsoft.com/office/drawing/2014/main" id="{7EBAF99A-006E-91B8-42CD-D2264505C14F}"/>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68" name="Group 67">
                <a:extLst>
                  <a:ext uri="{FF2B5EF4-FFF2-40B4-BE49-F238E27FC236}">
                    <a16:creationId xmlns:a16="http://schemas.microsoft.com/office/drawing/2014/main" id="{A2BCA666-991C-C4B4-8AAB-85ADF52ED4E9}"/>
                  </a:ext>
                </a:extLst>
              </p:cNvPr>
              <p:cNvGrpSpPr>
                <a:grpSpLocks noChangeAspect="1"/>
              </p:cNvGrpSpPr>
              <p:nvPr/>
            </p:nvGrpSpPr>
            <p:grpSpPr>
              <a:xfrm>
                <a:off x="6592795" y="974413"/>
                <a:ext cx="654545" cy="654545"/>
                <a:chOff x="10603270" y="-726595"/>
                <a:chExt cx="958320" cy="958320"/>
              </a:xfrm>
            </p:grpSpPr>
            <p:sp>
              <p:nvSpPr>
                <p:cNvPr id="69" name="Oval 68">
                  <a:extLst>
                    <a:ext uri="{FF2B5EF4-FFF2-40B4-BE49-F238E27FC236}">
                      <a16:creationId xmlns:a16="http://schemas.microsoft.com/office/drawing/2014/main" id="{6C526A56-F27F-7A2A-E690-4CE159C1AFB3}"/>
                    </a:ext>
                  </a:extLst>
                </p:cNvPr>
                <p:cNvSpPr>
                  <a:spLocks noChangeAspect="1"/>
                </p:cNvSpPr>
                <p:nvPr/>
              </p:nvSpPr>
              <p:spPr>
                <a:xfrm>
                  <a:off x="10603270" y="-726595"/>
                  <a:ext cx="958320" cy="95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70" name="Oval 69">
                  <a:extLst>
                    <a:ext uri="{FF2B5EF4-FFF2-40B4-BE49-F238E27FC236}">
                      <a16:creationId xmlns:a16="http://schemas.microsoft.com/office/drawing/2014/main" id="{62B284B0-5826-70FF-F49B-26E533B90CF2}"/>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71" name="Freeform 5">
                  <a:extLst>
                    <a:ext uri="{FF2B5EF4-FFF2-40B4-BE49-F238E27FC236}">
                      <a16:creationId xmlns:a16="http://schemas.microsoft.com/office/drawing/2014/main" id="{076C0DAE-94EC-8E63-FD58-1297474DC75F}"/>
                    </a:ext>
                  </a:extLst>
                </p:cNvPr>
                <p:cNvSpPr>
                  <a:spLocks noChangeAspect="1" noEditPoints="1"/>
                </p:cNvSpPr>
                <p:nvPr/>
              </p:nvSpPr>
              <p:spPr bwMode="auto">
                <a:xfrm rot="10800000" flipV="1">
                  <a:off x="10830566" y="-445435"/>
                  <a:ext cx="503728"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sp>
          <p:nvSpPr>
            <p:cNvPr id="66" name="Content Placeholder 2">
              <a:extLst>
                <a:ext uri="{FF2B5EF4-FFF2-40B4-BE49-F238E27FC236}">
                  <a16:creationId xmlns:a16="http://schemas.microsoft.com/office/drawing/2014/main" id="{0654EB23-72B9-2BBB-34CD-323A2F07BD92}"/>
                </a:ext>
              </a:extLst>
            </p:cNvPr>
            <p:cNvSpPr txBox="1">
              <a:spLocks/>
            </p:cNvSpPr>
            <p:nvPr/>
          </p:nvSpPr>
          <p:spPr bwMode="gray">
            <a:xfrm>
              <a:off x="2695794" y="2491499"/>
              <a:ext cx="3765600" cy="1172515"/>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Tx/>
                <a:buNone/>
                <a:defRPr sz="1700" kern="1200">
                  <a:solidFill>
                    <a:schemeClr val="tx1"/>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fontAlgn="auto">
                <a:spcBef>
                  <a:spcPts val="0"/>
                </a:spcBef>
                <a:spcAft>
                  <a:spcPts val="0"/>
                </a:spcAft>
                <a:defRPr/>
              </a:pPr>
              <a:r>
                <a:rPr lang="en-GB" sz="1050" dirty="0">
                  <a:solidFill>
                    <a:srgbClr val="493728"/>
                  </a:solidFill>
                  <a:latin typeface="Georgia"/>
                </a:rPr>
                <a:t>I need to verify the source of the funds paying our bills. </a:t>
              </a:r>
            </a:p>
            <a:p>
              <a:pPr algn="ctr" defTabSz="685800" fontAlgn="auto">
                <a:spcBef>
                  <a:spcPts val="0"/>
                </a:spcBef>
                <a:spcAft>
                  <a:spcPts val="0"/>
                </a:spcAft>
                <a:defRPr/>
              </a:pPr>
              <a:endParaRPr lang="en-GB" sz="750" dirty="0">
                <a:solidFill>
                  <a:srgbClr val="493728"/>
                </a:solidFill>
                <a:latin typeface="Georgia"/>
              </a:endParaRPr>
            </a:p>
          </p:txBody>
        </p:sp>
      </p:grpSp>
      <p:grpSp>
        <p:nvGrpSpPr>
          <p:cNvPr id="77" name="Group 76">
            <a:extLst>
              <a:ext uri="{FF2B5EF4-FFF2-40B4-BE49-F238E27FC236}">
                <a16:creationId xmlns:a16="http://schemas.microsoft.com/office/drawing/2014/main" id="{9302ED09-5290-CF2A-1928-3B6E470EBFCA}"/>
              </a:ext>
            </a:extLst>
          </p:cNvPr>
          <p:cNvGrpSpPr/>
          <p:nvPr/>
        </p:nvGrpSpPr>
        <p:grpSpPr>
          <a:xfrm>
            <a:off x="6125503" y="2874739"/>
            <a:ext cx="1609634" cy="1078700"/>
            <a:chOff x="2695794" y="1859666"/>
            <a:chExt cx="3765600" cy="2184146"/>
          </a:xfrm>
        </p:grpSpPr>
        <p:grpSp>
          <p:nvGrpSpPr>
            <p:cNvPr id="78" name="Group 77">
              <a:extLst>
                <a:ext uri="{FF2B5EF4-FFF2-40B4-BE49-F238E27FC236}">
                  <a16:creationId xmlns:a16="http://schemas.microsoft.com/office/drawing/2014/main" id="{F9207A0D-359F-AA77-43B9-569A73053E45}"/>
                </a:ext>
              </a:extLst>
            </p:cNvPr>
            <p:cNvGrpSpPr/>
            <p:nvPr/>
          </p:nvGrpSpPr>
          <p:grpSpPr>
            <a:xfrm>
              <a:off x="2695794" y="1859666"/>
              <a:ext cx="3765242" cy="654545"/>
              <a:chOff x="5037446" y="974413"/>
              <a:chExt cx="3765242" cy="654545"/>
            </a:xfrm>
          </p:grpSpPr>
          <p:cxnSp>
            <p:nvCxnSpPr>
              <p:cNvPr id="86" name="Straight Connector 85">
                <a:extLst>
                  <a:ext uri="{FF2B5EF4-FFF2-40B4-BE49-F238E27FC236}">
                    <a16:creationId xmlns:a16="http://schemas.microsoft.com/office/drawing/2014/main" id="{099220E7-1300-FC02-A293-9D494800D81E}"/>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7" name="Group 86">
                <a:extLst>
                  <a:ext uri="{FF2B5EF4-FFF2-40B4-BE49-F238E27FC236}">
                    <a16:creationId xmlns:a16="http://schemas.microsoft.com/office/drawing/2014/main" id="{FAEFAC1F-3902-0048-5BC4-ADC5B3D6F81C}"/>
                  </a:ext>
                </a:extLst>
              </p:cNvPr>
              <p:cNvGrpSpPr>
                <a:grpSpLocks noChangeAspect="1"/>
              </p:cNvGrpSpPr>
              <p:nvPr/>
            </p:nvGrpSpPr>
            <p:grpSpPr>
              <a:xfrm>
                <a:off x="6592795" y="974413"/>
                <a:ext cx="654545" cy="654545"/>
                <a:chOff x="10603270" y="-726595"/>
                <a:chExt cx="958320" cy="958320"/>
              </a:xfrm>
            </p:grpSpPr>
            <p:sp>
              <p:nvSpPr>
                <p:cNvPr id="88" name="Oval 87">
                  <a:extLst>
                    <a:ext uri="{FF2B5EF4-FFF2-40B4-BE49-F238E27FC236}">
                      <a16:creationId xmlns:a16="http://schemas.microsoft.com/office/drawing/2014/main" id="{DD790F4F-47FA-D6F6-6F31-40DDA735CFA1}"/>
                    </a:ext>
                  </a:extLst>
                </p:cNvPr>
                <p:cNvSpPr>
                  <a:spLocks noChangeAspect="1"/>
                </p:cNvSpPr>
                <p:nvPr/>
              </p:nvSpPr>
              <p:spPr>
                <a:xfrm>
                  <a:off x="10603270" y="-726595"/>
                  <a:ext cx="958320" cy="95832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89" name="Oval 88">
                  <a:extLst>
                    <a:ext uri="{FF2B5EF4-FFF2-40B4-BE49-F238E27FC236}">
                      <a16:creationId xmlns:a16="http://schemas.microsoft.com/office/drawing/2014/main" id="{16923384-3860-1148-9393-D82DDADBC9E2}"/>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90" name="Freeform 5">
                  <a:extLst>
                    <a:ext uri="{FF2B5EF4-FFF2-40B4-BE49-F238E27FC236}">
                      <a16:creationId xmlns:a16="http://schemas.microsoft.com/office/drawing/2014/main" id="{47DC2304-EDF2-B164-A977-9030D1E0A991}"/>
                    </a:ext>
                  </a:extLst>
                </p:cNvPr>
                <p:cNvSpPr>
                  <a:spLocks noChangeAspect="1" noEditPoints="1"/>
                </p:cNvSpPr>
                <p:nvPr/>
              </p:nvSpPr>
              <p:spPr bwMode="auto">
                <a:xfrm>
                  <a:off x="10830566" y="-445435"/>
                  <a:ext cx="503729"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grpSp>
          <p:nvGrpSpPr>
            <p:cNvPr id="79" name="Group 78">
              <a:extLst>
                <a:ext uri="{FF2B5EF4-FFF2-40B4-BE49-F238E27FC236}">
                  <a16:creationId xmlns:a16="http://schemas.microsoft.com/office/drawing/2014/main" id="{1101E4CD-0338-D750-63A0-E146FE7DB141}"/>
                </a:ext>
              </a:extLst>
            </p:cNvPr>
            <p:cNvGrpSpPr/>
            <p:nvPr/>
          </p:nvGrpSpPr>
          <p:grpSpPr>
            <a:xfrm>
              <a:off x="2695794" y="3389267"/>
              <a:ext cx="3765242" cy="654545"/>
              <a:chOff x="5037446" y="974413"/>
              <a:chExt cx="3765242" cy="654545"/>
            </a:xfrm>
          </p:grpSpPr>
          <p:cxnSp>
            <p:nvCxnSpPr>
              <p:cNvPr id="81" name="Straight Connector 80">
                <a:extLst>
                  <a:ext uri="{FF2B5EF4-FFF2-40B4-BE49-F238E27FC236}">
                    <a16:creationId xmlns:a16="http://schemas.microsoft.com/office/drawing/2014/main" id="{4EDADAE6-506E-A818-7398-8243A7D95BBD}"/>
                  </a:ext>
                </a:extLst>
              </p:cNvPr>
              <p:cNvCxnSpPr/>
              <p:nvPr/>
            </p:nvCxnSpPr>
            <p:spPr>
              <a:xfrm>
                <a:off x="5037446" y="1301685"/>
                <a:ext cx="3765242" cy="1"/>
              </a:xfrm>
              <a:prstGeom prst="line">
                <a:avLst/>
              </a:prstGeom>
              <a:ln w="19050">
                <a:solidFill>
                  <a:schemeClr val="tx2"/>
                </a:solidFill>
              </a:ln>
            </p:spPr>
            <p:style>
              <a:lnRef idx="1">
                <a:schemeClr val="accent1"/>
              </a:lnRef>
              <a:fillRef idx="0">
                <a:schemeClr val="accent1"/>
              </a:fillRef>
              <a:effectRef idx="0">
                <a:schemeClr val="accent1"/>
              </a:effectRef>
              <a:fontRef idx="minor">
                <a:schemeClr val="tx1"/>
              </a:fontRef>
            </p:style>
          </p:cxnSp>
          <p:grpSp>
            <p:nvGrpSpPr>
              <p:cNvPr id="82" name="Group 81">
                <a:extLst>
                  <a:ext uri="{FF2B5EF4-FFF2-40B4-BE49-F238E27FC236}">
                    <a16:creationId xmlns:a16="http://schemas.microsoft.com/office/drawing/2014/main" id="{511CE888-49D9-6491-9682-285FBCDA2D0B}"/>
                  </a:ext>
                </a:extLst>
              </p:cNvPr>
              <p:cNvGrpSpPr>
                <a:grpSpLocks noChangeAspect="1"/>
              </p:cNvGrpSpPr>
              <p:nvPr/>
            </p:nvGrpSpPr>
            <p:grpSpPr>
              <a:xfrm>
                <a:off x="6592795" y="974413"/>
                <a:ext cx="654545" cy="654545"/>
                <a:chOff x="10603270" y="-726595"/>
                <a:chExt cx="958320" cy="958320"/>
              </a:xfrm>
            </p:grpSpPr>
            <p:sp>
              <p:nvSpPr>
                <p:cNvPr id="83" name="Oval 82">
                  <a:extLst>
                    <a:ext uri="{FF2B5EF4-FFF2-40B4-BE49-F238E27FC236}">
                      <a16:creationId xmlns:a16="http://schemas.microsoft.com/office/drawing/2014/main" id="{87EA5E08-20BB-6CA2-09C9-18EE8FB7BE79}"/>
                    </a:ext>
                  </a:extLst>
                </p:cNvPr>
                <p:cNvSpPr>
                  <a:spLocks noChangeAspect="1"/>
                </p:cNvSpPr>
                <p:nvPr/>
              </p:nvSpPr>
              <p:spPr>
                <a:xfrm>
                  <a:off x="10603270" y="-726595"/>
                  <a:ext cx="958320" cy="958320"/>
                </a:xfrm>
                <a:prstGeom prst="ellipse">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84" name="Oval 83">
                  <a:extLst>
                    <a:ext uri="{FF2B5EF4-FFF2-40B4-BE49-F238E27FC236}">
                      <a16:creationId xmlns:a16="http://schemas.microsoft.com/office/drawing/2014/main" id="{5EE0DD87-1E22-F480-7E4A-1896BEAE8702}"/>
                    </a:ext>
                  </a:extLst>
                </p:cNvPr>
                <p:cNvSpPr>
                  <a:spLocks noChangeAspect="1"/>
                </p:cNvSpPr>
                <p:nvPr/>
              </p:nvSpPr>
              <p:spPr>
                <a:xfrm>
                  <a:off x="10663136" y="-666729"/>
                  <a:ext cx="838589" cy="838589"/>
                </a:xfrm>
                <a:prstGeom prst="ellipse">
                  <a:avLst/>
                </a:prstGeom>
                <a:noFill/>
                <a:ln w="127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defRPr/>
                  </a:pPr>
                  <a:endParaRPr lang="en-GB" sz="1050" dirty="0">
                    <a:solidFill>
                      <a:prstClr val="white"/>
                    </a:solidFill>
                    <a:latin typeface="Georgia"/>
                  </a:endParaRPr>
                </a:p>
              </p:txBody>
            </p:sp>
            <p:sp>
              <p:nvSpPr>
                <p:cNvPr id="85" name="Freeform 5">
                  <a:extLst>
                    <a:ext uri="{FF2B5EF4-FFF2-40B4-BE49-F238E27FC236}">
                      <a16:creationId xmlns:a16="http://schemas.microsoft.com/office/drawing/2014/main" id="{B5F903E6-7368-26CC-4500-092178A6BA90}"/>
                    </a:ext>
                  </a:extLst>
                </p:cNvPr>
                <p:cNvSpPr>
                  <a:spLocks noChangeAspect="1" noEditPoints="1"/>
                </p:cNvSpPr>
                <p:nvPr/>
              </p:nvSpPr>
              <p:spPr bwMode="auto">
                <a:xfrm rot="10800000" flipV="1">
                  <a:off x="10830566" y="-445435"/>
                  <a:ext cx="503728" cy="396000"/>
                </a:xfrm>
                <a:custGeom>
                  <a:avLst/>
                  <a:gdLst>
                    <a:gd name="T0" fmla="*/ 157 w 350"/>
                    <a:gd name="T1" fmla="*/ 211 h 274"/>
                    <a:gd name="T2" fmla="*/ 137 w 350"/>
                    <a:gd name="T3" fmla="*/ 255 h 274"/>
                    <a:gd name="T4" fmla="*/ 89 w 350"/>
                    <a:gd name="T5" fmla="*/ 274 h 274"/>
                    <a:gd name="T6" fmla="*/ 23 w 350"/>
                    <a:gd name="T7" fmla="*/ 245 h 274"/>
                    <a:gd name="T8" fmla="*/ 0 w 350"/>
                    <a:gd name="T9" fmla="*/ 167 h 274"/>
                    <a:gd name="T10" fmla="*/ 40 w 350"/>
                    <a:gd name="T11" fmla="*/ 72 h 274"/>
                    <a:gd name="T12" fmla="*/ 136 w 350"/>
                    <a:gd name="T13" fmla="*/ 0 h 274"/>
                    <a:gd name="T14" fmla="*/ 153 w 350"/>
                    <a:gd name="T15" fmla="*/ 27 h 274"/>
                    <a:gd name="T16" fmla="*/ 83 w 350"/>
                    <a:gd name="T17" fmla="*/ 77 h 274"/>
                    <a:gd name="T18" fmla="*/ 54 w 350"/>
                    <a:gd name="T19" fmla="*/ 147 h 274"/>
                    <a:gd name="T20" fmla="*/ 76 w 350"/>
                    <a:gd name="T21" fmla="*/ 147 h 274"/>
                    <a:gd name="T22" fmla="*/ 116 w 350"/>
                    <a:gd name="T23" fmla="*/ 152 h 274"/>
                    <a:gd name="T24" fmla="*/ 141 w 350"/>
                    <a:gd name="T25" fmla="*/ 167 h 274"/>
                    <a:gd name="T26" fmla="*/ 153 w 350"/>
                    <a:gd name="T27" fmla="*/ 188 h 274"/>
                    <a:gd name="T28" fmla="*/ 157 w 350"/>
                    <a:gd name="T29" fmla="*/ 211 h 274"/>
                    <a:gd name="T30" fmla="*/ 350 w 350"/>
                    <a:gd name="T31" fmla="*/ 211 h 274"/>
                    <a:gd name="T32" fmla="*/ 330 w 350"/>
                    <a:gd name="T33" fmla="*/ 255 h 274"/>
                    <a:gd name="T34" fmla="*/ 282 w 350"/>
                    <a:gd name="T35" fmla="*/ 274 h 274"/>
                    <a:gd name="T36" fmla="*/ 216 w 350"/>
                    <a:gd name="T37" fmla="*/ 245 h 274"/>
                    <a:gd name="T38" fmla="*/ 193 w 350"/>
                    <a:gd name="T39" fmla="*/ 167 h 274"/>
                    <a:gd name="T40" fmla="*/ 232 w 350"/>
                    <a:gd name="T41" fmla="*/ 72 h 274"/>
                    <a:gd name="T42" fmla="*/ 328 w 350"/>
                    <a:gd name="T43" fmla="*/ 0 h 274"/>
                    <a:gd name="T44" fmla="*/ 345 w 350"/>
                    <a:gd name="T45" fmla="*/ 27 h 274"/>
                    <a:gd name="T46" fmla="*/ 276 w 350"/>
                    <a:gd name="T47" fmla="*/ 77 h 274"/>
                    <a:gd name="T48" fmla="*/ 247 w 350"/>
                    <a:gd name="T49" fmla="*/ 147 h 274"/>
                    <a:gd name="T50" fmla="*/ 269 w 350"/>
                    <a:gd name="T51" fmla="*/ 147 h 274"/>
                    <a:gd name="T52" fmla="*/ 309 w 350"/>
                    <a:gd name="T53" fmla="*/ 152 h 274"/>
                    <a:gd name="T54" fmla="*/ 333 w 350"/>
                    <a:gd name="T55" fmla="*/ 167 h 274"/>
                    <a:gd name="T56" fmla="*/ 346 w 350"/>
                    <a:gd name="T57" fmla="*/ 188 h 274"/>
                    <a:gd name="T58" fmla="*/ 350 w 350"/>
                    <a:gd name="T59" fmla="*/ 211 h 27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350" h="274">
                      <a:moveTo>
                        <a:pt x="157" y="211"/>
                      </a:moveTo>
                      <a:cubicBezTo>
                        <a:pt x="157" y="228"/>
                        <a:pt x="150" y="243"/>
                        <a:pt x="137" y="255"/>
                      </a:cubicBezTo>
                      <a:cubicBezTo>
                        <a:pt x="124" y="268"/>
                        <a:pt x="108" y="274"/>
                        <a:pt x="89" y="274"/>
                      </a:cubicBezTo>
                      <a:cubicBezTo>
                        <a:pt x="61" y="274"/>
                        <a:pt x="39" y="264"/>
                        <a:pt x="23" y="245"/>
                      </a:cubicBezTo>
                      <a:cubicBezTo>
                        <a:pt x="8" y="226"/>
                        <a:pt x="0" y="200"/>
                        <a:pt x="0" y="167"/>
                      </a:cubicBezTo>
                      <a:cubicBezTo>
                        <a:pt x="0" y="135"/>
                        <a:pt x="13" y="104"/>
                        <a:pt x="40" y="72"/>
                      </a:cubicBezTo>
                      <a:cubicBezTo>
                        <a:pt x="66" y="40"/>
                        <a:pt x="98" y="16"/>
                        <a:pt x="136" y="0"/>
                      </a:cubicBezTo>
                      <a:cubicBezTo>
                        <a:pt x="153" y="27"/>
                        <a:pt x="153" y="27"/>
                        <a:pt x="153" y="27"/>
                      </a:cubicBezTo>
                      <a:cubicBezTo>
                        <a:pt x="123" y="42"/>
                        <a:pt x="100" y="58"/>
                        <a:pt x="83" y="77"/>
                      </a:cubicBezTo>
                      <a:cubicBezTo>
                        <a:pt x="67" y="96"/>
                        <a:pt x="57" y="119"/>
                        <a:pt x="54" y="147"/>
                      </a:cubicBezTo>
                      <a:cubicBezTo>
                        <a:pt x="76" y="147"/>
                        <a:pt x="76" y="147"/>
                        <a:pt x="76" y="147"/>
                      </a:cubicBezTo>
                      <a:cubicBezTo>
                        <a:pt x="93" y="147"/>
                        <a:pt x="106" y="148"/>
                        <a:pt x="116" y="152"/>
                      </a:cubicBezTo>
                      <a:cubicBezTo>
                        <a:pt x="126" y="156"/>
                        <a:pt x="134" y="161"/>
                        <a:pt x="141" y="167"/>
                      </a:cubicBezTo>
                      <a:cubicBezTo>
                        <a:pt x="147" y="174"/>
                        <a:pt x="151" y="180"/>
                        <a:pt x="153" y="188"/>
                      </a:cubicBezTo>
                      <a:cubicBezTo>
                        <a:pt x="156" y="196"/>
                        <a:pt x="157" y="203"/>
                        <a:pt x="157" y="211"/>
                      </a:cubicBezTo>
                      <a:close/>
                      <a:moveTo>
                        <a:pt x="350" y="211"/>
                      </a:moveTo>
                      <a:cubicBezTo>
                        <a:pt x="350" y="228"/>
                        <a:pt x="343" y="243"/>
                        <a:pt x="330" y="255"/>
                      </a:cubicBezTo>
                      <a:cubicBezTo>
                        <a:pt x="316" y="268"/>
                        <a:pt x="300" y="274"/>
                        <a:pt x="282" y="274"/>
                      </a:cubicBezTo>
                      <a:cubicBezTo>
                        <a:pt x="253" y="274"/>
                        <a:pt x="231" y="264"/>
                        <a:pt x="216" y="245"/>
                      </a:cubicBezTo>
                      <a:cubicBezTo>
                        <a:pt x="200" y="226"/>
                        <a:pt x="193" y="200"/>
                        <a:pt x="193" y="167"/>
                      </a:cubicBezTo>
                      <a:cubicBezTo>
                        <a:pt x="193" y="135"/>
                        <a:pt x="206" y="104"/>
                        <a:pt x="232" y="72"/>
                      </a:cubicBezTo>
                      <a:cubicBezTo>
                        <a:pt x="259" y="40"/>
                        <a:pt x="291" y="16"/>
                        <a:pt x="328" y="0"/>
                      </a:cubicBezTo>
                      <a:cubicBezTo>
                        <a:pt x="345" y="27"/>
                        <a:pt x="345" y="27"/>
                        <a:pt x="345" y="27"/>
                      </a:cubicBezTo>
                      <a:cubicBezTo>
                        <a:pt x="316" y="42"/>
                        <a:pt x="293" y="58"/>
                        <a:pt x="276" y="77"/>
                      </a:cubicBezTo>
                      <a:cubicBezTo>
                        <a:pt x="259" y="96"/>
                        <a:pt x="250" y="119"/>
                        <a:pt x="247" y="147"/>
                      </a:cubicBezTo>
                      <a:cubicBezTo>
                        <a:pt x="269" y="147"/>
                        <a:pt x="269" y="147"/>
                        <a:pt x="269" y="147"/>
                      </a:cubicBezTo>
                      <a:cubicBezTo>
                        <a:pt x="285" y="147"/>
                        <a:pt x="298" y="148"/>
                        <a:pt x="309" y="152"/>
                      </a:cubicBezTo>
                      <a:cubicBezTo>
                        <a:pt x="319" y="156"/>
                        <a:pt x="327" y="161"/>
                        <a:pt x="333" y="167"/>
                      </a:cubicBezTo>
                      <a:cubicBezTo>
                        <a:pt x="339" y="174"/>
                        <a:pt x="344" y="180"/>
                        <a:pt x="346" y="188"/>
                      </a:cubicBezTo>
                      <a:cubicBezTo>
                        <a:pt x="348" y="196"/>
                        <a:pt x="350" y="203"/>
                        <a:pt x="350" y="211"/>
                      </a:cubicBezTo>
                      <a:close/>
                    </a:path>
                  </a:pathLst>
                </a:custGeom>
                <a:solidFill>
                  <a:schemeClr val="accent6"/>
                </a:solidFill>
                <a:ln>
                  <a:noFill/>
                </a:ln>
              </p:spPr>
              <p:txBody>
                <a:bodyPr vert="horz" wrap="square" lIns="68580" tIns="34290" rIns="68580" bIns="34290" numCol="1" anchor="t" anchorCtr="0" compatLnSpc="1">
                  <a:prstTxWarp prst="textNoShape">
                    <a:avLst/>
                  </a:prstTxWarp>
                </a:bodyPr>
                <a:lstStyle/>
                <a:p>
                  <a:pPr algn="l" defTabSz="685800" fontAlgn="auto">
                    <a:spcBef>
                      <a:spcPts val="0"/>
                    </a:spcBef>
                    <a:spcAft>
                      <a:spcPts val="0"/>
                    </a:spcAft>
                    <a:defRPr/>
                  </a:pPr>
                  <a:endParaRPr lang="en-GB" sz="1050" dirty="0">
                    <a:solidFill>
                      <a:srgbClr val="493728"/>
                    </a:solidFill>
                    <a:latin typeface="Georgia"/>
                    <a:ea typeface="+mn-ea"/>
                  </a:endParaRPr>
                </a:p>
              </p:txBody>
            </p:sp>
          </p:grpSp>
        </p:grpSp>
        <p:sp>
          <p:nvSpPr>
            <p:cNvPr id="80" name="Content Placeholder 2">
              <a:extLst>
                <a:ext uri="{FF2B5EF4-FFF2-40B4-BE49-F238E27FC236}">
                  <a16:creationId xmlns:a16="http://schemas.microsoft.com/office/drawing/2014/main" id="{166FBF4F-AA78-B12C-625D-CE8E72BF3EC6}"/>
                </a:ext>
              </a:extLst>
            </p:cNvPr>
            <p:cNvSpPr txBox="1">
              <a:spLocks/>
            </p:cNvSpPr>
            <p:nvPr/>
          </p:nvSpPr>
          <p:spPr bwMode="gray">
            <a:xfrm>
              <a:off x="2695794" y="2479425"/>
              <a:ext cx="3765600" cy="1172515"/>
            </a:xfrm>
            <a:prstGeom prst="rect">
              <a:avLst/>
            </a:prstGeom>
          </p:spPr>
          <p:txBody>
            <a:bodyPr vert="horz" lIns="0" tIns="0" rIns="0" bIns="0" rtlCol="0">
              <a:noAutofit/>
            </a:bodyPr>
            <a:lstStyle>
              <a:lvl1pPr marL="0" indent="0" algn="l" defTabSz="914400" rtl="0" eaLnBrk="1" latinLnBrk="0" hangingPunct="1">
                <a:spcBef>
                  <a:spcPts val="400"/>
                </a:spcBef>
                <a:spcAft>
                  <a:spcPts val="400"/>
                </a:spcAft>
                <a:buFontTx/>
                <a:buNone/>
                <a:defRPr sz="1700" kern="1200">
                  <a:solidFill>
                    <a:schemeClr val="tx1"/>
                  </a:solidFill>
                  <a:latin typeface="+mn-lt"/>
                  <a:ea typeface="+mn-ea"/>
                  <a:cs typeface="+mn-cs"/>
                </a:defRPr>
              </a:lvl1pPr>
              <a:lvl2pPr marL="2286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2pPr>
              <a:lvl3pPr marL="457200" indent="-230188"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3pPr>
              <a:lvl4pPr marL="685800" indent="-227013" algn="l" defTabSz="914400" rtl="0" eaLnBrk="1" latinLnBrk="0" hangingPunct="1">
                <a:spcBef>
                  <a:spcPts val="400"/>
                </a:spcBef>
                <a:spcAft>
                  <a:spcPts val="400"/>
                </a:spcAft>
                <a:buFont typeface="Georgia" panose="02040502050405020303" pitchFamily="18" charset="0"/>
                <a:buChar char="◦"/>
                <a:defRPr sz="1400" kern="1200">
                  <a:solidFill>
                    <a:schemeClr val="tx1"/>
                  </a:solidFill>
                  <a:latin typeface="+mn-lt"/>
                  <a:ea typeface="+mn-ea"/>
                  <a:cs typeface="+mn-cs"/>
                </a:defRPr>
              </a:lvl4pPr>
              <a:lvl5pPr marL="914400" indent="-228600" algn="l" defTabSz="914400" rtl="0" eaLnBrk="1" latinLnBrk="0" hangingPunct="1">
                <a:spcBef>
                  <a:spcPts val="400"/>
                </a:spcBef>
                <a:spcAft>
                  <a:spcPts val="400"/>
                </a:spcAft>
                <a:buFont typeface="Arial" panose="020B0604020202020204" pitchFamily="34" charset="0"/>
                <a:buChar char="-"/>
                <a:defRPr sz="14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algn="ctr" defTabSz="685800" fontAlgn="auto">
                <a:spcBef>
                  <a:spcPts val="0"/>
                </a:spcBef>
                <a:spcAft>
                  <a:spcPts val="0"/>
                </a:spcAft>
                <a:defRPr/>
              </a:pPr>
              <a:r>
                <a:rPr lang="en-GB" sz="1050" dirty="0">
                  <a:solidFill>
                    <a:srgbClr val="493728"/>
                  </a:solidFill>
                  <a:latin typeface="Georgia"/>
                </a:rPr>
                <a:t>I am not responsible for source of funds checks for third party funders.</a:t>
              </a:r>
            </a:p>
          </p:txBody>
        </p:sp>
      </p:grpSp>
    </p:spTree>
    <p:extLst>
      <p:ext uri="{BB962C8B-B14F-4D97-AF65-F5344CB8AC3E}">
        <p14:creationId xmlns:p14="http://schemas.microsoft.com/office/powerpoint/2010/main" val="3562836242"/>
      </p:ext>
    </p:extLst>
  </p:cSld>
  <p:clrMapOvr>
    <a:masterClrMapping/>
  </p:clrMapOvr>
  <p:transition>
    <p:fade/>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157AA1-BA01-D110-98E1-8440F4D38CA1}"/>
              </a:ext>
            </a:extLst>
          </p:cNvPr>
          <p:cNvSpPr>
            <a:spLocks noGrp="1"/>
          </p:cNvSpPr>
          <p:nvPr>
            <p:ph type="title"/>
          </p:nvPr>
        </p:nvSpPr>
        <p:spPr/>
        <p:txBody>
          <a:bodyPr/>
          <a:lstStyle/>
          <a:p>
            <a:r>
              <a:rPr lang="en-GB" dirty="0"/>
              <a:t>Key takeaways and practical tips</a:t>
            </a:r>
          </a:p>
        </p:txBody>
      </p:sp>
      <p:sp>
        <p:nvSpPr>
          <p:cNvPr id="5" name="Footer Placeholder 4">
            <a:extLst>
              <a:ext uri="{FF2B5EF4-FFF2-40B4-BE49-F238E27FC236}">
                <a16:creationId xmlns:a16="http://schemas.microsoft.com/office/drawing/2014/main" id="{1E30B020-64E3-B40E-D83E-5F93102303C4}"/>
              </a:ext>
            </a:extLst>
          </p:cNvPr>
          <p:cNvSpPr>
            <a:spLocks noGrp="1"/>
          </p:cNvSpPr>
          <p:nvPr>
            <p:ph type="ftr" sz="quarter" idx="16"/>
          </p:nvPr>
        </p:nvSpPr>
        <p:spPr/>
        <p:txBody>
          <a:bodyPr/>
          <a:lstStyle/>
          <a:p>
            <a:pPr defTabSz="685800" fontAlgn="auto">
              <a:spcBef>
                <a:spcPts val="0"/>
              </a:spcBef>
              <a:spcAft>
                <a:spcPts val="0"/>
              </a:spcAft>
            </a:pPr>
            <a:r>
              <a:rPr lang="en-GB">
                <a:solidFill>
                  <a:prstClr val="white"/>
                </a:solidFill>
                <a:latin typeface="Georgia"/>
                <a:ea typeface="+mn-ea"/>
              </a:rPr>
              <a:t>CONFIDENTIAL | Source of Funds - view from the profession</a:t>
            </a:r>
            <a:endParaRPr lang="en-US" dirty="0">
              <a:solidFill>
                <a:prstClr val="white"/>
              </a:solidFill>
              <a:latin typeface="Georgia"/>
              <a:ea typeface="+mn-ea"/>
            </a:endParaRPr>
          </a:p>
        </p:txBody>
      </p:sp>
      <p:sp>
        <p:nvSpPr>
          <p:cNvPr id="6" name="Slide Number Placeholder 5">
            <a:extLst>
              <a:ext uri="{FF2B5EF4-FFF2-40B4-BE49-F238E27FC236}">
                <a16:creationId xmlns:a16="http://schemas.microsoft.com/office/drawing/2014/main" id="{D6A50675-7BEB-5490-7BD7-0F796275458B}"/>
              </a:ext>
            </a:extLst>
          </p:cNvPr>
          <p:cNvSpPr>
            <a:spLocks noGrp="1"/>
          </p:cNvSpPr>
          <p:nvPr>
            <p:ph type="sldNum" sz="quarter" idx="18"/>
          </p:nvPr>
        </p:nvSpPr>
        <p:spPr/>
        <p:txBody>
          <a:bodyPr/>
          <a:lstStyle/>
          <a:p>
            <a:pPr defTabSz="685800" fontAlgn="auto">
              <a:spcBef>
                <a:spcPts val="0"/>
              </a:spcBef>
              <a:spcAft>
                <a:spcPts val="0"/>
              </a:spcAft>
            </a:pPr>
            <a:fld id="{9B0005A4-9A48-4F82-82D8-7D3EECF7B059}" type="slidenum">
              <a:rPr lang="en-US">
                <a:solidFill>
                  <a:prstClr val="white"/>
                </a:solidFill>
                <a:latin typeface="Georgia"/>
                <a:ea typeface="+mn-ea"/>
              </a:rPr>
              <a:pPr defTabSz="685800" fontAlgn="auto">
                <a:spcBef>
                  <a:spcPts val="0"/>
                </a:spcBef>
                <a:spcAft>
                  <a:spcPts val="0"/>
                </a:spcAft>
              </a:pPr>
              <a:t>19</a:t>
            </a:fld>
            <a:endParaRPr lang="en-US" dirty="0">
              <a:solidFill>
                <a:prstClr val="white"/>
              </a:solidFill>
              <a:latin typeface="Georgia"/>
              <a:ea typeface="+mn-ea"/>
            </a:endParaRPr>
          </a:p>
        </p:txBody>
      </p:sp>
      <p:grpSp>
        <p:nvGrpSpPr>
          <p:cNvPr id="7" name="Group 6">
            <a:extLst>
              <a:ext uri="{FF2B5EF4-FFF2-40B4-BE49-F238E27FC236}">
                <a16:creationId xmlns:a16="http://schemas.microsoft.com/office/drawing/2014/main" id="{4D2F28B3-C0AE-FE09-7692-789E238EF7C7}"/>
              </a:ext>
            </a:extLst>
          </p:cNvPr>
          <p:cNvGrpSpPr/>
          <p:nvPr/>
        </p:nvGrpSpPr>
        <p:grpSpPr>
          <a:xfrm>
            <a:off x="3554432" y="1375042"/>
            <a:ext cx="2530410" cy="2249979"/>
            <a:chOff x="1705017" y="4061674"/>
            <a:chExt cx="498724" cy="468924"/>
          </a:xfrm>
        </p:grpSpPr>
        <p:sp>
          <p:nvSpPr>
            <p:cNvPr id="8" name="Freeform 909">
              <a:extLst>
                <a:ext uri="{FF2B5EF4-FFF2-40B4-BE49-F238E27FC236}">
                  <a16:creationId xmlns:a16="http://schemas.microsoft.com/office/drawing/2014/main" id="{B21CEE8A-40CC-4910-E821-EF605911791F}"/>
                </a:ext>
              </a:extLst>
            </p:cNvPr>
            <p:cNvSpPr/>
            <p:nvPr/>
          </p:nvSpPr>
          <p:spPr>
            <a:xfrm>
              <a:off x="1705017" y="4061674"/>
              <a:ext cx="354295" cy="468924"/>
            </a:xfrm>
            <a:custGeom>
              <a:avLst/>
              <a:gdLst>
                <a:gd name="connsiteX0" fmla="*/ 32765 w 354295"/>
                <a:gd name="connsiteY0" fmla="*/ 0 h 468924"/>
                <a:gd name="connsiteX1" fmla="*/ 321530 w 354295"/>
                <a:gd name="connsiteY1" fmla="*/ 0 h 468924"/>
                <a:gd name="connsiteX2" fmla="*/ 354295 w 354295"/>
                <a:gd name="connsiteY2" fmla="*/ 32765 h 468924"/>
                <a:gd name="connsiteX3" fmla="*/ 354295 w 354295"/>
                <a:gd name="connsiteY3" fmla="*/ 169819 h 468924"/>
                <a:gd name="connsiteX4" fmla="*/ 199530 w 354295"/>
                <a:gd name="connsiteY4" fmla="*/ 169819 h 468924"/>
                <a:gd name="connsiteX5" fmla="*/ 188119 w 354295"/>
                <a:gd name="connsiteY5" fmla="*/ 181230 h 468924"/>
                <a:gd name="connsiteX6" fmla="*/ 188119 w 354295"/>
                <a:gd name="connsiteY6" fmla="*/ 281802 h 468924"/>
                <a:gd name="connsiteX7" fmla="*/ 199530 w 354295"/>
                <a:gd name="connsiteY7" fmla="*/ 293213 h 468924"/>
                <a:gd name="connsiteX8" fmla="*/ 354295 w 354295"/>
                <a:gd name="connsiteY8" fmla="*/ 293213 h 468924"/>
                <a:gd name="connsiteX9" fmla="*/ 354295 w 354295"/>
                <a:gd name="connsiteY9" fmla="*/ 436159 h 468924"/>
                <a:gd name="connsiteX10" fmla="*/ 321530 w 354295"/>
                <a:gd name="connsiteY10" fmla="*/ 468924 h 468924"/>
                <a:gd name="connsiteX11" fmla="*/ 32765 w 354295"/>
                <a:gd name="connsiteY11" fmla="*/ 468924 h 468924"/>
                <a:gd name="connsiteX12" fmla="*/ 0 w 354295"/>
                <a:gd name="connsiteY12" fmla="*/ 436159 h 468924"/>
                <a:gd name="connsiteX13" fmla="*/ 0 w 354295"/>
                <a:gd name="connsiteY13" fmla="*/ 32765 h 468924"/>
                <a:gd name="connsiteX14" fmla="*/ 32765 w 354295"/>
                <a:gd name="connsiteY14" fmla="*/ 0 h 468924"/>
                <a:gd name="connsiteX0" fmla="*/ 188119 w 354295"/>
                <a:gd name="connsiteY0" fmla="*/ 181230 h 468924"/>
                <a:gd name="connsiteX1" fmla="*/ 188119 w 354295"/>
                <a:gd name="connsiteY1" fmla="*/ 281802 h 468924"/>
                <a:gd name="connsiteX2" fmla="*/ 199530 w 354295"/>
                <a:gd name="connsiteY2" fmla="*/ 293213 h 468924"/>
                <a:gd name="connsiteX3" fmla="*/ 354295 w 354295"/>
                <a:gd name="connsiteY3" fmla="*/ 293213 h 468924"/>
                <a:gd name="connsiteX4" fmla="*/ 354295 w 354295"/>
                <a:gd name="connsiteY4" fmla="*/ 436159 h 468924"/>
                <a:gd name="connsiteX5" fmla="*/ 321530 w 354295"/>
                <a:gd name="connsiteY5" fmla="*/ 468924 h 468924"/>
                <a:gd name="connsiteX6" fmla="*/ 32765 w 354295"/>
                <a:gd name="connsiteY6" fmla="*/ 468924 h 468924"/>
                <a:gd name="connsiteX7" fmla="*/ 0 w 354295"/>
                <a:gd name="connsiteY7" fmla="*/ 436159 h 468924"/>
                <a:gd name="connsiteX8" fmla="*/ 0 w 354295"/>
                <a:gd name="connsiteY8" fmla="*/ 32765 h 468924"/>
                <a:gd name="connsiteX9" fmla="*/ 32765 w 354295"/>
                <a:gd name="connsiteY9" fmla="*/ 0 h 468924"/>
                <a:gd name="connsiteX10" fmla="*/ 321530 w 354295"/>
                <a:gd name="connsiteY10" fmla="*/ 0 h 468924"/>
                <a:gd name="connsiteX11" fmla="*/ 354295 w 354295"/>
                <a:gd name="connsiteY11" fmla="*/ 32765 h 468924"/>
                <a:gd name="connsiteX12" fmla="*/ 354295 w 354295"/>
                <a:gd name="connsiteY12" fmla="*/ 169819 h 468924"/>
                <a:gd name="connsiteX13" fmla="*/ 199530 w 354295"/>
                <a:gd name="connsiteY13" fmla="*/ 169819 h 468924"/>
                <a:gd name="connsiteX14" fmla="*/ 279559 w 354295"/>
                <a:gd name="connsiteY14" fmla="*/ 272670 h 468924"/>
                <a:gd name="connsiteX0" fmla="*/ 188119 w 354295"/>
                <a:gd name="connsiteY0" fmla="*/ 181230 h 468924"/>
                <a:gd name="connsiteX1" fmla="*/ 188119 w 354295"/>
                <a:gd name="connsiteY1" fmla="*/ 281802 h 468924"/>
                <a:gd name="connsiteX2" fmla="*/ 199530 w 354295"/>
                <a:gd name="connsiteY2" fmla="*/ 293213 h 468924"/>
                <a:gd name="connsiteX3" fmla="*/ 354295 w 354295"/>
                <a:gd name="connsiteY3" fmla="*/ 293213 h 468924"/>
                <a:gd name="connsiteX4" fmla="*/ 354295 w 354295"/>
                <a:gd name="connsiteY4" fmla="*/ 436159 h 468924"/>
                <a:gd name="connsiteX5" fmla="*/ 321530 w 354295"/>
                <a:gd name="connsiteY5" fmla="*/ 468924 h 468924"/>
                <a:gd name="connsiteX6" fmla="*/ 32765 w 354295"/>
                <a:gd name="connsiteY6" fmla="*/ 468924 h 468924"/>
                <a:gd name="connsiteX7" fmla="*/ 0 w 354295"/>
                <a:gd name="connsiteY7" fmla="*/ 436159 h 468924"/>
                <a:gd name="connsiteX8" fmla="*/ 0 w 354295"/>
                <a:gd name="connsiteY8" fmla="*/ 32765 h 468924"/>
                <a:gd name="connsiteX9" fmla="*/ 32765 w 354295"/>
                <a:gd name="connsiteY9" fmla="*/ 0 h 468924"/>
                <a:gd name="connsiteX10" fmla="*/ 321530 w 354295"/>
                <a:gd name="connsiteY10" fmla="*/ 0 h 468924"/>
                <a:gd name="connsiteX11" fmla="*/ 354295 w 354295"/>
                <a:gd name="connsiteY11" fmla="*/ 32765 h 468924"/>
                <a:gd name="connsiteX12" fmla="*/ 354295 w 354295"/>
                <a:gd name="connsiteY12" fmla="*/ 169819 h 468924"/>
                <a:gd name="connsiteX13" fmla="*/ 199530 w 354295"/>
                <a:gd name="connsiteY13" fmla="*/ 169819 h 468924"/>
                <a:gd name="connsiteX0" fmla="*/ 188119 w 354295"/>
                <a:gd name="connsiteY0" fmla="*/ 181230 h 468924"/>
                <a:gd name="connsiteX1" fmla="*/ 188119 w 354295"/>
                <a:gd name="connsiteY1" fmla="*/ 281802 h 468924"/>
                <a:gd name="connsiteX2" fmla="*/ 199530 w 354295"/>
                <a:gd name="connsiteY2" fmla="*/ 293213 h 468924"/>
                <a:gd name="connsiteX3" fmla="*/ 354295 w 354295"/>
                <a:gd name="connsiteY3" fmla="*/ 293213 h 468924"/>
                <a:gd name="connsiteX4" fmla="*/ 354295 w 354295"/>
                <a:gd name="connsiteY4" fmla="*/ 436159 h 468924"/>
                <a:gd name="connsiteX5" fmla="*/ 321530 w 354295"/>
                <a:gd name="connsiteY5" fmla="*/ 468924 h 468924"/>
                <a:gd name="connsiteX6" fmla="*/ 32765 w 354295"/>
                <a:gd name="connsiteY6" fmla="*/ 468924 h 468924"/>
                <a:gd name="connsiteX7" fmla="*/ 0 w 354295"/>
                <a:gd name="connsiteY7" fmla="*/ 436159 h 468924"/>
                <a:gd name="connsiteX8" fmla="*/ 0 w 354295"/>
                <a:gd name="connsiteY8" fmla="*/ 32765 h 468924"/>
                <a:gd name="connsiteX9" fmla="*/ 32765 w 354295"/>
                <a:gd name="connsiteY9" fmla="*/ 0 h 468924"/>
                <a:gd name="connsiteX10" fmla="*/ 321530 w 354295"/>
                <a:gd name="connsiteY10" fmla="*/ 0 h 468924"/>
                <a:gd name="connsiteX11" fmla="*/ 354295 w 354295"/>
                <a:gd name="connsiteY11" fmla="*/ 32765 h 468924"/>
                <a:gd name="connsiteX12" fmla="*/ 354295 w 354295"/>
                <a:gd name="connsiteY12" fmla="*/ 169819 h 468924"/>
                <a:gd name="connsiteX13" fmla="*/ 199530 w 354295"/>
                <a:gd name="connsiteY13" fmla="*/ 169819 h 468924"/>
                <a:gd name="connsiteX0" fmla="*/ 188119 w 354295"/>
                <a:gd name="connsiteY0" fmla="*/ 181230 h 468924"/>
                <a:gd name="connsiteX1" fmla="*/ 188119 w 354295"/>
                <a:gd name="connsiteY1" fmla="*/ 281802 h 468924"/>
                <a:gd name="connsiteX2" fmla="*/ 199530 w 354295"/>
                <a:gd name="connsiteY2" fmla="*/ 293213 h 468924"/>
                <a:gd name="connsiteX3" fmla="*/ 354295 w 354295"/>
                <a:gd name="connsiteY3" fmla="*/ 293213 h 468924"/>
                <a:gd name="connsiteX4" fmla="*/ 354295 w 354295"/>
                <a:gd name="connsiteY4" fmla="*/ 436159 h 468924"/>
                <a:gd name="connsiteX5" fmla="*/ 321530 w 354295"/>
                <a:gd name="connsiteY5" fmla="*/ 468924 h 468924"/>
                <a:gd name="connsiteX6" fmla="*/ 32765 w 354295"/>
                <a:gd name="connsiteY6" fmla="*/ 468924 h 468924"/>
                <a:gd name="connsiteX7" fmla="*/ 0 w 354295"/>
                <a:gd name="connsiteY7" fmla="*/ 436159 h 468924"/>
                <a:gd name="connsiteX8" fmla="*/ 0 w 354295"/>
                <a:gd name="connsiteY8" fmla="*/ 32765 h 468924"/>
                <a:gd name="connsiteX9" fmla="*/ 32765 w 354295"/>
                <a:gd name="connsiteY9" fmla="*/ 0 h 468924"/>
                <a:gd name="connsiteX10" fmla="*/ 321530 w 354295"/>
                <a:gd name="connsiteY10" fmla="*/ 0 h 468924"/>
                <a:gd name="connsiteX11" fmla="*/ 354295 w 354295"/>
                <a:gd name="connsiteY11" fmla="*/ 32765 h 468924"/>
                <a:gd name="connsiteX12" fmla="*/ 354295 w 354295"/>
                <a:gd name="connsiteY12" fmla="*/ 169819 h 468924"/>
                <a:gd name="connsiteX0" fmla="*/ 188119 w 354295"/>
                <a:gd name="connsiteY0" fmla="*/ 281802 h 468924"/>
                <a:gd name="connsiteX1" fmla="*/ 199530 w 354295"/>
                <a:gd name="connsiteY1" fmla="*/ 293213 h 468924"/>
                <a:gd name="connsiteX2" fmla="*/ 354295 w 354295"/>
                <a:gd name="connsiteY2" fmla="*/ 293213 h 468924"/>
                <a:gd name="connsiteX3" fmla="*/ 354295 w 354295"/>
                <a:gd name="connsiteY3" fmla="*/ 436159 h 468924"/>
                <a:gd name="connsiteX4" fmla="*/ 321530 w 354295"/>
                <a:gd name="connsiteY4" fmla="*/ 468924 h 468924"/>
                <a:gd name="connsiteX5" fmla="*/ 32765 w 354295"/>
                <a:gd name="connsiteY5" fmla="*/ 468924 h 468924"/>
                <a:gd name="connsiteX6" fmla="*/ 0 w 354295"/>
                <a:gd name="connsiteY6" fmla="*/ 436159 h 468924"/>
                <a:gd name="connsiteX7" fmla="*/ 0 w 354295"/>
                <a:gd name="connsiteY7" fmla="*/ 32765 h 468924"/>
                <a:gd name="connsiteX8" fmla="*/ 32765 w 354295"/>
                <a:gd name="connsiteY8" fmla="*/ 0 h 468924"/>
                <a:gd name="connsiteX9" fmla="*/ 321530 w 354295"/>
                <a:gd name="connsiteY9" fmla="*/ 0 h 468924"/>
                <a:gd name="connsiteX10" fmla="*/ 354295 w 354295"/>
                <a:gd name="connsiteY10" fmla="*/ 32765 h 468924"/>
                <a:gd name="connsiteX11" fmla="*/ 354295 w 354295"/>
                <a:gd name="connsiteY11" fmla="*/ 169819 h 468924"/>
                <a:gd name="connsiteX0" fmla="*/ 199530 w 354295"/>
                <a:gd name="connsiteY0" fmla="*/ 293213 h 468924"/>
                <a:gd name="connsiteX1" fmla="*/ 354295 w 354295"/>
                <a:gd name="connsiteY1" fmla="*/ 293213 h 468924"/>
                <a:gd name="connsiteX2" fmla="*/ 354295 w 354295"/>
                <a:gd name="connsiteY2" fmla="*/ 436159 h 468924"/>
                <a:gd name="connsiteX3" fmla="*/ 321530 w 354295"/>
                <a:gd name="connsiteY3" fmla="*/ 468924 h 468924"/>
                <a:gd name="connsiteX4" fmla="*/ 32765 w 354295"/>
                <a:gd name="connsiteY4" fmla="*/ 468924 h 468924"/>
                <a:gd name="connsiteX5" fmla="*/ 0 w 354295"/>
                <a:gd name="connsiteY5" fmla="*/ 436159 h 468924"/>
                <a:gd name="connsiteX6" fmla="*/ 0 w 354295"/>
                <a:gd name="connsiteY6" fmla="*/ 32765 h 468924"/>
                <a:gd name="connsiteX7" fmla="*/ 32765 w 354295"/>
                <a:gd name="connsiteY7" fmla="*/ 0 h 468924"/>
                <a:gd name="connsiteX8" fmla="*/ 321530 w 354295"/>
                <a:gd name="connsiteY8" fmla="*/ 0 h 468924"/>
                <a:gd name="connsiteX9" fmla="*/ 354295 w 354295"/>
                <a:gd name="connsiteY9" fmla="*/ 32765 h 468924"/>
                <a:gd name="connsiteX10" fmla="*/ 354295 w 354295"/>
                <a:gd name="connsiteY10" fmla="*/ 169819 h 468924"/>
                <a:gd name="connsiteX0" fmla="*/ 354295 w 354295"/>
                <a:gd name="connsiteY0" fmla="*/ 293213 h 468924"/>
                <a:gd name="connsiteX1" fmla="*/ 354295 w 354295"/>
                <a:gd name="connsiteY1" fmla="*/ 436159 h 468924"/>
                <a:gd name="connsiteX2" fmla="*/ 321530 w 354295"/>
                <a:gd name="connsiteY2" fmla="*/ 468924 h 468924"/>
                <a:gd name="connsiteX3" fmla="*/ 32765 w 354295"/>
                <a:gd name="connsiteY3" fmla="*/ 468924 h 468924"/>
                <a:gd name="connsiteX4" fmla="*/ 0 w 354295"/>
                <a:gd name="connsiteY4" fmla="*/ 436159 h 468924"/>
                <a:gd name="connsiteX5" fmla="*/ 0 w 354295"/>
                <a:gd name="connsiteY5" fmla="*/ 32765 h 468924"/>
                <a:gd name="connsiteX6" fmla="*/ 32765 w 354295"/>
                <a:gd name="connsiteY6" fmla="*/ 0 h 468924"/>
                <a:gd name="connsiteX7" fmla="*/ 321530 w 354295"/>
                <a:gd name="connsiteY7" fmla="*/ 0 h 468924"/>
                <a:gd name="connsiteX8" fmla="*/ 354295 w 354295"/>
                <a:gd name="connsiteY8" fmla="*/ 32765 h 468924"/>
                <a:gd name="connsiteX9" fmla="*/ 354295 w 354295"/>
                <a:gd name="connsiteY9" fmla="*/ 169819 h 468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54295" h="468924">
                  <a:moveTo>
                    <a:pt x="354295" y="293213"/>
                  </a:moveTo>
                  <a:lnTo>
                    <a:pt x="354295" y="436159"/>
                  </a:lnTo>
                  <a:cubicBezTo>
                    <a:pt x="354295" y="454255"/>
                    <a:pt x="339626" y="468924"/>
                    <a:pt x="321530" y="468924"/>
                  </a:cubicBezTo>
                  <a:lnTo>
                    <a:pt x="32765" y="468924"/>
                  </a:lnTo>
                  <a:cubicBezTo>
                    <a:pt x="14669" y="468924"/>
                    <a:pt x="0" y="454255"/>
                    <a:pt x="0" y="436159"/>
                  </a:cubicBezTo>
                  <a:lnTo>
                    <a:pt x="0" y="32765"/>
                  </a:lnTo>
                  <a:cubicBezTo>
                    <a:pt x="0" y="14669"/>
                    <a:pt x="14669" y="0"/>
                    <a:pt x="32765" y="0"/>
                  </a:cubicBezTo>
                  <a:lnTo>
                    <a:pt x="321530" y="0"/>
                  </a:lnTo>
                  <a:cubicBezTo>
                    <a:pt x="339626" y="0"/>
                    <a:pt x="354295" y="14669"/>
                    <a:pt x="354295" y="32765"/>
                  </a:cubicBezTo>
                  <a:lnTo>
                    <a:pt x="354295" y="169819"/>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grpSp>
          <p:nvGrpSpPr>
            <p:cNvPr id="9" name="Group 8">
              <a:extLst>
                <a:ext uri="{FF2B5EF4-FFF2-40B4-BE49-F238E27FC236}">
                  <a16:creationId xmlns:a16="http://schemas.microsoft.com/office/drawing/2014/main" id="{E933D6D8-38F7-3EC9-9D6D-377166A7BF6D}"/>
                </a:ext>
              </a:extLst>
            </p:cNvPr>
            <p:cNvGrpSpPr/>
            <p:nvPr/>
          </p:nvGrpSpPr>
          <p:grpSpPr>
            <a:xfrm rot="13740000">
              <a:off x="1986904" y="4140636"/>
              <a:ext cx="45719" cy="387955"/>
              <a:chOff x="6420125" y="735106"/>
              <a:chExt cx="357634" cy="3034754"/>
            </a:xfrm>
          </p:grpSpPr>
          <p:sp>
            <p:nvSpPr>
              <p:cNvPr id="17" name="Isosceles Triangle 16">
                <a:extLst>
                  <a:ext uri="{FF2B5EF4-FFF2-40B4-BE49-F238E27FC236}">
                    <a16:creationId xmlns:a16="http://schemas.microsoft.com/office/drawing/2014/main" id="{76E52FD9-319C-CC8A-5B5A-850F1F6C1B7F}"/>
                  </a:ext>
                </a:extLst>
              </p:cNvPr>
              <p:cNvSpPr/>
              <p:nvPr/>
            </p:nvSpPr>
            <p:spPr>
              <a:xfrm>
                <a:off x="6420125" y="735106"/>
                <a:ext cx="357634" cy="488433"/>
              </a:xfrm>
              <a:prstGeom prst="triangle">
                <a:avLst/>
              </a:pr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sp>
            <p:nvSpPr>
              <p:cNvPr id="18" name="Rectangle 17">
                <a:extLst>
                  <a:ext uri="{FF2B5EF4-FFF2-40B4-BE49-F238E27FC236}">
                    <a16:creationId xmlns:a16="http://schemas.microsoft.com/office/drawing/2014/main" id="{B5CAE2D3-C94E-D14B-9259-8F04C6472BE8}"/>
                  </a:ext>
                </a:extLst>
              </p:cNvPr>
              <p:cNvSpPr/>
              <p:nvPr/>
            </p:nvSpPr>
            <p:spPr>
              <a:xfrm>
                <a:off x="6420125" y="1225754"/>
                <a:ext cx="357634" cy="2328704"/>
              </a:xfrm>
              <a:prstGeom prst="rect">
                <a:avLst/>
              </a:prstGeom>
              <a:solidFill>
                <a:schemeClr val="bg1"/>
              </a:solid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sp>
            <p:nvSpPr>
              <p:cNvPr id="19" name="Rectangle 18">
                <a:extLst>
                  <a:ext uri="{FF2B5EF4-FFF2-40B4-BE49-F238E27FC236}">
                    <a16:creationId xmlns:a16="http://schemas.microsoft.com/office/drawing/2014/main" id="{3F972FCD-81D0-AB4B-65A8-3878082343E2}"/>
                  </a:ext>
                </a:extLst>
              </p:cNvPr>
              <p:cNvSpPr/>
              <p:nvPr/>
            </p:nvSpPr>
            <p:spPr>
              <a:xfrm>
                <a:off x="6420125" y="3567954"/>
                <a:ext cx="357634" cy="201906"/>
              </a:xfrm>
              <a:prstGeom prst="rect">
                <a:avLst/>
              </a:pr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grpSp>
        <p:grpSp>
          <p:nvGrpSpPr>
            <p:cNvPr id="10" name="Group 9">
              <a:extLst>
                <a:ext uri="{FF2B5EF4-FFF2-40B4-BE49-F238E27FC236}">
                  <a16:creationId xmlns:a16="http://schemas.microsoft.com/office/drawing/2014/main" id="{44803325-39F0-7D7C-91ED-4341AE90501C}"/>
                </a:ext>
              </a:extLst>
            </p:cNvPr>
            <p:cNvGrpSpPr/>
            <p:nvPr/>
          </p:nvGrpSpPr>
          <p:grpSpPr>
            <a:xfrm>
              <a:off x="1755786" y="4122497"/>
              <a:ext cx="143352" cy="97390"/>
              <a:chOff x="1755786" y="4122497"/>
              <a:chExt cx="143352" cy="97390"/>
            </a:xfrm>
          </p:grpSpPr>
          <p:sp>
            <p:nvSpPr>
              <p:cNvPr id="15" name="Rectangle 894">
                <a:extLst>
                  <a:ext uri="{FF2B5EF4-FFF2-40B4-BE49-F238E27FC236}">
                    <a16:creationId xmlns:a16="http://schemas.microsoft.com/office/drawing/2014/main" id="{3603FF1B-DAE4-EDEC-8F53-7F465C2B429D}"/>
                  </a:ext>
                </a:extLst>
              </p:cNvPr>
              <p:cNvSpPr/>
              <p:nvPr/>
            </p:nvSpPr>
            <p:spPr>
              <a:xfrm>
                <a:off x="1755786" y="4127304"/>
                <a:ext cx="92583" cy="92583"/>
              </a:xfrm>
              <a:custGeom>
                <a:avLst/>
                <a:gdLst>
                  <a:gd name="connsiteX0" fmla="*/ 0 w 92583"/>
                  <a:gd name="connsiteY0" fmla="*/ 0 h 92583"/>
                  <a:gd name="connsiteX1" fmla="*/ 92583 w 92583"/>
                  <a:gd name="connsiteY1" fmla="*/ 0 h 92583"/>
                  <a:gd name="connsiteX2" fmla="*/ 92583 w 92583"/>
                  <a:gd name="connsiteY2" fmla="*/ 92583 h 92583"/>
                  <a:gd name="connsiteX3" fmla="*/ 0 w 92583"/>
                  <a:gd name="connsiteY3" fmla="*/ 92583 h 92583"/>
                  <a:gd name="connsiteX4" fmla="*/ 0 w 92583"/>
                  <a:gd name="connsiteY4" fmla="*/ 0 h 92583"/>
                  <a:gd name="connsiteX0" fmla="*/ 92583 w 184023"/>
                  <a:gd name="connsiteY0" fmla="*/ 92583 h 184023"/>
                  <a:gd name="connsiteX1" fmla="*/ 0 w 184023"/>
                  <a:gd name="connsiteY1" fmla="*/ 92583 h 184023"/>
                  <a:gd name="connsiteX2" fmla="*/ 0 w 184023"/>
                  <a:gd name="connsiteY2" fmla="*/ 0 h 184023"/>
                  <a:gd name="connsiteX3" fmla="*/ 92583 w 184023"/>
                  <a:gd name="connsiteY3" fmla="*/ 0 h 184023"/>
                  <a:gd name="connsiteX4" fmla="*/ 184023 w 184023"/>
                  <a:gd name="connsiteY4" fmla="*/ 184023 h 184023"/>
                  <a:gd name="connsiteX0" fmla="*/ 92583 w 92583"/>
                  <a:gd name="connsiteY0" fmla="*/ 92583 h 92583"/>
                  <a:gd name="connsiteX1" fmla="*/ 0 w 92583"/>
                  <a:gd name="connsiteY1" fmla="*/ 92583 h 92583"/>
                  <a:gd name="connsiteX2" fmla="*/ 0 w 92583"/>
                  <a:gd name="connsiteY2" fmla="*/ 0 h 92583"/>
                  <a:gd name="connsiteX3" fmla="*/ 92583 w 92583"/>
                  <a:gd name="connsiteY3" fmla="*/ 0 h 92583"/>
                  <a:gd name="connsiteX0" fmla="*/ 0 w 92583"/>
                  <a:gd name="connsiteY0" fmla="*/ 92583 h 92583"/>
                  <a:gd name="connsiteX1" fmla="*/ 0 w 92583"/>
                  <a:gd name="connsiteY1" fmla="*/ 0 h 92583"/>
                  <a:gd name="connsiteX2" fmla="*/ 92583 w 92583"/>
                  <a:gd name="connsiteY2" fmla="*/ 0 h 92583"/>
                </a:gdLst>
                <a:ahLst/>
                <a:cxnLst>
                  <a:cxn ang="0">
                    <a:pos x="connsiteX0" y="connsiteY0"/>
                  </a:cxn>
                  <a:cxn ang="0">
                    <a:pos x="connsiteX1" y="connsiteY1"/>
                  </a:cxn>
                  <a:cxn ang="0">
                    <a:pos x="connsiteX2" y="connsiteY2"/>
                  </a:cxn>
                </a:cxnLst>
                <a:rect l="l" t="t" r="r" b="b"/>
                <a:pathLst>
                  <a:path w="92583" h="92583">
                    <a:moveTo>
                      <a:pt x="0" y="92583"/>
                    </a:moveTo>
                    <a:lnTo>
                      <a:pt x="0" y="0"/>
                    </a:lnTo>
                    <a:lnTo>
                      <a:pt x="92583" y="0"/>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sp>
            <p:nvSpPr>
              <p:cNvPr id="16" name="Freeform 898">
                <a:extLst>
                  <a:ext uri="{FF2B5EF4-FFF2-40B4-BE49-F238E27FC236}">
                    <a16:creationId xmlns:a16="http://schemas.microsoft.com/office/drawing/2014/main" id="{5E810537-8A34-A46E-BB35-FAFE42307B4F}"/>
                  </a:ext>
                </a:extLst>
              </p:cNvPr>
              <p:cNvSpPr/>
              <p:nvPr/>
            </p:nvSpPr>
            <p:spPr>
              <a:xfrm>
                <a:off x="1798301" y="4122497"/>
                <a:ext cx="100837" cy="92364"/>
              </a:xfrm>
              <a:custGeom>
                <a:avLst/>
                <a:gdLst>
                  <a:gd name="connsiteX0" fmla="*/ 0 w 147782"/>
                  <a:gd name="connsiteY0" fmla="*/ 33867 h 92364"/>
                  <a:gd name="connsiteX1" fmla="*/ 43103 w 147782"/>
                  <a:gd name="connsiteY1" fmla="*/ 92364 h 92364"/>
                  <a:gd name="connsiteX2" fmla="*/ 147782 w 147782"/>
                  <a:gd name="connsiteY2" fmla="*/ 0 h 92364"/>
                  <a:gd name="connsiteX0" fmla="*/ 0 w 135027"/>
                  <a:gd name="connsiteY0" fmla="*/ 50535 h 92364"/>
                  <a:gd name="connsiteX1" fmla="*/ 30348 w 135027"/>
                  <a:gd name="connsiteY1" fmla="*/ 92364 h 92364"/>
                  <a:gd name="connsiteX2" fmla="*/ 135027 w 135027"/>
                  <a:gd name="connsiteY2" fmla="*/ 0 h 92364"/>
                </a:gdLst>
                <a:ahLst/>
                <a:cxnLst>
                  <a:cxn ang="0">
                    <a:pos x="connsiteX0" y="connsiteY0"/>
                  </a:cxn>
                  <a:cxn ang="0">
                    <a:pos x="connsiteX1" y="connsiteY1"/>
                  </a:cxn>
                  <a:cxn ang="0">
                    <a:pos x="connsiteX2" y="connsiteY2"/>
                  </a:cxn>
                </a:cxnLst>
                <a:rect l="l" t="t" r="r" b="b"/>
                <a:pathLst>
                  <a:path w="135027" h="92364">
                    <a:moveTo>
                      <a:pt x="0" y="50535"/>
                    </a:moveTo>
                    <a:lnTo>
                      <a:pt x="30348" y="92364"/>
                    </a:lnTo>
                    <a:lnTo>
                      <a:pt x="135027" y="0"/>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grpSp>
        <p:grpSp>
          <p:nvGrpSpPr>
            <p:cNvPr id="11" name="Group 10">
              <a:extLst>
                <a:ext uri="{FF2B5EF4-FFF2-40B4-BE49-F238E27FC236}">
                  <a16:creationId xmlns:a16="http://schemas.microsoft.com/office/drawing/2014/main" id="{97AD2DEB-6777-D427-EAAC-7F5999CF0D3E}"/>
                </a:ext>
              </a:extLst>
            </p:cNvPr>
            <p:cNvGrpSpPr/>
            <p:nvPr/>
          </p:nvGrpSpPr>
          <p:grpSpPr>
            <a:xfrm>
              <a:off x="1755786" y="4253290"/>
              <a:ext cx="143352" cy="97390"/>
              <a:chOff x="1755786" y="4122497"/>
              <a:chExt cx="143352" cy="97390"/>
            </a:xfrm>
          </p:grpSpPr>
          <p:sp>
            <p:nvSpPr>
              <p:cNvPr id="13" name="Rectangle 894">
                <a:extLst>
                  <a:ext uri="{FF2B5EF4-FFF2-40B4-BE49-F238E27FC236}">
                    <a16:creationId xmlns:a16="http://schemas.microsoft.com/office/drawing/2014/main" id="{7F56E35B-D2A1-872A-773C-F1F0A12A0AAB}"/>
                  </a:ext>
                </a:extLst>
              </p:cNvPr>
              <p:cNvSpPr/>
              <p:nvPr/>
            </p:nvSpPr>
            <p:spPr>
              <a:xfrm>
                <a:off x="1755786" y="4127304"/>
                <a:ext cx="92583" cy="92583"/>
              </a:xfrm>
              <a:custGeom>
                <a:avLst/>
                <a:gdLst>
                  <a:gd name="connsiteX0" fmla="*/ 0 w 92583"/>
                  <a:gd name="connsiteY0" fmla="*/ 0 h 92583"/>
                  <a:gd name="connsiteX1" fmla="*/ 92583 w 92583"/>
                  <a:gd name="connsiteY1" fmla="*/ 0 h 92583"/>
                  <a:gd name="connsiteX2" fmla="*/ 92583 w 92583"/>
                  <a:gd name="connsiteY2" fmla="*/ 92583 h 92583"/>
                  <a:gd name="connsiteX3" fmla="*/ 0 w 92583"/>
                  <a:gd name="connsiteY3" fmla="*/ 92583 h 92583"/>
                  <a:gd name="connsiteX4" fmla="*/ 0 w 92583"/>
                  <a:gd name="connsiteY4" fmla="*/ 0 h 92583"/>
                  <a:gd name="connsiteX0" fmla="*/ 92583 w 184023"/>
                  <a:gd name="connsiteY0" fmla="*/ 92583 h 184023"/>
                  <a:gd name="connsiteX1" fmla="*/ 0 w 184023"/>
                  <a:gd name="connsiteY1" fmla="*/ 92583 h 184023"/>
                  <a:gd name="connsiteX2" fmla="*/ 0 w 184023"/>
                  <a:gd name="connsiteY2" fmla="*/ 0 h 184023"/>
                  <a:gd name="connsiteX3" fmla="*/ 92583 w 184023"/>
                  <a:gd name="connsiteY3" fmla="*/ 0 h 184023"/>
                  <a:gd name="connsiteX4" fmla="*/ 184023 w 184023"/>
                  <a:gd name="connsiteY4" fmla="*/ 184023 h 184023"/>
                  <a:gd name="connsiteX0" fmla="*/ 92583 w 92583"/>
                  <a:gd name="connsiteY0" fmla="*/ 92583 h 92583"/>
                  <a:gd name="connsiteX1" fmla="*/ 0 w 92583"/>
                  <a:gd name="connsiteY1" fmla="*/ 92583 h 92583"/>
                  <a:gd name="connsiteX2" fmla="*/ 0 w 92583"/>
                  <a:gd name="connsiteY2" fmla="*/ 0 h 92583"/>
                  <a:gd name="connsiteX3" fmla="*/ 92583 w 92583"/>
                  <a:gd name="connsiteY3" fmla="*/ 0 h 92583"/>
                  <a:gd name="connsiteX0" fmla="*/ 0 w 92583"/>
                  <a:gd name="connsiteY0" fmla="*/ 92583 h 92583"/>
                  <a:gd name="connsiteX1" fmla="*/ 0 w 92583"/>
                  <a:gd name="connsiteY1" fmla="*/ 0 h 92583"/>
                  <a:gd name="connsiteX2" fmla="*/ 92583 w 92583"/>
                  <a:gd name="connsiteY2" fmla="*/ 0 h 92583"/>
                </a:gdLst>
                <a:ahLst/>
                <a:cxnLst>
                  <a:cxn ang="0">
                    <a:pos x="connsiteX0" y="connsiteY0"/>
                  </a:cxn>
                  <a:cxn ang="0">
                    <a:pos x="connsiteX1" y="connsiteY1"/>
                  </a:cxn>
                  <a:cxn ang="0">
                    <a:pos x="connsiteX2" y="connsiteY2"/>
                  </a:cxn>
                </a:cxnLst>
                <a:rect l="l" t="t" r="r" b="b"/>
                <a:pathLst>
                  <a:path w="92583" h="92583">
                    <a:moveTo>
                      <a:pt x="0" y="92583"/>
                    </a:moveTo>
                    <a:lnTo>
                      <a:pt x="0" y="0"/>
                    </a:lnTo>
                    <a:lnTo>
                      <a:pt x="92583" y="0"/>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sp>
            <p:nvSpPr>
              <p:cNvPr id="14" name="Freeform 902">
                <a:extLst>
                  <a:ext uri="{FF2B5EF4-FFF2-40B4-BE49-F238E27FC236}">
                    <a16:creationId xmlns:a16="http://schemas.microsoft.com/office/drawing/2014/main" id="{05F19687-8D4F-A6EE-0B33-7E88342D29EA}"/>
                  </a:ext>
                </a:extLst>
              </p:cNvPr>
              <p:cNvSpPr/>
              <p:nvPr/>
            </p:nvSpPr>
            <p:spPr>
              <a:xfrm>
                <a:off x="1798301" y="4122497"/>
                <a:ext cx="100837" cy="92364"/>
              </a:xfrm>
              <a:custGeom>
                <a:avLst/>
                <a:gdLst>
                  <a:gd name="connsiteX0" fmla="*/ 0 w 147782"/>
                  <a:gd name="connsiteY0" fmla="*/ 33867 h 92364"/>
                  <a:gd name="connsiteX1" fmla="*/ 43103 w 147782"/>
                  <a:gd name="connsiteY1" fmla="*/ 92364 h 92364"/>
                  <a:gd name="connsiteX2" fmla="*/ 147782 w 147782"/>
                  <a:gd name="connsiteY2" fmla="*/ 0 h 92364"/>
                  <a:gd name="connsiteX0" fmla="*/ 0 w 135027"/>
                  <a:gd name="connsiteY0" fmla="*/ 50535 h 92364"/>
                  <a:gd name="connsiteX1" fmla="*/ 30348 w 135027"/>
                  <a:gd name="connsiteY1" fmla="*/ 92364 h 92364"/>
                  <a:gd name="connsiteX2" fmla="*/ 135027 w 135027"/>
                  <a:gd name="connsiteY2" fmla="*/ 0 h 92364"/>
                </a:gdLst>
                <a:ahLst/>
                <a:cxnLst>
                  <a:cxn ang="0">
                    <a:pos x="connsiteX0" y="connsiteY0"/>
                  </a:cxn>
                  <a:cxn ang="0">
                    <a:pos x="connsiteX1" y="connsiteY1"/>
                  </a:cxn>
                  <a:cxn ang="0">
                    <a:pos x="connsiteX2" y="connsiteY2"/>
                  </a:cxn>
                </a:cxnLst>
                <a:rect l="l" t="t" r="r" b="b"/>
                <a:pathLst>
                  <a:path w="135027" h="92364">
                    <a:moveTo>
                      <a:pt x="0" y="50535"/>
                    </a:moveTo>
                    <a:lnTo>
                      <a:pt x="30348" y="92364"/>
                    </a:lnTo>
                    <a:lnTo>
                      <a:pt x="135027" y="0"/>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grpSp>
        <p:sp>
          <p:nvSpPr>
            <p:cNvPr id="12" name="Rectangle 894">
              <a:extLst>
                <a:ext uri="{FF2B5EF4-FFF2-40B4-BE49-F238E27FC236}">
                  <a16:creationId xmlns:a16="http://schemas.microsoft.com/office/drawing/2014/main" id="{3B5F3104-33F9-4C52-13BD-E82D91956C7F}"/>
                </a:ext>
              </a:extLst>
            </p:cNvPr>
            <p:cNvSpPr/>
            <p:nvPr/>
          </p:nvSpPr>
          <p:spPr>
            <a:xfrm>
              <a:off x="1755786" y="4384083"/>
              <a:ext cx="92583" cy="92583"/>
            </a:xfrm>
            <a:custGeom>
              <a:avLst/>
              <a:gdLst>
                <a:gd name="connsiteX0" fmla="*/ 0 w 92583"/>
                <a:gd name="connsiteY0" fmla="*/ 0 h 92583"/>
                <a:gd name="connsiteX1" fmla="*/ 92583 w 92583"/>
                <a:gd name="connsiteY1" fmla="*/ 0 h 92583"/>
                <a:gd name="connsiteX2" fmla="*/ 92583 w 92583"/>
                <a:gd name="connsiteY2" fmla="*/ 92583 h 92583"/>
                <a:gd name="connsiteX3" fmla="*/ 0 w 92583"/>
                <a:gd name="connsiteY3" fmla="*/ 92583 h 92583"/>
                <a:gd name="connsiteX4" fmla="*/ 0 w 92583"/>
                <a:gd name="connsiteY4" fmla="*/ 0 h 92583"/>
                <a:gd name="connsiteX0" fmla="*/ 92583 w 184023"/>
                <a:gd name="connsiteY0" fmla="*/ 92583 h 184023"/>
                <a:gd name="connsiteX1" fmla="*/ 0 w 184023"/>
                <a:gd name="connsiteY1" fmla="*/ 92583 h 184023"/>
                <a:gd name="connsiteX2" fmla="*/ 0 w 184023"/>
                <a:gd name="connsiteY2" fmla="*/ 0 h 184023"/>
                <a:gd name="connsiteX3" fmla="*/ 92583 w 184023"/>
                <a:gd name="connsiteY3" fmla="*/ 0 h 184023"/>
                <a:gd name="connsiteX4" fmla="*/ 184023 w 184023"/>
                <a:gd name="connsiteY4" fmla="*/ 184023 h 184023"/>
                <a:gd name="connsiteX0" fmla="*/ 92583 w 92583"/>
                <a:gd name="connsiteY0" fmla="*/ 92583 h 92583"/>
                <a:gd name="connsiteX1" fmla="*/ 0 w 92583"/>
                <a:gd name="connsiteY1" fmla="*/ 92583 h 92583"/>
                <a:gd name="connsiteX2" fmla="*/ 0 w 92583"/>
                <a:gd name="connsiteY2" fmla="*/ 0 h 92583"/>
                <a:gd name="connsiteX3" fmla="*/ 92583 w 92583"/>
                <a:gd name="connsiteY3" fmla="*/ 0 h 92583"/>
                <a:gd name="connsiteX0" fmla="*/ 0 w 92583"/>
                <a:gd name="connsiteY0" fmla="*/ 92583 h 92583"/>
                <a:gd name="connsiteX1" fmla="*/ 0 w 92583"/>
                <a:gd name="connsiteY1" fmla="*/ 0 h 92583"/>
                <a:gd name="connsiteX2" fmla="*/ 92583 w 92583"/>
                <a:gd name="connsiteY2" fmla="*/ 0 h 92583"/>
              </a:gdLst>
              <a:ahLst/>
              <a:cxnLst>
                <a:cxn ang="0">
                  <a:pos x="connsiteX0" y="connsiteY0"/>
                </a:cxn>
                <a:cxn ang="0">
                  <a:pos x="connsiteX1" y="connsiteY1"/>
                </a:cxn>
                <a:cxn ang="0">
                  <a:pos x="connsiteX2" y="connsiteY2"/>
                </a:cxn>
              </a:cxnLst>
              <a:rect l="l" t="t" r="r" b="b"/>
              <a:pathLst>
                <a:path w="92583" h="92583">
                  <a:moveTo>
                    <a:pt x="0" y="92583"/>
                  </a:moveTo>
                  <a:lnTo>
                    <a:pt x="0" y="0"/>
                  </a:lnTo>
                  <a:lnTo>
                    <a:pt x="92583" y="0"/>
                  </a:lnTo>
                </a:path>
              </a:pathLst>
            </a:custGeom>
            <a:noFill/>
            <a:ln w="57150" cap="rnd">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Georgia"/>
              </a:endParaRPr>
            </a:p>
          </p:txBody>
        </p:sp>
      </p:grpSp>
      <p:sp>
        <p:nvSpPr>
          <p:cNvPr id="20" name="Rectangle 19">
            <a:extLst>
              <a:ext uri="{FF2B5EF4-FFF2-40B4-BE49-F238E27FC236}">
                <a16:creationId xmlns:a16="http://schemas.microsoft.com/office/drawing/2014/main" id="{C755530F-F8FC-EA98-95EB-76E55319B8DD}"/>
              </a:ext>
            </a:extLst>
          </p:cNvPr>
          <p:cNvSpPr/>
          <p:nvPr/>
        </p:nvSpPr>
        <p:spPr>
          <a:xfrm>
            <a:off x="1494924" y="730919"/>
            <a:ext cx="6118058" cy="3829176"/>
          </a:xfrm>
          <a:prstGeom prst="rect">
            <a:avLst/>
          </a:prstGeom>
          <a:noFill/>
          <a:ln w="3175">
            <a:solidFill>
              <a:schemeClr val="accent6"/>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dirty="0">
              <a:solidFill>
                <a:prstClr val="white"/>
              </a:solidFill>
              <a:latin typeface="Georgia"/>
            </a:endParaRPr>
          </a:p>
        </p:txBody>
      </p:sp>
    </p:spTree>
    <p:extLst>
      <p:ext uri="{BB962C8B-B14F-4D97-AF65-F5344CB8AC3E}">
        <p14:creationId xmlns:p14="http://schemas.microsoft.com/office/powerpoint/2010/main" val="1947785983"/>
      </p:ext>
    </p:extLst>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392472F-CC97-75DD-4BBA-E3954792E4AA}"/>
              </a:ext>
            </a:extLst>
          </p:cNvPr>
          <p:cNvSpPr>
            <a:spLocks noGrp="1"/>
          </p:cNvSpPr>
          <p:nvPr>
            <p:ph type="title"/>
          </p:nvPr>
        </p:nvSpPr>
        <p:spPr>
          <a:xfrm>
            <a:off x="250824" y="195263"/>
            <a:ext cx="6409407" cy="857250"/>
          </a:xfrm>
        </p:spPr>
        <p:txBody>
          <a:bodyPr wrap="square" anchor="ctr">
            <a:normAutofit/>
          </a:bodyPr>
          <a:lstStyle/>
          <a:p>
            <a:pPr>
              <a:lnSpc>
                <a:spcPct val="90000"/>
              </a:lnSpc>
            </a:pPr>
            <a:r>
              <a:rPr lang="en-US" dirty="0"/>
              <a:t>What are source of funds checks?</a:t>
            </a:r>
            <a:endParaRPr lang="en-GB" dirty="0"/>
          </a:p>
        </p:txBody>
      </p:sp>
      <p:graphicFrame>
        <p:nvGraphicFramePr>
          <p:cNvPr id="5" name="Content Placeholder 2">
            <a:extLst>
              <a:ext uri="{FF2B5EF4-FFF2-40B4-BE49-F238E27FC236}">
                <a16:creationId xmlns:a16="http://schemas.microsoft.com/office/drawing/2014/main" id="{CD1CAD61-489D-F00A-91F3-F61C3ACEBC20}"/>
              </a:ext>
            </a:extLst>
          </p:cNvPr>
          <p:cNvGraphicFramePr>
            <a:graphicFrameLocks noGrp="1"/>
          </p:cNvGraphicFramePr>
          <p:nvPr>
            <p:ph idx="1"/>
            <p:extLst>
              <p:ext uri="{D42A27DB-BD31-4B8C-83A1-F6EECF244321}">
                <p14:modId xmlns:p14="http://schemas.microsoft.com/office/powerpoint/2010/main" val="665969631"/>
              </p:ext>
            </p:extLst>
          </p:nvPr>
        </p:nvGraphicFramePr>
        <p:xfrm>
          <a:off x="250825" y="1419225"/>
          <a:ext cx="864235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78102537"/>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03" name="Title 1">
            <a:extLst>
              <a:ext uri="{FF2B5EF4-FFF2-40B4-BE49-F238E27FC236}">
                <a16:creationId xmlns:a16="http://schemas.microsoft.com/office/drawing/2014/main" id="{790191E3-FCBC-4E12-3DDD-F3AD70DCBF3C}"/>
              </a:ext>
            </a:extLst>
          </p:cNvPr>
          <p:cNvSpPr>
            <a:spLocks noGrp="1"/>
          </p:cNvSpPr>
          <p:nvPr>
            <p:ph type="title"/>
          </p:nvPr>
        </p:nvSpPr>
        <p:spPr>
          <a:xfrm>
            <a:off x="1408632" y="215637"/>
            <a:ext cx="6330431" cy="703679"/>
          </a:xfrm>
        </p:spPr>
        <p:txBody>
          <a:bodyPr/>
          <a:lstStyle/>
          <a:p>
            <a:r>
              <a:rPr lang="en-US" dirty="0"/>
              <a:t>Key Contacts</a:t>
            </a:r>
          </a:p>
        </p:txBody>
      </p:sp>
      <p:sp>
        <p:nvSpPr>
          <p:cNvPr id="2" name="Footer Placeholder 1">
            <a:extLst>
              <a:ext uri="{FF2B5EF4-FFF2-40B4-BE49-F238E27FC236}">
                <a16:creationId xmlns:a16="http://schemas.microsoft.com/office/drawing/2014/main" id="{FC78C600-C1BD-D271-923E-5FD4D0DE1D07}"/>
              </a:ext>
            </a:extLst>
          </p:cNvPr>
          <p:cNvSpPr>
            <a:spLocks noGrp="1"/>
          </p:cNvSpPr>
          <p:nvPr>
            <p:ph type="ftr" sz="quarter" idx="16"/>
          </p:nvPr>
        </p:nvSpPr>
        <p:spPr>
          <a:xfrm>
            <a:off x="2976563" y="4939925"/>
            <a:ext cx="4402218" cy="203597"/>
          </a:xfrm>
        </p:spPr>
        <p:txBody>
          <a:bodyPr anchor="t">
            <a:normAutofit/>
          </a:bodyPr>
          <a:lstStyle/>
          <a:p>
            <a:pPr defTabSz="685800" fontAlgn="auto">
              <a:spcBef>
                <a:spcPts val="0"/>
              </a:spcBef>
              <a:spcAft>
                <a:spcPts val="450"/>
              </a:spcAft>
            </a:pPr>
            <a:r>
              <a:rPr lang="en-GB">
                <a:solidFill>
                  <a:prstClr val="white"/>
                </a:solidFill>
                <a:latin typeface="Georgia"/>
                <a:ea typeface="+mn-ea"/>
              </a:rPr>
              <a:t>CONFIDENTIAL | Source of Funds - view from the profession</a:t>
            </a:r>
            <a:endParaRPr lang="en-US">
              <a:solidFill>
                <a:prstClr val="white"/>
              </a:solidFill>
              <a:latin typeface="Georgia"/>
              <a:ea typeface="+mn-ea"/>
            </a:endParaRPr>
          </a:p>
        </p:txBody>
      </p:sp>
      <p:sp>
        <p:nvSpPr>
          <p:cNvPr id="3" name="Slide Number Placeholder 2">
            <a:extLst>
              <a:ext uri="{FF2B5EF4-FFF2-40B4-BE49-F238E27FC236}">
                <a16:creationId xmlns:a16="http://schemas.microsoft.com/office/drawing/2014/main" id="{10D60519-D34B-1BEF-E42A-01ABD2A58F8F}"/>
              </a:ext>
            </a:extLst>
          </p:cNvPr>
          <p:cNvSpPr>
            <a:spLocks noGrp="1"/>
          </p:cNvSpPr>
          <p:nvPr>
            <p:ph type="sldNum" sz="quarter" idx="18"/>
          </p:nvPr>
        </p:nvSpPr>
        <p:spPr>
          <a:xfrm>
            <a:off x="7688125" y="4903016"/>
            <a:ext cx="312875" cy="246295"/>
          </a:xfrm>
        </p:spPr>
        <p:txBody>
          <a:bodyPr anchor="t">
            <a:normAutofit/>
          </a:bodyPr>
          <a:lstStyle/>
          <a:p>
            <a:pPr defTabSz="685800" fontAlgn="auto">
              <a:spcBef>
                <a:spcPts val="0"/>
              </a:spcBef>
              <a:spcAft>
                <a:spcPts val="450"/>
              </a:spcAft>
            </a:pPr>
            <a:fld id="{9B0005A4-9A48-4F82-82D8-7D3EECF7B059}" type="slidenum">
              <a:rPr lang="en-US">
                <a:solidFill>
                  <a:prstClr val="white"/>
                </a:solidFill>
                <a:latin typeface="Georgia"/>
                <a:ea typeface="+mn-ea"/>
              </a:rPr>
              <a:pPr defTabSz="685800" fontAlgn="auto">
                <a:spcBef>
                  <a:spcPts val="0"/>
                </a:spcBef>
                <a:spcAft>
                  <a:spcPts val="450"/>
                </a:spcAft>
              </a:pPr>
              <a:t>20</a:t>
            </a:fld>
            <a:endParaRPr lang="en-US">
              <a:solidFill>
                <a:prstClr val="white"/>
              </a:solidFill>
              <a:latin typeface="Georgia"/>
              <a:ea typeface="+mn-ea"/>
            </a:endParaRPr>
          </a:p>
        </p:txBody>
      </p:sp>
      <p:grpSp>
        <p:nvGrpSpPr>
          <p:cNvPr id="6" name="Group 5">
            <a:extLst>
              <a:ext uri="{FF2B5EF4-FFF2-40B4-BE49-F238E27FC236}">
                <a16:creationId xmlns:a16="http://schemas.microsoft.com/office/drawing/2014/main" id="{840FFF0C-477D-E7F0-184C-BF65F7D38DAE}"/>
              </a:ext>
            </a:extLst>
          </p:cNvPr>
          <p:cNvGrpSpPr/>
          <p:nvPr/>
        </p:nvGrpSpPr>
        <p:grpSpPr>
          <a:xfrm>
            <a:off x="3109917" y="1016707"/>
            <a:ext cx="2916000" cy="2916000"/>
            <a:chOff x="2622556" y="1716560"/>
            <a:chExt cx="3888000" cy="3888000"/>
          </a:xfrm>
        </p:grpSpPr>
        <p:sp>
          <p:nvSpPr>
            <p:cNvPr id="4" name="Oval 3">
              <a:extLst>
                <a:ext uri="{FF2B5EF4-FFF2-40B4-BE49-F238E27FC236}">
                  <a16:creationId xmlns:a16="http://schemas.microsoft.com/office/drawing/2014/main" id="{ACEDB426-2FBF-2CEC-7745-BFEEC94264FC}"/>
                </a:ext>
              </a:extLst>
            </p:cNvPr>
            <p:cNvSpPr/>
            <p:nvPr/>
          </p:nvSpPr>
          <p:spPr>
            <a:xfrm>
              <a:off x="2622556" y="1716560"/>
              <a:ext cx="3888000" cy="3888000"/>
            </a:xfrm>
            <a:prstGeom prst="ellipse">
              <a:avLst/>
            </a:prstGeom>
            <a:solidFill>
              <a:schemeClr val="accent6">
                <a:lumMod val="20000"/>
                <a:lumOff val="80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dirty="0">
                <a:solidFill>
                  <a:prstClr val="white"/>
                </a:solidFill>
                <a:latin typeface="Georgia"/>
              </a:endParaRPr>
            </a:p>
          </p:txBody>
        </p:sp>
        <p:pic>
          <p:nvPicPr>
            <p:cNvPr id="4102" name="Picture 6" descr="Linkedin logo Vectors - Download Free High-Quality Vectors ...">
              <a:extLst>
                <a:ext uri="{FF2B5EF4-FFF2-40B4-BE49-F238E27FC236}">
                  <a16:creationId xmlns:a16="http://schemas.microsoft.com/office/drawing/2014/main" id="{0DD3E52E-BF1A-32AC-F76C-8B1A133DC2F3}"/>
                </a:ext>
              </a:extLst>
            </p:cNvPr>
            <p:cNvPicPr>
              <a:picLocks noChangeAspect="1" noChangeArrowheads="1"/>
            </p:cNvPicPr>
            <p:nvPr/>
          </p:nvPicPr>
          <p:blipFill rotWithShape="1">
            <a:blip r:embed="rId2">
              <a:extLst>
                <a:ext uri="{28A0092B-C50C-407E-A947-70E740481C1C}">
                  <a14:useLocalDpi xmlns:a14="http://schemas.microsoft.com/office/drawing/2010/main" val="0"/>
                </a:ext>
              </a:extLst>
            </a:blip>
            <a:srcRect l="22692" t="17400" r="22986" b="13825"/>
            <a:stretch/>
          </p:blipFill>
          <p:spPr bwMode="auto">
            <a:xfrm>
              <a:off x="4073185" y="2080421"/>
              <a:ext cx="998623" cy="969537"/>
            </a:xfrm>
            <a:prstGeom prst="roundRect">
              <a:avLst>
                <a:gd name="adj" fmla="val 16667"/>
              </a:avLst>
            </a:prstGeom>
            <a:ln>
              <a:noFill/>
            </a:ln>
            <a:effectLst>
              <a:outerShdw blurRad="152400" dist="12000" dir="900000" sy="98000" kx="110000" ky="200000" algn="tl"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5" name="Picture 2" descr="SRA-Logo - Landons Solicitors">
              <a:extLst>
                <a:ext uri="{FF2B5EF4-FFF2-40B4-BE49-F238E27FC236}">
                  <a16:creationId xmlns:a16="http://schemas.microsoft.com/office/drawing/2014/main" id="{73626791-9772-FABE-EA1E-9A82766F1663}"/>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640046" y="4329288"/>
              <a:ext cx="1868595" cy="816576"/>
            </a:xfrm>
            <a:prstGeom prst="roundRect">
              <a:avLst>
                <a:gd name="adj" fmla="val 16667"/>
              </a:avLst>
            </a:prstGeom>
            <a:ln>
              <a:noFill/>
            </a:ln>
            <a:effectLst>
              <a:outerShdw blurRad="152400" dist="12000" dir="900000" sy="98000" kx="110000" ky="200000" algn="tl" rotWithShape="0">
                <a:srgbClr val="000000">
                  <a:alpha val="30000"/>
                </a:srgbClr>
              </a:outerShdw>
            </a:effectLst>
            <a:extLst>
              <a:ext uri="{909E8E84-426E-40DD-AFC4-6F175D3DCCD1}">
                <a14:hiddenFill xmlns:a14="http://schemas.microsoft.com/office/drawing/2010/main">
                  <a:solidFill>
                    <a:srgbClr val="FFFFFF"/>
                  </a:solidFill>
                </a14:hiddenFill>
              </a:ext>
            </a:extLst>
          </p:spPr>
        </p:pic>
        <p:pic>
          <p:nvPicPr>
            <p:cNvPr id="4110" name="Picture 14" descr="What we're about | Law Society Rewards">
              <a:extLst>
                <a:ext uri="{FF2B5EF4-FFF2-40B4-BE49-F238E27FC236}">
                  <a16:creationId xmlns:a16="http://schemas.microsoft.com/office/drawing/2014/main" id="{AD19A233-07C8-FDF1-4A5F-B312391AC92A}"/>
                </a:ext>
              </a:extLst>
            </p:cNvPr>
            <p:cNvPicPr>
              <a:picLocks noChangeAspect="1" noChangeArrowheads="1"/>
            </p:cNvPicPr>
            <p:nvPr/>
          </p:nvPicPr>
          <p:blipFill rotWithShape="1">
            <a:blip r:embed="rId4" cstate="print">
              <a:extLst>
                <a:ext uri="{28A0092B-C50C-407E-A947-70E740481C1C}">
                  <a14:useLocalDpi xmlns:a14="http://schemas.microsoft.com/office/drawing/2010/main" val="0"/>
                </a:ext>
              </a:extLst>
            </a:blip>
            <a:srcRect t="24826" b="32854"/>
            <a:stretch/>
          </p:blipFill>
          <p:spPr bwMode="auto">
            <a:xfrm>
              <a:off x="3218935" y="3320374"/>
              <a:ext cx="2725153" cy="768851"/>
            </a:xfrm>
            <a:prstGeom prst="roundRect">
              <a:avLst>
                <a:gd name="adj" fmla="val 16667"/>
              </a:avLst>
            </a:prstGeom>
            <a:ln>
              <a:noFill/>
            </a:ln>
            <a:effectLst>
              <a:outerShdw blurRad="152400" dist="12000" dir="900000" sy="98000" kx="110000" ky="200000" algn="tl" rotWithShape="0">
                <a:srgbClr val="000000">
                  <a:alpha val="30000"/>
                </a:srgbClr>
              </a:outerShdw>
            </a:effectLst>
            <a:extLst>
              <a:ext uri="{909E8E84-426E-40DD-AFC4-6F175D3DCCD1}">
                <a14:hiddenFill xmlns:a14="http://schemas.microsoft.com/office/drawing/2010/main">
                  <a:solidFill>
                    <a:srgbClr val="FFFFFF"/>
                  </a:solidFill>
                </a14:hiddenFill>
              </a:ext>
            </a:extLst>
          </p:spPr>
        </p:pic>
      </p:grpSp>
    </p:spTree>
    <p:extLst>
      <p:ext uri="{BB962C8B-B14F-4D97-AF65-F5344CB8AC3E}">
        <p14:creationId xmlns:p14="http://schemas.microsoft.com/office/powerpoint/2010/main" val="3385626972"/>
      </p:ext>
    </p:extLst>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3A1CCF7D-A7B6-43DB-9994-65C8DD531E08}"/>
              </a:ext>
            </a:extLst>
          </p:cNvPr>
          <p:cNvPicPr>
            <a:picLocks noChangeAspect="1"/>
          </p:cNvPicPr>
          <p:nvPr/>
        </p:nvPicPr>
        <p:blipFill>
          <a:blip r:embed="rId3"/>
          <a:stretch>
            <a:fillRect/>
          </a:stretch>
        </p:blipFill>
        <p:spPr>
          <a:xfrm>
            <a:off x="-838200" y="1"/>
            <a:ext cx="10287000" cy="5143499"/>
          </a:xfrm>
          <a:prstGeom prst="rect">
            <a:avLst/>
          </a:prstGeom>
        </p:spPr>
      </p:pic>
      <p:sp>
        <p:nvSpPr>
          <p:cNvPr id="4" name="Rectangle 3">
            <a:extLst>
              <a:ext uri="{FF2B5EF4-FFF2-40B4-BE49-F238E27FC236}">
                <a16:creationId xmlns:a16="http://schemas.microsoft.com/office/drawing/2014/main" id="{F9B28C7B-7771-A1D8-6B8F-ED373BC8AFC4}"/>
              </a:ext>
            </a:extLst>
          </p:cNvPr>
          <p:cNvSpPr/>
          <p:nvPr/>
        </p:nvSpPr>
        <p:spPr>
          <a:xfrm>
            <a:off x="-2057400" y="0"/>
            <a:ext cx="5689600" cy="5143500"/>
          </a:xfrm>
          <a:prstGeom prst="rect">
            <a:avLst/>
          </a:prstGeom>
          <a:solidFill>
            <a:srgbClr val="05090A"/>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Aptos" panose="02110004020202020204"/>
            </a:endParaRPr>
          </a:p>
        </p:txBody>
      </p:sp>
      <p:pic>
        <p:nvPicPr>
          <p:cNvPr id="3" name="Picture 2">
            <a:extLst>
              <a:ext uri="{FF2B5EF4-FFF2-40B4-BE49-F238E27FC236}">
                <a16:creationId xmlns:a16="http://schemas.microsoft.com/office/drawing/2014/main" id="{BCB22BA4-C2A2-6809-18D0-82AD214AD785}"/>
              </a:ext>
            </a:extLst>
          </p:cNvPr>
          <p:cNvPicPr>
            <a:picLocks noChangeAspect="1"/>
          </p:cNvPicPr>
          <p:nvPr/>
        </p:nvPicPr>
        <p:blipFill>
          <a:blip r:embed="rId4">
            <a:extLst>
              <a:ext uri="{BEBA8EAE-BF5A-486C-A8C5-ECC9F3942E4B}">
                <a14:imgProps xmlns:a14="http://schemas.microsoft.com/office/drawing/2010/main">
                  <a14:imgLayer r:embed="rId5">
                    <a14:imgEffect>
                      <a14:backgroundRemoval t="1067" b="98667" l="1467" r="36400">
                        <a14:foregroundMark x1="3467" y1="2933" x2="6933" y2="84000"/>
                        <a14:foregroundMark x1="6933" y1="84000" x2="12533" y2="91733"/>
                        <a14:foregroundMark x1="12533" y1="91733" x2="16933" y2="92267"/>
                        <a14:foregroundMark x1="16933" y1="92267" x2="16800" y2="92267"/>
                        <a14:foregroundMark x1="7200" y1="8800" x2="1867" y2="10933"/>
                        <a14:foregroundMark x1="1867" y1="10933" x2="2800" y2="74667"/>
                        <a14:foregroundMark x1="2800" y1="74667" x2="5200" y2="89600"/>
                        <a14:foregroundMark x1="5200" y1="89600" x2="11600" y2="94933"/>
                        <a14:foregroundMark x1="11600" y1="94933" x2="15867" y2="95200"/>
                        <a14:foregroundMark x1="7733" y1="5067" x2="3867" y2="4533"/>
                        <a14:foregroundMark x1="3867" y1="4533" x2="2267" y2="12267"/>
                        <a14:foregroundMark x1="2267" y1="12267" x2="2000" y2="68000"/>
                        <a14:foregroundMark x1="2000" y1="68000" x2="4267" y2="91467"/>
                        <a14:foregroundMark x1="4267" y1="91467" x2="7867" y2="95200"/>
                        <a14:foregroundMark x1="7867" y1="95200" x2="13600" y2="96267"/>
                        <a14:foregroundMark x1="6400" y1="2400" x2="2133" y2="9067"/>
                        <a14:foregroundMark x1="2133" y1="9067" x2="1467" y2="38133"/>
                        <a14:foregroundMark x1="6667" y1="4000" x2="2000" y2="4533"/>
                        <a14:foregroundMark x1="1467" y1="1600" x2="6533" y2="4800"/>
                        <a14:foregroundMark x1="6533" y1="4800" x2="5200" y2="1067"/>
                        <a14:foregroundMark x1="2800" y1="94400" x2="8000" y2="96267"/>
                        <a14:foregroundMark x1="8000" y1="96267" x2="14533" y2="95733"/>
                        <a14:foregroundMark x1="14533" y1="95733" x2="17733" y2="98667"/>
                        <a14:foregroundMark x1="17733" y1="98667" x2="17867" y2="98667"/>
                        <a14:backgroundMark x1="15067" y1="6400" x2="15733" y2="64000"/>
                        <a14:backgroundMark x1="15733" y1="64000" x2="12267" y2="66400"/>
                        <a14:backgroundMark x1="12267" y1="66400" x2="11333" y2="63200"/>
                        <a14:backgroundMark x1="11200" y1="66667" x2="11867" y2="76533"/>
                        <a14:backgroundMark x1="20000" y1="75467" x2="32667" y2="80000"/>
                        <a14:backgroundMark x1="32667" y1="80000" x2="16267" y2="85067"/>
                      </a14:backgroundRemoval>
                    </a14:imgEffect>
                  </a14:imgLayer>
                </a14:imgProps>
              </a:ext>
            </a:extLst>
          </a:blip>
          <a:srcRect r="59449"/>
          <a:stretch>
            <a:fillRect/>
          </a:stretch>
        </p:blipFill>
        <p:spPr>
          <a:xfrm>
            <a:off x="2068538" y="1"/>
            <a:ext cx="4171479" cy="5143499"/>
          </a:xfrm>
          <a:prstGeom prst="rect">
            <a:avLst/>
          </a:prstGeom>
        </p:spPr>
      </p:pic>
      <p:sp>
        <p:nvSpPr>
          <p:cNvPr id="2" name="TextBox 1">
            <a:extLst>
              <a:ext uri="{FF2B5EF4-FFF2-40B4-BE49-F238E27FC236}">
                <a16:creationId xmlns:a16="http://schemas.microsoft.com/office/drawing/2014/main" id="{A401C60F-0D7C-3E9A-4601-2664D07691DB}"/>
              </a:ext>
            </a:extLst>
          </p:cNvPr>
          <p:cNvSpPr txBox="1"/>
          <p:nvPr/>
        </p:nvSpPr>
        <p:spPr>
          <a:xfrm>
            <a:off x="342122" y="1871012"/>
            <a:ext cx="2989921" cy="1661993"/>
          </a:xfrm>
          <a:prstGeom prst="rect">
            <a:avLst/>
          </a:prstGeom>
          <a:noFill/>
        </p:spPr>
        <p:txBody>
          <a:bodyPr wrap="none" rtlCol="0">
            <a:spAutoFit/>
          </a:bodyPr>
          <a:lstStyle/>
          <a:p>
            <a:pPr algn="l" defTabSz="685800" fontAlgn="auto">
              <a:lnSpc>
                <a:spcPct val="70000"/>
              </a:lnSpc>
              <a:spcBef>
                <a:spcPts val="0"/>
              </a:spcBef>
              <a:spcAft>
                <a:spcPts val="0"/>
              </a:spcAft>
            </a:pPr>
            <a:r>
              <a:rPr lang="en-GB" sz="7200" dirty="0">
                <a:solidFill>
                  <a:srgbClr val="CAC3BB"/>
                </a:solidFill>
                <a:latin typeface="Franklin Gothic Heavy" panose="020B0903020102020204" pitchFamily="34" charset="0"/>
                <a:ea typeface="+mn-ea"/>
              </a:rPr>
              <a:t>JON’S</a:t>
            </a:r>
            <a:br>
              <a:rPr lang="en-GB" sz="7200" dirty="0">
                <a:solidFill>
                  <a:srgbClr val="CAC3BB"/>
                </a:solidFill>
                <a:latin typeface="Franklin Gothic Heavy" panose="020B0903020102020204" pitchFamily="34" charset="0"/>
                <a:ea typeface="+mn-ea"/>
              </a:rPr>
            </a:br>
            <a:r>
              <a:rPr lang="en-GB" sz="7200" dirty="0">
                <a:solidFill>
                  <a:srgbClr val="CAC3BB"/>
                </a:solidFill>
                <a:latin typeface="Franklin Gothic Heavy" panose="020B0903020102020204" pitchFamily="34" charset="0"/>
                <a:ea typeface="+mn-ea"/>
              </a:rPr>
              <a:t>STORY</a:t>
            </a:r>
          </a:p>
        </p:txBody>
      </p:sp>
    </p:spTree>
    <p:extLst>
      <p:ext uri="{BB962C8B-B14F-4D97-AF65-F5344CB8AC3E}">
        <p14:creationId xmlns:p14="http://schemas.microsoft.com/office/powerpoint/2010/main" val="426223490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Picture 10" descr="A person sitting in a chair&#10;&#10;AI-generated content may be incorrect.">
            <a:extLst>
              <a:ext uri="{FF2B5EF4-FFF2-40B4-BE49-F238E27FC236}">
                <a16:creationId xmlns:a16="http://schemas.microsoft.com/office/drawing/2014/main" id="{6F875B34-0393-C6AE-F077-B52ADCFBBC50}"/>
              </a:ext>
            </a:extLst>
          </p:cNvPr>
          <p:cNvPicPr>
            <a:picLocks noChangeAspect="1"/>
          </p:cNvPicPr>
          <p:nvPr/>
        </p:nvPicPr>
        <p:blipFill rotWithShape="1">
          <a:blip r:embed="rId3">
            <a:extLst>
              <a:ext uri="{28A0092B-C50C-407E-A947-70E740481C1C}">
                <a14:useLocalDpi xmlns:a14="http://schemas.microsoft.com/office/drawing/2010/main" val="0"/>
              </a:ext>
            </a:extLst>
          </a:blip>
          <a:srcRect t="21875" b="21875"/>
          <a:stretch>
            <a:fillRect/>
          </a:stretch>
        </p:blipFill>
        <p:spPr>
          <a:xfrm>
            <a:off x="2" y="1"/>
            <a:ext cx="9143997" cy="5143500"/>
          </a:xfrm>
          <a:prstGeom prst="rect">
            <a:avLst/>
          </a:prstGeom>
        </p:spPr>
      </p:pic>
      <p:sp>
        <p:nvSpPr>
          <p:cNvPr id="6" name="TextBox 5">
            <a:extLst>
              <a:ext uri="{FF2B5EF4-FFF2-40B4-BE49-F238E27FC236}">
                <a16:creationId xmlns:a16="http://schemas.microsoft.com/office/drawing/2014/main" id="{AD672E11-4AE7-B047-C72C-345ADCEE18F9}"/>
              </a:ext>
            </a:extLst>
          </p:cNvPr>
          <p:cNvSpPr txBox="1"/>
          <p:nvPr/>
        </p:nvSpPr>
        <p:spPr>
          <a:xfrm>
            <a:off x="5563772" y="304800"/>
            <a:ext cx="3163045" cy="3988784"/>
          </a:xfrm>
          <a:prstGeom prst="rect">
            <a:avLst/>
          </a:prstGeom>
          <a:noFill/>
        </p:spPr>
        <p:txBody>
          <a:bodyPr wrap="none" rtlCol="0">
            <a:spAutoFit/>
          </a:bodyPr>
          <a:lstStyle/>
          <a:p>
            <a:pPr algn="l" defTabSz="685800" fontAlgn="auto">
              <a:lnSpc>
                <a:spcPct val="70000"/>
              </a:lnSpc>
              <a:spcBef>
                <a:spcPts val="0"/>
              </a:spcBef>
              <a:spcAft>
                <a:spcPts val="0"/>
              </a:spcAft>
            </a:pPr>
            <a:r>
              <a:rPr lang="en-GB" sz="7200" dirty="0">
                <a:solidFill>
                  <a:srgbClr val="CAC3BB"/>
                </a:solidFill>
                <a:latin typeface="Franklin Gothic Heavy" panose="020B0903020102020204" pitchFamily="34" charset="0"/>
                <a:ea typeface="+mn-ea"/>
              </a:rPr>
              <a:t>“MS</a:t>
            </a:r>
            <a:br>
              <a:rPr lang="en-GB" sz="7200" dirty="0">
                <a:solidFill>
                  <a:srgbClr val="CAC3BB"/>
                </a:solidFill>
                <a:latin typeface="Franklin Gothic Heavy" panose="020B0903020102020204" pitchFamily="34" charset="0"/>
                <a:ea typeface="+mn-ea"/>
              </a:rPr>
            </a:br>
            <a:r>
              <a:rPr lang="en-GB" sz="7200" dirty="0">
                <a:solidFill>
                  <a:srgbClr val="CAC3BB"/>
                </a:solidFill>
                <a:latin typeface="Franklin Gothic Heavy" panose="020B0903020102020204" pitchFamily="34" charset="0"/>
                <a:ea typeface="+mn-ea"/>
              </a:rPr>
              <a:t>GREEN</a:t>
            </a:r>
            <a:br>
              <a:rPr lang="en-GB" sz="7200" dirty="0">
                <a:solidFill>
                  <a:srgbClr val="CAC3BB"/>
                </a:solidFill>
                <a:latin typeface="Franklin Gothic Heavy" panose="020B0903020102020204" pitchFamily="34" charset="0"/>
                <a:ea typeface="+mn-ea"/>
              </a:rPr>
            </a:br>
            <a:r>
              <a:rPr lang="en-GB" sz="7200" dirty="0">
                <a:solidFill>
                  <a:srgbClr val="CAC3BB"/>
                </a:solidFill>
                <a:latin typeface="Franklin Gothic Heavy" panose="020B0903020102020204" pitchFamily="34" charset="0"/>
                <a:ea typeface="+mn-ea"/>
              </a:rPr>
              <a:t>TO SEE</a:t>
            </a:r>
            <a:br>
              <a:rPr lang="en-GB" sz="7200" dirty="0">
                <a:solidFill>
                  <a:srgbClr val="CAC3BB"/>
                </a:solidFill>
                <a:latin typeface="Franklin Gothic Heavy" panose="020B0903020102020204" pitchFamily="34" charset="0"/>
                <a:ea typeface="+mn-ea"/>
              </a:rPr>
            </a:br>
            <a:r>
              <a:rPr lang="en-GB" sz="7200" dirty="0">
                <a:solidFill>
                  <a:srgbClr val="CAC3BB"/>
                </a:solidFill>
                <a:latin typeface="Franklin Gothic Heavy" panose="020B0903020102020204" pitchFamily="34" charset="0"/>
                <a:ea typeface="+mn-ea"/>
              </a:rPr>
              <a:t>YOU”</a:t>
            </a:r>
            <a:br>
              <a:rPr lang="en-GB" sz="7200" dirty="0">
                <a:solidFill>
                  <a:srgbClr val="272C12"/>
                </a:solidFill>
                <a:effectLst>
                  <a:outerShdw blurRad="38100" dist="38100" dir="2700000" algn="tl">
                    <a:srgbClr val="000000">
                      <a:alpha val="43137"/>
                    </a:srgbClr>
                  </a:outerShdw>
                </a:effectLst>
                <a:latin typeface="Franklin Gothic Heavy" panose="020B0903020102020204" pitchFamily="34" charset="0"/>
                <a:ea typeface="+mn-ea"/>
              </a:rPr>
            </a:br>
            <a:endParaRPr lang="en-GB" sz="7200" dirty="0">
              <a:solidFill>
                <a:srgbClr val="272C12"/>
              </a:solidFill>
              <a:effectLst>
                <a:outerShdw blurRad="38100" dist="38100" dir="2700000" algn="tl">
                  <a:srgbClr val="000000">
                    <a:alpha val="43137"/>
                  </a:srgbClr>
                </a:outerShdw>
              </a:effectLst>
              <a:latin typeface="Franklin Gothic Heavy" panose="020B0903020102020204" pitchFamily="34" charset="0"/>
              <a:ea typeface="+mn-ea"/>
            </a:endParaRPr>
          </a:p>
        </p:txBody>
      </p:sp>
    </p:spTree>
    <p:extLst>
      <p:ext uri="{BB962C8B-B14F-4D97-AF65-F5344CB8AC3E}">
        <p14:creationId xmlns:p14="http://schemas.microsoft.com/office/powerpoint/2010/main" val="2228558896"/>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6" descr="A person sitting in a chair in a lobby&#10;&#10;AI-generated content may be incorrect.">
            <a:extLst>
              <a:ext uri="{FF2B5EF4-FFF2-40B4-BE49-F238E27FC236}">
                <a16:creationId xmlns:a16="http://schemas.microsoft.com/office/drawing/2014/main" id="{27A15C4D-B90C-EB57-0565-841289B4F68D}"/>
              </a:ext>
            </a:extLst>
          </p:cNvPr>
          <p:cNvPicPr>
            <a:picLocks noChangeAspect="1"/>
          </p:cNvPicPr>
          <p:nvPr/>
        </p:nvPicPr>
        <p:blipFill rotWithShape="1">
          <a:blip r:embed="rId3">
            <a:extLst>
              <a:ext uri="{28A0092B-C50C-407E-A947-70E740481C1C}">
                <a14:useLocalDpi xmlns:a14="http://schemas.microsoft.com/office/drawing/2010/main" val="0"/>
              </a:ext>
            </a:extLst>
          </a:blip>
          <a:srcRect l="5052" t="25609" r="14415" b="29091"/>
          <a:stretch>
            <a:fillRect/>
          </a:stretch>
        </p:blipFill>
        <p:spPr>
          <a:xfrm>
            <a:off x="0" y="1"/>
            <a:ext cx="9525000" cy="5357813"/>
          </a:xfrm>
          <a:prstGeom prst="rect">
            <a:avLst/>
          </a:prstGeom>
        </p:spPr>
      </p:pic>
      <p:sp>
        <p:nvSpPr>
          <p:cNvPr id="10" name="TextBox 9">
            <a:extLst>
              <a:ext uri="{FF2B5EF4-FFF2-40B4-BE49-F238E27FC236}">
                <a16:creationId xmlns:a16="http://schemas.microsoft.com/office/drawing/2014/main" id="{FF72D17C-5FB5-4FB7-7823-5DB41CE62507}"/>
              </a:ext>
            </a:extLst>
          </p:cNvPr>
          <p:cNvSpPr txBox="1"/>
          <p:nvPr/>
        </p:nvSpPr>
        <p:spPr>
          <a:xfrm>
            <a:off x="177384" y="1690687"/>
            <a:ext cx="3916457" cy="2437590"/>
          </a:xfrm>
          <a:prstGeom prst="rect">
            <a:avLst/>
          </a:prstGeom>
          <a:noFill/>
        </p:spPr>
        <p:txBody>
          <a:bodyPr wrap="none" rtlCol="0">
            <a:spAutoFit/>
          </a:bodyPr>
          <a:lstStyle/>
          <a:p>
            <a:pPr algn="l" defTabSz="685800" fontAlgn="auto">
              <a:lnSpc>
                <a:spcPct val="70000"/>
              </a:lnSpc>
              <a:spcBef>
                <a:spcPts val="0"/>
              </a:spcBef>
              <a:spcAft>
                <a:spcPts val="0"/>
              </a:spcAft>
            </a:pPr>
            <a:r>
              <a:rPr lang="en-GB" sz="7200" dirty="0">
                <a:solidFill>
                  <a:srgbClr val="CAC3BB"/>
                </a:solidFill>
                <a:latin typeface="Franklin Gothic Heavy" panose="020B0903020102020204" pitchFamily="34" charset="0"/>
                <a:ea typeface="+mn-ea"/>
              </a:rPr>
              <a:t>EARLIER</a:t>
            </a:r>
            <a:br>
              <a:rPr lang="en-GB" sz="7200" dirty="0">
                <a:solidFill>
                  <a:srgbClr val="CAC3BB"/>
                </a:solidFill>
                <a:latin typeface="Franklin Gothic Heavy" panose="020B0903020102020204" pitchFamily="34" charset="0"/>
                <a:ea typeface="+mn-ea"/>
              </a:rPr>
            </a:br>
            <a:r>
              <a:rPr lang="en-GB" sz="7200" dirty="0">
                <a:solidFill>
                  <a:srgbClr val="CAC3BB"/>
                </a:solidFill>
                <a:latin typeface="Franklin Gothic Heavy" panose="020B0903020102020204" pitchFamily="34" charset="0"/>
                <a:ea typeface="+mn-ea"/>
              </a:rPr>
              <a:t>TODAY</a:t>
            </a:r>
            <a:br>
              <a:rPr lang="en-GB" sz="7200" dirty="0">
                <a:solidFill>
                  <a:srgbClr val="272C12"/>
                </a:solidFill>
                <a:effectLst>
                  <a:outerShdw blurRad="38100" dist="38100" dir="2700000" algn="tl">
                    <a:srgbClr val="000000">
                      <a:alpha val="43137"/>
                    </a:srgbClr>
                  </a:outerShdw>
                </a:effectLst>
                <a:latin typeface="Franklin Gothic Heavy" panose="020B0903020102020204" pitchFamily="34" charset="0"/>
                <a:ea typeface="+mn-ea"/>
              </a:rPr>
            </a:br>
            <a:endParaRPr lang="en-GB" sz="7200" dirty="0">
              <a:solidFill>
                <a:srgbClr val="272C12"/>
              </a:solidFill>
              <a:effectLst>
                <a:outerShdw blurRad="38100" dist="38100" dir="2700000" algn="tl">
                  <a:srgbClr val="000000">
                    <a:alpha val="43137"/>
                  </a:srgbClr>
                </a:outerShdw>
              </a:effectLst>
              <a:latin typeface="Franklin Gothic Heavy" panose="020B0903020102020204" pitchFamily="34" charset="0"/>
              <a:ea typeface="+mn-ea"/>
            </a:endParaRPr>
          </a:p>
        </p:txBody>
      </p:sp>
    </p:spTree>
    <p:extLst>
      <p:ext uri="{BB962C8B-B14F-4D97-AF65-F5344CB8AC3E}">
        <p14:creationId xmlns:p14="http://schemas.microsoft.com/office/powerpoint/2010/main" val="169146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wo men sitting at a table&#10;&#10;AI-generated content may be incorrect.">
            <a:extLst>
              <a:ext uri="{FF2B5EF4-FFF2-40B4-BE49-F238E27FC236}">
                <a16:creationId xmlns:a16="http://schemas.microsoft.com/office/drawing/2014/main" id="{D86A0197-C9EA-FDC7-7197-BA2F7FD029A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875" b="21875"/>
          <a:stretch>
            <a:fillRect/>
          </a:stretch>
        </p:blipFill>
        <p:spPr>
          <a:xfrm>
            <a:off x="1" y="-188268"/>
            <a:ext cx="10007600" cy="5629275"/>
          </a:xfrm>
        </p:spPr>
      </p:pic>
      <p:sp>
        <p:nvSpPr>
          <p:cNvPr id="6" name="TextBox 5">
            <a:extLst>
              <a:ext uri="{FF2B5EF4-FFF2-40B4-BE49-F238E27FC236}">
                <a16:creationId xmlns:a16="http://schemas.microsoft.com/office/drawing/2014/main" id="{3C2093BE-E448-9496-1242-B1E68C767658}"/>
              </a:ext>
            </a:extLst>
          </p:cNvPr>
          <p:cNvSpPr txBox="1"/>
          <p:nvPr/>
        </p:nvSpPr>
        <p:spPr>
          <a:xfrm>
            <a:off x="91659" y="-80963"/>
            <a:ext cx="4921540" cy="2308324"/>
          </a:xfrm>
          <a:prstGeom prst="rect">
            <a:avLst/>
          </a:prstGeom>
          <a:noFill/>
        </p:spPr>
        <p:txBody>
          <a:bodyPr wrap="none" rtlCol="0">
            <a:spAutoFit/>
          </a:bodyPr>
          <a:lstStyle/>
          <a:p>
            <a:pPr algn="l" defTabSz="685800" fontAlgn="auto">
              <a:spcBef>
                <a:spcPts val="0"/>
              </a:spcBef>
              <a:spcAft>
                <a:spcPts val="0"/>
              </a:spcAft>
            </a:pPr>
            <a:r>
              <a:rPr lang="en-GB" sz="7200" dirty="0">
                <a:solidFill>
                  <a:srgbClr val="CAC3BB"/>
                </a:solidFill>
                <a:latin typeface="Franklin Gothic Heavy" panose="020B0903020102020204" pitchFamily="34" charset="0"/>
                <a:ea typeface="+mn-ea"/>
              </a:rPr>
              <a:t>OBJECTION</a:t>
            </a:r>
            <a:br>
              <a:rPr lang="en-GB" sz="7200" dirty="0">
                <a:solidFill>
                  <a:srgbClr val="272C12"/>
                </a:solidFill>
                <a:effectLst>
                  <a:outerShdw blurRad="38100" dist="38100" dir="2700000" algn="tl">
                    <a:srgbClr val="000000">
                      <a:alpha val="43137"/>
                    </a:srgbClr>
                  </a:outerShdw>
                </a:effectLst>
                <a:latin typeface="Franklin Gothic Heavy" panose="020B0903020102020204" pitchFamily="34" charset="0"/>
                <a:ea typeface="+mn-ea"/>
              </a:rPr>
            </a:br>
            <a:endParaRPr lang="en-GB" sz="7200" dirty="0">
              <a:solidFill>
                <a:srgbClr val="272C12"/>
              </a:solidFill>
              <a:effectLst>
                <a:outerShdw blurRad="38100" dist="38100" dir="2700000" algn="tl">
                  <a:srgbClr val="000000">
                    <a:alpha val="43137"/>
                  </a:srgbClr>
                </a:outerShdw>
              </a:effectLst>
              <a:latin typeface="Franklin Gothic Heavy" panose="020B0903020102020204" pitchFamily="34" charset="0"/>
              <a:ea typeface="+mn-ea"/>
            </a:endParaRPr>
          </a:p>
        </p:txBody>
      </p:sp>
      <p:sp>
        <p:nvSpPr>
          <p:cNvPr id="7" name="TextBox 6">
            <a:extLst>
              <a:ext uri="{FF2B5EF4-FFF2-40B4-BE49-F238E27FC236}">
                <a16:creationId xmlns:a16="http://schemas.microsoft.com/office/drawing/2014/main" id="{9767A1CB-8685-5EC6-773F-4CC48EE67B45}"/>
              </a:ext>
            </a:extLst>
          </p:cNvPr>
          <p:cNvSpPr txBox="1"/>
          <p:nvPr/>
        </p:nvSpPr>
        <p:spPr>
          <a:xfrm>
            <a:off x="12211865" y="3525098"/>
            <a:ext cx="5476179" cy="1938992"/>
          </a:xfrm>
          <a:prstGeom prst="rect">
            <a:avLst/>
          </a:prstGeom>
          <a:noFill/>
        </p:spPr>
        <p:txBody>
          <a:bodyPr wrap="none" rtlCol="0">
            <a:spAutoFit/>
          </a:bodyPr>
          <a:lstStyle/>
          <a:p>
            <a:pPr algn="l" defTabSz="685800" fontAlgn="auto">
              <a:spcBef>
                <a:spcPts val="0"/>
              </a:spcBef>
              <a:spcAft>
                <a:spcPts val="0"/>
              </a:spcAft>
              <a:defRPr/>
            </a:pPr>
            <a:r>
              <a:rPr lang="en-GB" b="1" dirty="0">
                <a:solidFill>
                  <a:srgbClr val="CAC3BB"/>
                </a:solidFill>
                <a:latin typeface="Century Gothic" panose="020B0502020202020204" pitchFamily="34" charset="0"/>
                <a:ea typeface="+mn-ea"/>
              </a:rPr>
              <a:t>THAT IS PRIVATE INFORMATION</a:t>
            </a:r>
          </a:p>
          <a:p>
            <a:pPr algn="l" defTabSz="685800" fontAlgn="auto">
              <a:spcBef>
                <a:spcPts val="0"/>
              </a:spcBef>
              <a:spcAft>
                <a:spcPts val="0"/>
              </a:spcAft>
              <a:defRPr/>
            </a:pPr>
            <a:r>
              <a:rPr lang="en-GB" b="1" dirty="0">
                <a:solidFill>
                  <a:srgbClr val="CAC3BB"/>
                </a:solidFill>
                <a:latin typeface="Century Gothic" panose="020B0502020202020204" pitchFamily="34" charset="0"/>
                <a:ea typeface="+mn-ea"/>
              </a:rPr>
              <a:t>WHY DO YOU NEED TO KNOW THAT?</a:t>
            </a:r>
          </a:p>
          <a:p>
            <a:pPr algn="l" defTabSz="685800" fontAlgn="auto">
              <a:spcBef>
                <a:spcPts val="0"/>
              </a:spcBef>
              <a:spcAft>
                <a:spcPts val="0"/>
              </a:spcAft>
              <a:defRPr/>
            </a:pPr>
            <a:r>
              <a:rPr lang="en-GB" b="1" dirty="0">
                <a:solidFill>
                  <a:srgbClr val="CAC3BB"/>
                </a:solidFill>
                <a:latin typeface="Century Gothic" panose="020B0502020202020204" pitchFamily="34" charset="0"/>
                <a:ea typeface="+mn-ea"/>
              </a:rPr>
              <a:t>MY OTHER LAW FIRM TRUSTS ME</a:t>
            </a:r>
          </a:p>
          <a:p>
            <a:pPr algn="l" defTabSz="685800" fontAlgn="auto">
              <a:spcBef>
                <a:spcPts val="0"/>
              </a:spcBef>
              <a:spcAft>
                <a:spcPts val="0"/>
              </a:spcAft>
              <a:defRPr/>
            </a:pPr>
            <a:r>
              <a:rPr lang="en-GB" b="1" dirty="0">
                <a:solidFill>
                  <a:srgbClr val="CAC3BB"/>
                </a:solidFill>
                <a:latin typeface="Century Gothic" panose="020B0502020202020204" pitchFamily="34" charset="0"/>
                <a:ea typeface="+mn-ea"/>
              </a:rPr>
              <a:t>I’M NOT A CRIMINAL!</a:t>
            </a:r>
          </a:p>
          <a:p>
            <a:pPr algn="l" defTabSz="685800" fontAlgn="auto">
              <a:spcBef>
                <a:spcPts val="0"/>
              </a:spcBef>
              <a:spcAft>
                <a:spcPts val="0"/>
              </a:spcAft>
            </a:pPr>
            <a:endParaRPr lang="en-GB" b="1" dirty="0">
              <a:solidFill>
                <a:srgbClr val="CAC3BB"/>
              </a:solidFill>
              <a:latin typeface="Century Gothic" panose="020B0502020202020204" pitchFamily="34" charset="0"/>
              <a:ea typeface="+mn-ea"/>
            </a:endParaRPr>
          </a:p>
        </p:txBody>
      </p:sp>
    </p:spTree>
    <p:extLst>
      <p:ext uri="{BB962C8B-B14F-4D97-AF65-F5344CB8AC3E}">
        <p14:creationId xmlns:p14="http://schemas.microsoft.com/office/powerpoint/2010/main" val="3306234596"/>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Two men sitting at a table&#10;&#10;AI-generated content may be incorrect.">
            <a:extLst>
              <a:ext uri="{FF2B5EF4-FFF2-40B4-BE49-F238E27FC236}">
                <a16:creationId xmlns:a16="http://schemas.microsoft.com/office/drawing/2014/main" id="{D86A0197-C9EA-FDC7-7197-BA2F7FD029AF}"/>
              </a:ext>
            </a:extLst>
          </p:cNvPr>
          <p:cNvPicPr>
            <a:picLocks noGrp="1" noChangeAspect="1"/>
          </p:cNvPicPr>
          <p:nvPr>
            <p:ph idx="1"/>
          </p:nvPr>
        </p:nvPicPr>
        <p:blipFill rotWithShape="1">
          <a:blip r:embed="rId3">
            <a:extLst>
              <a:ext uri="{28A0092B-C50C-407E-A947-70E740481C1C}">
                <a14:useLocalDpi xmlns:a14="http://schemas.microsoft.com/office/drawing/2010/main" val="0"/>
              </a:ext>
            </a:extLst>
          </a:blip>
          <a:srcRect t="21875" b="21875"/>
          <a:stretch>
            <a:fillRect/>
          </a:stretch>
        </p:blipFill>
        <p:spPr>
          <a:xfrm>
            <a:off x="1" y="-188268"/>
            <a:ext cx="10007600" cy="5629275"/>
          </a:xfrm>
        </p:spPr>
      </p:pic>
      <p:sp>
        <p:nvSpPr>
          <p:cNvPr id="6" name="TextBox 5">
            <a:extLst>
              <a:ext uri="{FF2B5EF4-FFF2-40B4-BE49-F238E27FC236}">
                <a16:creationId xmlns:a16="http://schemas.microsoft.com/office/drawing/2014/main" id="{3C2093BE-E448-9496-1242-B1E68C767658}"/>
              </a:ext>
            </a:extLst>
          </p:cNvPr>
          <p:cNvSpPr txBox="1"/>
          <p:nvPr/>
        </p:nvSpPr>
        <p:spPr>
          <a:xfrm>
            <a:off x="91659" y="-80963"/>
            <a:ext cx="4921540" cy="2308324"/>
          </a:xfrm>
          <a:prstGeom prst="rect">
            <a:avLst/>
          </a:prstGeom>
          <a:noFill/>
        </p:spPr>
        <p:txBody>
          <a:bodyPr wrap="none" rtlCol="0">
            <a:spAutoFit/>
          </a:bodyPr>
          <a:lstStyle/>
          <a:p>
            <a:pPr algn="l" defTabSz="685800" fontAlgn="auto">
              <a:spcBef>
                <a:spcPts val="0"/>
              </a:spcBef>
              <a:spcAft>
                <a:spcPts val="0"/>
              </a:spcAft>
            </a:pPr>
            <a:r>
              <a:rPr lang="en-GB" sz="7200" dirty="0">
                <a:solidFill>
                  <a:srgbClr val="CAC3BB"/>
                </a:solidFill>
                <a:latin typeface="Franklin Gothic Heavy" panose="020B0903020102020204" pitchFamily="34" charset="0"/>
                <a:ea typeface="+mn-ea"/>
              </a:rPr>
              <a:t>OBJECTION</a:t>
            </a:r>
            <a:br>
              <a:rPr lang="en-GB" sz="7200" dirty="0">
                <a:solidFill>
                  <a:srgbClr val="272C12"/>
                </a:solidFill>
                <a:effectLst>
                  <a:outerShdw blurRad="38100" dist="38100" dir="2700000" algn="tl">
                    <a:srgbClr val="000000">
                      <a:alpha val="43137"/>
                    </a:srgbClr>
                  </a:outerShdw>
                </a:effectLst>
                <a:latin typeface="Franklin Gothic Heavy" panose="020B0903020102020204" pitchFamily="34" charset="0"/>
                <a:ea typeface="+mn-ea"/>
              </a:rPr>
            </a:br>
            <a:endParaRPr lang="en-GB" sz="7200" dirty="0">
              <a:solidFill>
                <a:srgbClr val="272C12"/>
              </a:solidFill>
              <a:effectLst>
                <a:outerShdw blurRad="38100" dist="38100" dir="2700000" algn="tl">
                  <a:srgbClr val="000000">
                    <a:alpha val="43137"/>
                  </a:srgbClr>
                </a:outerShdw>
              </a:effectLst>
              <a:latin typeface="Franklin Gothic Heavy" panose="020B0903020102020204" pitchFamily="34" charset="0"/>
              <a:ea typeface="+mn-ea"/>
            </a:endParaRPr>
          </a:p>
        </p:txBody>
      </p:sp>
      <p:sp>
        <p:nvSpPr>
          <p:cNvPr id="8" name="Rectangle 7">
            <a:extLst>
              <a:ext uri="{FF2B5EF4-FFF2-40B4-BE49-F238E27FC236}">
                <a16:creationId xmlns:a16="http://schemas.microsoft.com/office/drawing/2014/main" id="{94D7B66B-FE74-69EF-B297-E5B07ADD69D2}"/>
              </a:ext>
            </a:extLst>
          </p:cNvPr>
          <p:cNvSpPr/>
          <p:nvPr/>
        </p:nvSpPr>
        <p:spPr>
          <a:xfrm>
            <a:off x="2181225" y="2762251"/>
            <a:ext cx="9001125" cy="3981450"/>
          </a:xfrm>
          <a:prstGeom prst="rect">
            <a:avLst/>
          </a:prstGeom>
          <a:solidFill>
            <a:srgbClr val="22262D">
              <a:alpha val="82000"/>
            </a:srgbClr>
          </a:solidFill>
          <a:ln>
            <a:noFill/>
          </a:ln>
          <a:effectLst>
            <a:softEdge rad="635000"/>
          </a:effectLst>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defTabSz="685800" fontAlgn="auto">
              <a:spcBef>
                <a:spcPts val="0"/>
              </a:spcBef>
              <a:spcAft>
                <a:spcPts val="0"/>
              </a:spcAft>
            </a:pPr>
            <a:endParaRPr lang="en-GB" sz="1350">
              <a:solidFill>
                <a:prstClr val="white"/>
              </a:solidFill>
              <a:latin typeface="Aptos" panose="02110004020202020204"/>
            </a:endParaRPr>
          </a:p>
        </p:txBody>
      </p:sp>
      <p:sp>
        <p:nvSpPr>
          <p:cNvPr id="7" name="TextBox 6">
            <a:extLst>
              <a:ext uri="{FF2B5EF4-FFF2-40B4-BE49-F238E27FC236}">
                <a16:creationId xmlns:a16="http://schemas.microsoft.com/office/drawing/2014/main" id="{9767A1CB-8685-5EC6-773F-4CC48EE67B45}"/>
              </a:ext>
            </a:extLst>
          </p:cNvPr>
          <p:cNvSpPr txBox="1"/>
          <p:nvPr/>
        </p:nvSpPr>
        <p:spPr>
          <a:xfrm>
            <a:off x="3628915" y="3525098"/>
            <a:ext cx="5016117" cy="1938992"/>
          </a:xfrm>
          <a:prstGeom prst="rect">
            <a:avLst/>
          </a:prstGeom>
          <a:noFill/>
        </p:spPr>
        <p:txBody>
          <a:bodyPr wrap="none" rtlCol="0">
            <a:spAutoFit/>
          </a:bodyPr>
          <a:lstStyle/>
          <a:p>
            <a:pPr algn="l" defTabSz="685800" fontAlgn="auto">
              <a:spcBef>
                <a:spcPts val="0"/>
              </a:spcBef>
              <a:spcAft>
                <a:spcPts val="0"/>
              </a:spcAft>
              <a:defRPr/>
            </a:pPr>
            <a:r>
              <a:rPr lang="en-GB" b="1" dirty="0">
                <a:solidFill>
                  <a:srgbClr val="CAC3BB"/>
                </a:solidFill>
                <a:latin typeface="Century Gothic" panose="020B0502020202020204" pitchFamily="34" charset="0"/>
                <a:ea typeface="+mn-ea"/>
              </a:rPr>
              <a:t>That is private information</a:t>
            </a:r>
          </a:p>
          <a:p>
            <a:pPr algn="l" defTabSz="685800" fontAlgn="auto">
              <a:spcBef>
                <a:spcPts val="0"/>
              </a:spcBef>
              <a:spcAft>
                <a:spcPts val="0"/>
              </a:spcAft>
              <a:defRPr/>
            </a:pPr>
            <a:r>
              <a:rPr lang="en-GB" b="1" dirty="0">
                <a:solidFill>
                  <a:srgbClr val="CAC3BB"/>
                </a:solidFill>
                <a:latin typeface="Century Gothic" panose="020B0502020202020204" pitchFamily="34" charset="0"/>
                <a:ea typeface="+mn-ea"/>
              </a:rPr>
              <a:t>Why do you need to know that? </a:t>
            </a:r>
          </a:p>
          <a:p>
            <a:pPr algn="l" defTabSz="685800" fontAlgn="auto">
              <a:spcBef>
                <a:spcPts val="0"/>
              </a:spcBef>
              <a:spcAft>
                <a:spcPts val="0"/>
              </a:spcAft>
              <a:defRPr/>
            </a:pPr>
            <a:r>
              <a:rPr lang="en-GB" b="1" dirty="0">
                <a:solidFill>
                  <a:srgbClr val="CAC3BB"/>
                </a:solidFill>
                <a:latin typeface="Century Gothic" panose="020B0502020202020204" pitchFamily="34" charset="0"/>
                <a:ea typeface="+mn-ea"/>
              </a:rPr>
              <a:t>My other law firm trusts me</a:t>
            </a:r>
          </a:p>
          <a:p>
            <a:pPr algn="l" defTabSz="685800" fontAlgn="auto">
              <a:spcBef>
                <a:spcPts val="0"/>
              </a:spcBef>
              <a:spcAft>
                <a:spcPts val="0"/>
              </a:spcAft>
              <a:defRPr/>
            </a:pPr>
            <a:r>
              <a:rPr lang="en-GB" b="1" dirty="0">
                <a:solidFill>
                  <a:srgbClr val="CAC3BB"/>
                </a:solidFill>
                <a:latin typeface="Century Gothic" panose="020B0502020202020204" pitchFamily="34" charset="0"/>
                <a:ea typeface="+mn-ea"/>
              </a:rPr>
              <a:t>I’m not a criminal!</a:t>
            </a:r>
          </a:p>
          <a:p>
            <a:pPr algn="l" defTabSz="685800" fontAlgn="auto">
              <a:spcBef>
                <a:spcPts val="0"/>
              </a:spcBef>
              <a:spcAft>
                <a:spcPts val="0"/>
              </a:spcAft>
            </a:pPr>
            <a:endParaRPr lang="en-GB" b="1" dirty="0">
              <a:solidFill>
                <a:srgbClr val="CAC3BB"/>
              </a:solidFill>
              <a:latin typeface="Century Gothic" panose="020B0502020202020204" pitchFamily="34" charset="0"/>
              <a:ea typeface="+mn-ea"/>
            </a:endParaRPr>
          </a:p>
        </p:txBody>
      </p:sp>
    </p:spTree>
    <p:extLst>
      <p:ext uri="{BB962C8B-B14F-4D97-AF65-F5344CB8AC3E}">
        <p14:creationId xmlns:p14="http://schemas.microsoft.com/office/powerpoint/2010/main" val="189397910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descr="Stacks of gold coins">
            <a:extLst>
              <a:ext uri="{FF2B5EF4-FFF2-40B4-BE49-F238E27FC236}">
                <a16:creationId xmlns:a16="http://schemas.microsoft.com/office/drawing/2014/main" id="{0DC2A541-A20F-EA80-5402-FB56E61AA7BB}"/>
              </a:ext>
            </a:extLst>
          </p:cNvPr>
          <p:cNvPicPr>
            <a:picLocks noChangeAspect="1"/>
          </p:cNvPicPr>
          <p:nvPr/>
        </p:nvPicPr>
        <p:blipFill>
          <a:blip r:embed="rId3" cstate="print">
            <a:extLst>
              <a:ext uri="{28A0092B-C50C-407E-A947-70E740481C1C}">
                <a14:useLocalDpi xmlns:a14="http://schemas.microsoft.com/office/drawing/2010/main" val="0"/>
              </a:ext>
            </a:extLst>
          </a:blip>
          <a:srcRect l="16606" r="9511" b="-1"/>
          <a:stretch>
            <a:fillRect/>
          </a:stretch>
        </p:blipFill>
        <p:spPr>
          <a:xfrm>
            <a:off x="6323276" y="2571750"/>
            <a:ext cx="2699780" cy="2439144"/>
          </a:xfrm>
          <a:prstGeom prst="rect">
            <a:avLst/>
          </a:prstGeom>
          <a:noFill/>
        </p:spPr>
      </p:pic>
      <p:sp>
        <p:nvSpPr>
          <p:cNvPr id="12" name="Title 1">
            <a:extLst>
              <a:ext uri="{FF2B5EF4-FFF2-40B4-BE49-F238E27FC236}">
                <a16:creationId xmlns:a16="http://schemas.microsoft.com/office/drawing/2014/main" id="{9CFB96EA-70D6-BCCD-9009-FC1D38B67D45}"/>
              </a:ext>
            </a:extLst>
          </p:cNvPr>
          <p:cNvSpPr>
            <a:spLocks noGrp="1"/>
          </p:cNvSpPr>
          <p:nvPr>
            <p:ph type="title"/>
          </p:nvPr>
        </p:nvSpPr>
        <p:spPr>
          <a:xfrm>
            <a:off x="250824" y="195263"/>
            <a:ext cx="6072451" cy="857250"/>
          </a:xfrm>
        </p:spPr>
        <p:txBody>
          <a:bodyPr wrap="square" anchor="ctr">
            <a:noAutofit/>
          </a:bodyPr>
          <a:lstStyle/>
          <a:p>
            <a:pPr>
              <a:lnSpc>
                <a:spcPct val="90000"/>
              </a:lnSpc>
            </a:pPr>
            <a:r>
              <a:rPr lang="en-GB" dirty="0"/>
              <a:t>Why source of funds matters</a:t>
            </a:r>
            <a:endParaRPr lang="en-US" b="0" dirty="0"/>
          </a:p>
        </p:txBody>
      </p:sp>
      <p:sp>
        <p:nvSpPr>
          <p:cNvPr id="2" name="Content Placeholder 2">
            <a:extLst>
              <a:ext uri="{FF2B5EF4-FFF2-40B4-BE49-F238E27FC236}">
                <a16:creationId xmlns:a16="http://schemas.microsoft.com/office/drawing/2014/main" id="{180686F2-D6E7-801D-7691-C992CCD2DA0A}"/>
              </a:ext>
            </a:extLst>
          </p:cNvPr>
          <p:cNvSpPr>
            <a:spLocks noGrp="1"/>
          </p:cNvSpPr>
          <p:nvPr>
            <p:ph sz="half" idx="1"/>
          </p:nvPr>
        </p:nvSpPr>
        <p:spPr>
          <a:xfrm>
            <a:off x="323528" y="1428750"/>
            <a:ext cx="7272808" cy="3357563"/>
          </a:xfrm>
        </p:spPr>
        <p:txBody>
          <a:bodyPr wrap="square" anchor="t">
            <a:normAutofit/>
          </a:bodyPr>
          <a:lstStyle/>
          <a:p>
            <a:pPr lvl="0">
              <a:lnSpc>
                <a:spcPct val="90000"/>
              </a:lnSpc>
            </a:pPr>
            <a:r>
              <a:rPr lang="en-GB" sz="2400" dirty="0"/>
              <a:t>Key AML requirement under Money Laundering Regulations 2017</a:t>
            </a:r>
          </a:p>
          <a:p>
            <a:pPr lvl="0">
              <a:lnSpc>
                <a:spcPct val="90000"/>
              </a:lnSpc>
            </a:pPr>
            <a:r>
              <a:rPr lang="en-GB" sz="2400" dirty="0"/>
              <a:t>Core to AML risk management</a:t>
            </a:r>
          </a:p>
          <a:p>
            <a:pPr lvl="0">
              <a:lnSpc>
                <a:spcPct val="90000"/>
              </a:lnSpc>
            </a:pPr>
            <a:r>
              <a:rPr lang="en-GB" sz="2400" dirty="0"/>
              <a:t>Prevents legitimisation of criminal assets</a:t>
            </a:r>
          </a:p>
          <a:p>
            <a:pPr lvl="0">
              <a:lnSpc>
                <a:spcPct val="90000"/>
              </a:lnSpc>
            </a:pPr>
            <a:r>
              <a:rPr lang="en-GB" sz="2400" dirty="0"/>
              <a:t>Protects firms from exploitation and liability</a:t>
            </a:r>
          </a:p>
          <a:p>
            <a:pPr lvl="0">
              <a:lnSpc>
                <a:spcPct val="90000"/>
              </a:lnSpc>
            </a:pPr>
            <a:endParaRPr lang="en-GB" sz="2400" dirty="0"/>
          </a:p>
          <a:p>
            <a:pPr lvl="0">
              <a:lnSpc>
                <a:spcPct val="90000"/>
              </a:lnSpc>
            </a:pPr>
            <a:endParaRPr lang="en-GB" sz="2400"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12637A-8CD8-9060-2B25-E58CF7FFE633}"/>
              </a:ext>
            </a:extLst>
          </p:cNvPr>
          <p:cNvSpPr>
            <a:spLocks noGrp="1"/>
          </p:cNvSpPr>
          <p:nvPr>
            <p:ph type="title"/>
          </p:nvPr>
        </p:nvSpPr>
        <p:spPr>
          <a:xfrm>
            <a:off x="250824" y="195263"/>
            <a:ext cx="6913463" cy="857250"/>
          </a:xfrm>
        </p:spPr>
        <p:txBody>
          <a:bodyPr/>
          <a:lstStyle/>
          <a:p>
            <a:r>
              <a:rPr lang="en-GB" dirty="0"/>
              <a:t>Thematic Review</a:t>
            </a:r>
          </a:p>
        </p:txBody>
      </p:sp>
      <p:sp>
        <p:nvSpPr>
          <p:cNvPr id="3" name="Content Placeholder 2">
            <a:extLst>
              <a:ext uri="{FF2B5EF4-FFF2-40B4-BE49-F238E27FC236}">
                <a16:creationId xmlns:a16="http://schemas.microsoft.com/office/drawing/2014/main" id="{EBE14708-A9DC-AAC9-BCF2-D7A8B2FF4E2B}"/>
              </a:ext>
            </a:extLst>
          </p:cNvPr>
          <p:cNvSpPr>
            <a:spLocks noGrp="1"/>
          </p:cNvSpPr>
          <p:nvPr>
            <p:ph idx="1"/>
          </p:nvPr>
        </p:nvSpPr>
        <p:spPr>
          <a:xfrm>
            <a:off x="221309" y="1275606"/>
            <a:ext cx="8239123" cy="3357563"/>
          </a:xfrm>
        </p:spPr>
        <p:txBody>
          <a:bodyPr/>
          <a:lstStyle/>
          <a:p>
            <a:r>
              <a:rPr lang="en-GB" dirty="0"/>
              <a:t>Engaged with 19 firms of varying sizes</a:t>
            </a:r>
          </a:p>
          <a:p>
            <a:r>
              <a:rPr lang="en-GB" dirty="0"/>
              <a:t>Consulted other AML supervisors and representative bodies</a:t>
            </a:r>
          </a:p>
          <a:p>
            <a:r>
              <a:rPr lang="en-GB" dirty="0"/>
              <a:t>Analysed data from inspections and desk-based reviews</a:t>
            </a:r>
          </a:p>
          <a:p>
            <a:r>
              <a:rPr lang="en-GB" dirty="0"/>
              <a:t>Reviewed more than 10,000 files across 1,500+ firms (2022–2025)</a:t>
            </a:r>
          </a:p>
          <a:p>
            <a:endParaRPr lang="en-GB" dirty="0"/>
          </a:p>
          <a:p>
            <a:endParaRPr lang="en-GB" dirty="0"/>
          </a:p>
          <a:p>
            <a:endParaRPr lang="en-GB" dirty="0"/>
          </a:p>
          <a:p>
            <a:endParaRPr lang="en-GB" dirty="0"/>
          </a:p>
        </p:txBody>
      </p:sp>
    </p:spTree>
    <p:extLst>
      <p:ext uri="{BB962C8B-B14F-4D97-AF65-F5344CB8AC3E}">
        <p14:creationId xmlns:p14="http://schemas.microsoft.com/office/powerpoint/2010/main" val="2252389409"/>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C4F11A2-EEAA-E53E-897B-C6A68B051444}"/>
              </a:ext>
            </a:extLst>
          </p:cNvPr>
          <p:cNvSpPr>
            <a:spLocks noGrp="1"/>
          </p:cNvSpPr>
          <p:nvPr>
            <p:ph type="title"/>
          </p:nvPr>
        </p:nvSpPr>
        <p:spPr>
          <a:xfrm>
            <a:off x="250825" y="195263"/>
            <a:ext cx="4895850" cy="857250"/>
          </a:xfrm>
        </p:spPr>
        <p:txBody>
          <a:bodyPr wrap="square" anchor="ctr">
            <a:normAutofit/>
          </a:bodyPr>
          <a:lstStyle/>
          <a:p>
            <a:r>
              <a:rPr lang="en-GB" dirty="0"/>
              <a:t>Proactive findings</a:t>
            </a:r>
          </a:p>
        </p:txBody>
      </p:sp>
      <p:graphicFrame>
        <p:nvGraphicFramePr>
          <p:cNvPr id="9" name="Content Placeholder 2">
            <a:extLst>
              <a:ext uri="{FF2B5EF4-FFF2-40B4-BE49-F238E27FC236}">
                <a16:creationId xmlns:a16="http://schemas.microsoft.com/office/drawing/2014/main" id="{ECE2A4E8-2CEF-7CC0-A162-993D325A00B9}"/>
              </a:ext>
            </a:extLst>
          </p:cNvPr>
          <p:cNvGraphicFramePr>
            <a:graphicFrameLocks noGrp="1"/>
          </p:cNvGraphicFramePr>
          <p:nvPr>
            <p:ph idx="1"/>
            <p:extLst>
              <p:ext uri="{D42A27DB-BD31-4B8C-83A1-F6EECF244321}">
                <p14:modId xmlns:p14="http://schemas.microsoft.com/office/powerpoint/2010/main" val="835727152"/>
              </p:ext>
            </p:extLst>
          </p:nvPr>
        </p:nvGraphicFramePr>
        <p:xfrm>
          <a:off x="250825" y="1419225"/>
          <a:ext cx="864235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33199767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2034397-D770-48CC-B194-1857DC8075A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1B6ECAB9-001E-81A4-8C5C-4D592FA53D57}"/>
              </a:ext>
            </a:extLst>
          </p:cNvPr>
          <p:cNvSpPr>
            <a:spLocks noGrp="1"/>
          </p:cNvSpPr>
          <p:nvPr>
            <p:ph type="title"/>
          </p:nvPr>
        </p:nvSpPr>
        <p:spPr>
          <a:xfrm>
            <a:off x="250825" y="195263"/>
            <a:ext cx="4895850" cy="857250"/>
          </a:xfrm>
        </p:spPr>
        <p:txBody>
          <a:bodyPr wrap="square" anchor="ctr">
            <a:normAutofit/>
          </a:bodyPr>
          <a:lstStyle/>
          <a:p>
            <a:pPr>
              <a:lnSpc>
                <a:spcPct val="90000"/>
              </a:lnSpc>
            </a:pPr>
            <a:r>
              <a:rPr lang="en-GB" dirty="0"/>
              <a:t>Enforcement case studies</a:t>
            </a:r>
          </a:p>
        </p:txBody>
      </p:sp>
      <p:grpSp>
        <p:nvGrpSpPr>
          <p:cNvPr id="3" name="Group 2">
            <a:extLst>
              <a:ext uri="{FF2B5EF4-FFF2-40B4-BE49-F238E27FC236}">
                <a16:creationId xmlns:a16="http://schemas.microsoft.com/office/drawing/2014/main" id="{1C232A17-F251-56F9-5BEE-F9A5DBD394D4}"/>
              </a:ext>
            </a:extLst>
          </p:cNvPr>
          <p:cNvGrpSpPr/>
          <p:nvPr/>
        </p:nvGrpSpPr>
        <p:grpSpPr>
          <a:xfrm>
            <a:off x="281431" y="1639210"/>
            <a:ext cx="3981972" cy="714894"/>
            <a:chOff x="-7482" y="1081824"/>
            <a:chExt cx="3981972" cy="714894"/>
          </a:xfrm>
        </p:grpSpPr>
        <p:sp>
          <p:nvSpPr>
            <p:cNvPr id="4" name="Rectangle 3">
              <a:extLst>
                <a:ext uri="{FF2B5EF4-FFF2-40B4-BE49-F238E27FC236}">
                  <a16:creationId xmlns:a16="http://schemas.microsoft.com/office/drawing/2014/main" id="{007B6D1F-9F83-456A-79BB-5BA7A065EE6D}"/>
                </a:ext>
              </a:extLst>
            </p:cNvPr>
            <p:cNvSpPr/>
            <p:nvPr/>
          </p:nvSpPr>
          <p:spPr>
            <a:xfrm>
              <a:off x="12397" y="1294284"/>
              <a:ext cx="3962093" cy="502434"/>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5" name="TextBox 4">
              <a:extLst>
                <a:ext uri="{FF2B5EF4-FFF2-40B4-BE49-F238E27FC236}">
                  <a16:creationId xmlns:a16="http://schemas.microsoft.com/office/drawing/2014/main" id="{7A710D2C-63DC-A7F3-2996-2B99A68D5973}"/>
                </a:ext>
              </a:extLst>
            </p:cNvPr>
            <p:cNvSpPr txBox="1"/>
            <p:nvPr/>
          </p:nvSpPr>
          <p:spPr>
            <a:xfrm>
              <a:off x="-7482" y="1081824"/>
              <a:ext cx="3962093" cy="502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511300">
                <a:lnSpc>
                  <a:spcPct val="100000"/>
                </a:lnSpc>
                <a:spcBef>
                  <a:spcPct val="0"/>
                </a:spcBef>
                <a:spcAft>
                  <a:spcPct val="35000"/>
                </a:spcAft>
                <a:buNone/>
                <a:defRPr b="1"/>
              </a:pPr>
              <a:r>
                <a:rPr lang="en-US" sz="3400" kern="1200" dirty="0"/>
                <a:t>October 2024</a:t>
              </a:r>
            </a:p>
          </p:txBody>
        </p:sp>
      </p:grpSp>
      <p:grpSp>
        <p:nvGrpSpPr>
          <p:cNvPr id="6" name="Group 5">
            <a:extLst>
              <a:ext uri="{FF2B5EF4-FFF2-40B4-BE49-F238E27FC236}">
                <a16:creationId xmlns:a16="http://schemas.microsoft.com/office/drawing/2014/main" id="{530C78EA-FFD6-C8A7-292E-9ED986DF846C}"/>
              </a:ext>
            </a:extLst>
          </p:cNvPr>
          <p:cNvGrpSpPr/>
          <p:nvPr/>
        </p:nvGrpSpPr>
        <p:grpSpPr>
          <a:xfrm>
            <a:off x="323528" y="2571750"/>
            <a:ext cx="3962093" cy="1504129"/>
            <a:chOff x="12397" y="1853433"/>
            <a:chExt cx="3962093" cy="1504129"/>
          </a:xfrm>
        </p:grpSpPr>
        <p:sp>
          <p:nvSpPr>
            <p:cNvPr id="8" name="Rectangle 7">
              <a:extLst>
                <a:ext uri="{FF2B5EF4-FFF2-40B4-BE49-F238E27FC236}">
                  <a16:creationId xmlns:a16="http://schemas.microsoft.com/office/drawing/2014/main" id="{7354CD27-DD36-3E77-21E8-8A77B149286A}"/>
                </a:ext>
              </a:extLst>
            </p:cNvPr>
            <p:cNvSpPr/>
            <p:nvPr/>
          </p:nvSpPr>
          <p:spPr>
            <a:xfrm>
              <a:off x="12397" y="1853433"/>
              <a:ext cx="3962093" cy="150412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9" name="TextBox 8">
              <a:extLst>
                <a:ext uri="{FF2B5EF4-FFF2-40B4-BE49-F238E27FC236}">
                  <a16:creationId xmlns:a16="http://schemas.microsoft.com/office/drawing/2014/main" id="{EAC3F96C-E22E-8C92-BBDA-53290884B203}"/>
                </a:ext>
              </a:extLst>
            </p:cNvPr>
            <p:cNvSpPr txBox="1"/>
            <p:nvPr/>
          </p:nvSpPr>
          <p:spPr>
            <a:xfrm>
              <a:off x="12397" y="1853433"/>
              <a:ext cx="3962093" cy="15041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SDT Case</a:t>
              </a:r>
            </a:p>
            <a:p>
              <a:pPr marL="171450" lvl="1" indent="-171450" algn="l" defTabSz="755650">
                <a:lnSpc>
                  <a:spcPct val="90000"/>
                </a:lnSpc>
                <a:spcBef>
                  <a:spcPct val="0"/>
                </a:spcBef>
                <a:spcAft>
                  <a:spcPct val="15000"/>
                </a:spcAft>
                <a:buChar char="•"/>
              </a:pPr>
              <a:r>
                <a:rPr lang="en-US" sz="1700" kern="1200" dirty="0"/>
                <a:t>Small London firm fined £25,000</a:t>
              </a:r>
            </a:p>
            <a:p>
              <a:pPr marL="171450" lvl="1" indent="-171450" algn="l" defTabSz="755650">
                <a:lnSpc>
                  <a:spcPct val="90000"/>
                </a:lnSpc>
                <a:spcBef>
                  <a:spcPct val="0"/>
                </a:spcBef>
                <a:spcAft>
                  <a:spcPct val="15000"/>
                </a:spcAft>
                <a:buChar char="•"/>
              </a:pPr>
              <a:r>
                <a:rPr lang="en-US" sz="1700" kern="1200" dirty="0"/>
                <a:t>Failed to </a:t>
              </a:r>
              <a:r>
                <a:rPr lang="en-US" sz="1700" kern="1200" dirty="0" err="1"/>
                <a:t>scrutinise</a:t>
              </a:r>
              <a:r>
                <a:rPr lang="en-US" sz="1700" kern="1200" dirty="0"/>
                <a:t> bank statements showing £84,474 in fragmented payments from China</a:t>
              </a:r>
            </a:p>
            <a:p>
              <a:pPr marL="171450" lvl="1" indent="-171450" algn="l" defTabSz="755650">
                <a:lnSpc>
                  <a:spcPct val="90000"/>
                </a:lnSpc>
                <a:spcBef>
                  <a:spcPct val="0"/>
                </a:spcBef>
                <a:spcAft>
                  <a:spcPct val="15000"/>
                </a:spcAft>
                <a:buChar char="•"/>
              </a:pPr>
              <a:r>
                <a:rPr lang="en-US" sz="1700" kern="1200" dirty="0"/>
                <a:t>No evidence of income or rationale for funds</a:t>
              </a:r>
            </a:p>
          </p:txBody>
        </p:sp>
      </p:grpSp>
      <p:grpSp>
        <p:nvGrpSpPr>
          <p:cNvPr id="10" name="Group 9">
            <a:extLst>
              <a:ext uri="{FF2B5EF4-FFF2-40B4-BE49-F238E27FC236}">
                <a16:creationId xmlns:a16="http://schemas.microsoft.com/office/drawing/2014/main" id="{2281594D-4F31-A78D-E65C-722A80CB2731}"/>
              </a:ext>
            </a:extLst>
          </p:cNvPr>
          <p:cNvGrpSpPr/>
          <p:nvPr/>
        </p:nvGrpSpPr>
        <p:grpSpPr>
          <a:xfrm>
            <a:off x="4932946" y="1682215"/>
            <a:ext cx="4155673" cy="654205"/>
            <a:chOff x="4474278" y="1142513"/>
            <a:chExt cx="4155673" cy="654205"/>
          </a:xfrm>
        </p:grpSpPr>
        <p:sp>
          <p:nvSpPr>
            <p:cNvPr id="11" name="Rectangle 10">
              <a:extLst>
                <a:ext uri="{FF2B5EF4-FFF2-40B4-BE49-F238E27FC236}">
                  <a16:creationId xmlns:a16="http://schemas.microsoft.com/office/drawing/2014/main" id="{B186DB83-9D28-A3DE-FFEB-875652D51D69}"/>
                </a:ext>
              </a:extLst>
            </p:cNvPr>
            <p:cNvSpPr/>
            <p:nvPr/>
          </p:nvSpPr>
          <p:spPr>
            <a:xfrm>
              <a:off x="4667858" y="1294284"/>
              <a:ext cx="3962093" cy="502434"/>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2" name="TextBox 11">
              <a:extLst>
                <a:ext uri="{FF2B5EF4-FFF2-40B4-BE49-F238E27FC236}">
                  <a16:creationId xmlns:a16="http://schemas.microsoft.com/office/drawing/2014/main" id="{9D3B0D54-80DD-3536-0BB1-B3353EA6F2FA}"/>
                </a:ext>
              </a:extLst>
            </p:cNvPr>
            <p:cNvSpPr txBox="1"/>
            <p:nvPr/>
          </p:nvSpPr>
          <p:spPr>
            <a:xfrm>
              <a:off x="4474278" y="1142513"/>
              <a:ext cx="3962093" cy="502434"/>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1511300">
                <a:lnSpc>
                  <a:spcPct val="100000"/>
                </a:lnSpc>
                <a:spcBef>
                  <a:spcPct val="0"/>
                </a:spcBef>
                <a:spcAft>
                  <a:spcPct val="35000"/>
                </a:spcAft>
                <a:buNone/>
                <a:defRPr b="1"/>
              </a:pPr>
              <a:r>
                <a:rPr lang="en-US" sz="3400" kern="1200" dirty="0"/>
                <a:t>January 2025</a:t>
              </a:r>
            </a:p>
          </p:txBody>
        </p:sp>
      </p:grpSp>
      <p:grpSp>
        <p:nvGrpSpPr>
          <p:cNvPr id="13" name="Group 12">
            <a:extLst>
              <a:ext uri="{FF2B5EF4-FFF2-40B4-BE49-F238E27FC236}">
                <a16:creationId xmlns:a16="http://schemas.microsoft.com/office/drawing/2014/main" id="{39F0BD14-5B25-E0D2-7C2C-9947AC53B290}"/>
              </a:ext>
            </a:extLst>
          </p:cNvPr>
          <p:cNvGrpSpPr/>
          <p:nvPr/>
        </p:nvGrpSpPr>
        <p:grpSpPr>
          <a:xfrm>
            <a:off x="4932040" y="2557054"/>
            <a:ext cx="4156578" cy="1518825"/>
            <a:chOff x="4473373" y="1838737"/>
            <a:chExt cx="4156578" cy="1518825"/>
          </a:xfrm>
        </p:grpSpPr>
        <p:sp>
          <p:nvSpPr>
            <p:cNvPr id="14" name="Rectangle 13">
              <a:extLst>
                <a:ext uri="{FF2B5EF4-FFF2-40B4-BE49-F238E27FC236}">
                  <a16:creationId xmlns:a16="http://schemas.microsoft.com/office/drawing/2014/main" id="{88A33846-8E6C-3792-460E-DA673424E865}"/>
                </a:ext>
              </a:extLst>
            </p:cNvPr>
            <p:cNvSpPr/>
            <p:nvPr/>
          </p:nvSpPr>
          <p:spPr>
            <a:xfrm>
              <a:off x="4667858" y="1853433"/>
              <a:ext cx="3962093" cy="1504129"/>
            </a:xfrm>
            <a:prstGeom prst="rect">
              <a:avLst/>
            </a:prstGeom>
          </p:spPr>
          <p:style>
            <a:lnRef idx="0">
              <a:schemeClr val="dk1">
                <a:alpha val="0"/>
                <a:hueOff val="0"/>
                <a:satOff val="0"/>
                <a:lumOff val="0"/>
                <a:alphaOff val="0"/>
              </a:schemeClr>
            </a:lnRef>
            <a:fillRef idx="0">
              <a:schemeClr val="lt2">
                <a:alpha val="0"/>
                <a:hueOff val="0"/>
                <a:satOff val="0"/>
                <a:lumOff val="0"/>
                <a:alphaOff val="0"/>
              </a:schemeClr>
            </a:fillRef>
            <a:effectRef idx="0">
              <a:schemeClr val="lt2">
                <a:alpha val="0"/>
                <a:hueOff val="0"/>
                <a:satOff val="0"/>
                <a:lumOff val="0"/>
                <a:alphaOff val="0"/>
              </a:schemeClr>
            </a:effectRef>
            <a:fontRef idx="minor">
              <a:schemeClr val="tx1">
                <a:hueOff val="0"/>
                <a:satOff val="0"/>
                <a:lumOff val="0"/>
                <a:alphaOff val="0"/>
              </a:schemeClr>
            </a:fontRef>
          </p:style>
          <p:txBody>
            <a:bodyPr/>
            <a:lstStyle/>
            <a:p>
              <a:endParaRPr lang="en-GB"/>
            </a:p>
          </p:txBody>
        </p:sp>
        <p:sp>
          <p:nvSpPr>
            <p:cNvPr id="15" name="TextBox 14">
              <a:extLst>
                <a:ext uri="{FF2B5EF4-FFF2-40B4-BE49-F238E27FC236}">
                  <a16:creationId xmlns:a16="http://schemas.microsoft.com/office/drawing/2014/main" id="{820AAFDC-63DA-D05A-264B-7040A757C4AA}"/>
                </a:ext>
              </a:extLst>
            </p:cNvPr>
            <p:cNvSpPr txBox="1"/>
            <p:nvPr/>
          </p:nvSpPr>
          <p:spPr>
            <a:xfrm>
              <a:off x="4473373" y="1838737"/>
              <a:ext cx="3962093" cy="1504129"/>
            </a:xfrm>
            <a:prstGeom prst="rect">
              <a:avLst/>
            </a:prstGeom>
          </p:spPr>
          <p:style>
            <a:lnRef idx="0">
              <a:scrgbClr r="0" g="0" b="0"/>
            </a:lnRef>
            <a:fillRef idx="0">
              <a:scrgbClr r="0" g="0" b="0"/>
            </a:fillRef>
            <a:effectRef idx="0">
              <a:scrgbClr r="0" g="0" b="0"/>
            </a:effectRef>
            <a:fontRef idx="minor">
              <a:schemeClr val="tx1">
                <a:hueOff val="0"/>
                <a:satOff val="0"/>
                <a:lumOff val="0"/>
                <a:alphaOff val="0"/>
              </a:schemeClr>
            </a:fontRef>
          </p:style>
          <p:txBody>
            <a:bodyPr spcFirstLastPara="0" vert="horz" wrap="square" lIns="0" tIns="0" rIns="0" bIns="0" numCol="1" spcCol="1270" anchor="t" anchorCtr="0">
              <a:noAutofit/>
            </a:bodyPr>
            <a:lstStyle/>
            <a:p>
              <a:pPr marL="0" lvl="0" indent="0" algn="l" defTabSz="755650">
                <a:lnSpc>
                  <a:spcPct val="100000"/>
                </a:lnSpc>
                <a:spcBef>
                  <a:spcPct val="0"/>
                </a:spcBef>
                <a:spcAft>
                  <a:spcPct val="35000"/>
                </a:spcAft>
                <a:buNone/>
              </a:pPr>
              <a:r>
                <a:rPr lang="en-US" sz="1700" kern="1200" dirty="0"/>
                <a:t>SRA Adjudicators Case</a:t>
              </a:r>
            </a:p>
            <a:p>
              <a:pPr marL="171450" lvl="1" indent="-171450" algn="l" defTabSz="755650">
                <a:lnSpc>
                  <a:spcPct val="90000"/>
                </a:lnSpc>
                <a:spcBef>
                  <a:spcPct val="0"/>
                </a:spcBef>
                <a:spcAft>
                  <a:spcPct val="15000"/>
                </a:spcAft>
                <a:buChar char="•"/>
              </a:pPr>
              <a:r>
                <a:rPr lang="en-US" sz="1700" kern="1200" dirty="0"/>
                <a:t>Firm fined £16,260</a:t>
              </a:r>
            </a:p>
            <a:p>
              <a:pPr marL="171450" lvl="1" indent="-171450" algn="l" defTabSz="755650">
                <a:lnSpc>
                  <a:spcPct val="90000"/>
                </a:lnSpc>
                <a:spcBef>
                  <a:spcPct val="0"/>
                </a:spcBef>
                <a:spcAft>
                  <a:spcPct val="15000"/>
                </a:spcAft>
                <a:buChar char="•"/>
              </a:pPr>
              <a:r>
                <a:rPr lang="en-US" sz="1700" kern="1200" dirty="0"/>
                <a:t>Four conveyancing files lacked proper checks</a:t>
              </a:r>
            </a:p>
            <a:p>
              <a:pPr marL="171450" lvl="1" indent="-171450" algn="l" defTabSz="755650">
                <a:lnSpc>
                  <a:spcPct val="90000"/>
                </a:lnSpc>
                <a:spcBef>
                  <a:spcPct val="0"/>
                </a:spcBef>
                <a:spcAft>
                  <a:spcPct val="15000"/>
                </a:spcAft>
                <a:buChar char="•"/>
              </a:pPr>
              <a:r>
                <a:rPr lang="en-US" sz="1700" kern="1200" dirty="0"/>
                <a:t>Assumptions made based on client relationships and UK bank origin</a:t>
              </a:r>
            </a:p>
          </p:txBody>
        </p:sp>
      </p:grpSp>
    </p:spTree>
    <p:extLst>
      <p:ext uri="{BB962C8B-B14F-4D97-AF65-F5344CB8AC3E}">
        <p14:creationId xmlns:p14="http://schemas.microsoft.com/office/powerpoint/2010/main" val="1295834549"/>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A36FA28-1648-015D-BB52-9A6B4C325E95}"/>
              </a:ext>
            </a:extLst>
          </p:cNvPr>
          <p:cNvSpPr>
            <a:spLocks noGrp="1"/>
          </p:cNvSpPr>
          <p:nvPr>
            <p:ph type="title"/>
          </p:nvPr>
        </p:nvSpPr>
        <p:spPr>
          <a:xfrm>
            <a:off x="250825" y="195263"/>
            <a:ext cx="4895850" cy="857250"/>
          </a:xfrm>
        </p:spPr>
        <p:txBody>
          <a:bodyPr wrap="square" anchor="ctr">
            <a:normAutofit/>
          </a:bodyPr>
          <a:lstStyle/>
          <a:p>
            <a:r>
              <a:rPr lang="en-GB" dirty="0"/>
              <a:t>Enforcement case studies</a:t>
            </a:r>
          </a:p>
        </p:txBody>
      </p:sp>
      <p:sp>
        <p:nvSpPr>
          <p:cNvPr id="3" name="Content Placeholder 2">
            <a:extLst>
              <a:ext uri="{FF2B5EF4-FFF2-40B4-BE49-F238E27FC236}">
                <a16:creationId xmlns:a16="http://schemas.microsoft.com/office/drawing/2014/main" id="{F54B6C94-704A-9E54-5FBF-073723B86C59}"/>
              </a:ext>
            </a:extLst>
          </p:cNvPr>
          <p:cNvSpPr>
            <a:spLocks noGrp="1"/>
          </p:cNvSpPr>
          <p:nvPr>
            <p:ph idx="1"/>
          </p:nvPr>
        </p:nvSpPr>
        <p:spPr>
          <a:xfrm>
            <a:off x="250825" y="1419225"/>
            <a:ext cx="8642350" cy="3357563"/>
          </a:xfrm>
        </p:spPr>
        <p:txBody>
          <a:bodyPr wrap="square" anchor="t">
            <a:normAutofit/>
          </a:bodyPr>
          <a:lstStyle/>
          <a:p>
            <a:pPr marL="0" lvl="0" indent="0">
              <a:buNone/>
            </a:pPr>
            <a:r>
              <a:rPr lang="en-GB" dirty="0"/>
              <a:t>Key failures identified:</a:t>
            </a:r>
          </a:p>
          <a:p>
            <a:pPr marL="0" lvl="0" indent="0">
              <a:buNone/>
            </a:pPr>
            <a:endParaRPr lang="en-GB" dirty="0"/>
          </a:p>
          <a:p>
            <a:pPr marL="514350" indent="-457200"/>
            <a:r>
              <a:rPr lang="en-GB" dirty="0"/>
              <a:t>No scrutiny of documents</a:t>
            </a:r>
          </a:p>
          <a:p>
            <a:pPr marL="514350" indent="-457200"/>
            <a:r>
              <a:rPr lang="en-GB" dirty="0"/>
              <a:t>No enquiries into unexplained or third-party funds</a:t>
            </a:r>
          </a:p>
          <a:p>
            <a:pPr marL="514350" indent="-457200"/>
            <a:r>
              <a:rPr lang="en-GB" dirty="0"/>
              <a:t>Late-stage checks </a:t>
            </a:r>
          </a:p>
          <a:p>
            <a:pPr marL="514350" indent="-457200"/>
            <a:r>
              <a:rPr lang="en-GB" dirty="0"/>
              <a:t>Poor or missing documentation</a:t>
            </a:r>
          </a:p>
        </p:txBody>
      </p:sp>
    </p:spTree>
    <p:extLst>
      <p:ext uri="{BB962C8B-B14F-4D97-AF65-F5344CB8AC3E}">
        <p14:creationId xmlns:p14="http://schemas.microsoft.com/office/powerpoint/2010/main" val="8128396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3F1CAD8-E508-467E-154D-C3F1CC78AF94}"/>
              </a:ext>
            </a:extLst>
          </p:cNvPr>
          <p:cNvSpPr>
            <a:spLocks noGrp="1"/>
          </p:cNvSpPr>
          <p:nvPr>
            <p:ph type="title"/>
          </p:nvPr>
        </p:nvSpPr>
        <p:spPr>
          <a:xfrm>
            <a:off x="250825" y="195263"/>
            <a:ext cx="4895850" cy="857250"/>
          </a:xfrm>
        </p:spPr>
        <p:txBody>
          <a:bodyPr wrap="square" anchor="ctr">
            <a:normAutofit/>
          </a:bodyPr>
          <a:lstStyle/>
          <a:p>
            <a:r>
              <a:rPr lang="en-GB" dirty="0"/>
              <a:t>What good looks like </a:t>
            </a:r>
          </a:p>
        </p:txBody>
      </p:sp>
      <p:sp>
        <p:nvSpPr>
          <p:cNvPr id="3" name="Content Placeholder 2">
            <a:extLst>
              <a:ext uri="{FF2B5EF4-FFF2-40B4-BE49-F238E27FC236}">
                <a16:creationId xmlns:a16="http://schemas.microsoft.com/office/drawing/2014/main" id="{3AB9EBDE-4ECA-4FB2-2621-C74061539409}"/>
              </a:ext>
            </a:extLst>
          </p:cNvPr>
          <p:cNvSpPr>
            <a:spLocks noGrp="1"/>
          </p:cNvSpPr>
          <p:nvPr>
            <p:ph sz="half" idx="1"/>
          </p:nvPr>
        </p:nvSpPr>
        <p:spPr>
          <a:xfrm>
            <a:off x="250824" y="1428750"/>
            <a:ext cx="5617319" cy="3357563"/>
          </a:xfrm>
        </p:spPr>
        <p:txBody>
          <a:bodyPr wrap="square" anchor="t">
            <a:normAutofit/>
          </a:bodyPr>
          <a:lstStyle/>
          <a:p>
            <a:pPr lvl="0">
              <a:lnSpc>
                <a:spcPct val="90000"/>
              </a:lnSpc>
            </a:pPr>
            <a:r>
              <a:rPr lang="en-GB" sz="2600" dirty="0"/>
              <a:t>Understand origin of funds</a:t>
            </a:r>
          </a:p>
          <a:p>
            <a:pPr lvl="0">
              <a:lnSpc>
                <a:spcPct val="90000"/>
              </a:lnSpc>
            </a:pPr>
            <a:endParaRPr lang="en-GB" sz="2600" dirty="0"/>
          </a:p>
          <a:p>
            <a:pPr lvl="0">
              <a:lnSpc>
                <a:spcPct val="90000"/>
              </a:lnSpc>
            </a:pPr>
            <a:r>
              <a:rPr lang="en-GB" sz="2600" dirty="0"/>
              <a:t>Match documents to client profile</a:t>
            </a:r>
          </a:p>
          <a:p>
            <a:pPr lvl="0">
              <a:lnSpc>
                <a:spcPct val="90000"/>
              </a:lnSpc>
            </a:pPr>
            <a:endParaRPr lang="en-GB" sz="2600" dirty="0"/>
          </a:p>
          <a:p>
            <a:pPr lvl="0">
              <a:lnSpc>
                <a:spcPct val="90000"/>
              </a:lnSpc>
            </a:pPr>
            <a:r>
              <a:rPr lang="en-GB" sz="2600" dirty="0"/>
              <a:t>Document rationale and decisions</a:t>
            </a:r>
          </a:p>
          <a:p>
            <a:pPr>
              <a:lnSpc>
                <a:spcPct val="90000"/>
              </a:lnSpc>
            </a:pPr>
            <a:endParaRPr lang="en-GB" sz="2600" dirty="0"/>
          </a:p>
          <a:p>
            <a:pPr>
              <a:lnSpc>
                <a:spcPct val="90000"/>
              </a:lnSpc>
            </a:pPr>
            <a:r>
              <a:rPr lang="en-GB" sz="2600" dirty="0"/>
              <a:t>Investigate unusual patterns </a:t>
            </a:r>
          </a:p>
        </p:txBody>
      </p:sp>
      <p:pic>
        <p:nvPicPr>
          <p:cNvPr id="5" name="Picture 4" descr="Head outline and magnifying glass">
            <a:extLst>
              <a:ext uri="{FF2B5EF4-FFF2-40B4-BE49-F238E27FC236}">
                <a16:creationId xmlns:a16="http://schemas.microsoft.com/office/drawing/2014/main" id="{AB635F0D-F421-4B9A-532D-125BD46DFCD2}"/>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084168" y="2139702"/>
            <a:ext cx="2889411" cy="1928682"/>
          </a:xfrm>
          <a:prstGeom prst="rect">
            <a:avLst/>
          </a:prstGeom>
          <a:noFill/>
        </p:spPr>
      </p:pic>
    </p:spTree>
    <p:extLst>
      <p:ext uri="{BB962C8B-B14F-4D97-AF65-F5344CB8AC3E}">
        <p14:creationId xmlns:p14="http://schemas.microsoft.com/office/powerpoint/2010/main" val="354333333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BC83E7F-5F94-785D-6789-67F93055B74D}"/>
              </a:ext>
            </a:extLst>
          </p:cNvPr>
          <p:cNvSpPr>
            <a:spLocks noGrp="1"/>
          </p:cNvSpPr>
          <p:nvPr>
            <p:ph type="title"/>
          </p:nvPr>
        </p:nvSpPr>
        <p:spPr>
          <a:xfrm>
            <a:off x="250824" y="195263"/>
            <a:ext cx="6409407" cy="857250"/>
          </a:xfrm>
        </p:spPr>
        <p:txBody>
          <a:bodyPr wrap="square" anchor="ctr">
            <a:noAutofit/>
          </a:bodyPr>
          <a:lstStyle/>
          <a:p>
            <a:pPr>
              <a:lnSpc>
                <a:spcPct val="90000"/>
              </a:lnSpc>
            </a:pPr>
            <a:r>
              <a:rPr lang="en-GB" dirty="0"/>
              <a:t>Challenges – what firms told us </a:t>
            </a:r>
          </a:p>
        </p:txBody>
      </p:sp>
      <p:graphicFrame>
        <p:nvGraphicFramePr>
          <p:cNvPr id="5" name="Content Placeholder 2">
            <a:extLst>
              <a:ext uri="{FF2B5EF4-FFF2-40B4-BE49-F238E27FC236}">
                <a16:creationId xmlns:a16="http://schemas.microsoft.com/office/drawing/2014/main" id="{B10B55B0-4F6D-CA21-1236-9C23AAA58752}"/>
              </a:ext>
            </a:extLst>
          </p:cNvPr>
          <p:cNvGraphicFramePr>
            <a:graphicFrameLocks noGrp="1"/>
          </p:cNvGraphicFramePr>
          <p:nvPr>
            <p:ph idx="1"/>
            <p:extLst>
              <p:ext uri="{D42A27DB-BD31-4B8C-83A1-F6EECF244321}">
                <p14:modId xmlns:p14="http://schemas.microsoft.com/office/powerpoint/2010/main" val="3324277948"/>
              </p:ext>
            </p:extLst>
          </p:nvPr>
        </p:nvGraphicFramePr>
        <p:xfrm>
          <a:off x="250825" y="1419225"/>
          <a:ext cx="8642350" cy="3357563"/>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862560551"/>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THEMEID" val="1"/>
</p:tagLst>
</file>

<file path=ppt/tags/tag10.xml><?xml version="1.0" encoding="utf-8"?>
<p:tagLst xmlns:a="http://schemas.openxmlformats.org/drawingml/2006/main" xmlns:r="http://schemas.openxmlformats.org/officeDocument/2006/relationships" xmlns:p="http://schemas.openxmlformats.org/presentationml/2006/main">
  <p:tag name="THEMEIDC" val="5"/>
</p:tagLst>
</file>

<file path=ppt/tags/tag11.xml><?xml version="1.0" encoding="utf-8"?>
<p:tagLst xmlns:a="http://schemas.openxmlformats.org/drawingml/2006/main" xmlns:r="http://schemas.openxmlformats.org/officeDocument/2006/relationships" xmlns:p="http://schemas.openxmlformats.org/presentationml/2006/main">
  <p:tag name="THEMEID" val="6"/>
</p:tagLst>
</file>

<file path=ppt/tags/tag12.xml><?xml version="1.0" encoding="utf-8"?>
<p:tagLst xmlns:a="http://schemas.openxmlformats.org/drawingml/2006/main" xmlns:r="http://schemas.openxmlformats.org/officeDocument/2006/relationships" xmlns:p="http://schemas.openxmlformats.org/presentationml/2006/main">
  <p:tag name="THEMEIDC" val="6"/>
</p:tagLst>
</file>

<file path=ppt/tags/tag13.xml><?xml version="1.0" encoding="utf-8"?>
<p:tagLst xmlns:a="http://schemas.openxmlformats.org/drawingml/2006/main" xmlns:r="http://schemas.openxmlformats.org/officeDocument/2006/relationships" xmlns:p="http://schemas.openxmlformats.org/presentationml/2006/main">
  <p:tag name="THEMEID" val="7"/>
</p:tagLst>
</file>

<file path=ppt/tags/tag14.xml><?xml version="1.0" encoding="utf-8"?>
<p:tagLst xmlns:a="http://schemas.openxmlformats.org/drawingml/2006/main" xmlns:r="http://schemas.openxmlformats.org/officeDocument/2006/relationships" xmlns:p="http://schemas.openxmlformats.org/presentationml/2006/main">
  <p:tag name="THEMEIDC" val="7"/>
</p:tagLst>
</file>

<file path=ppt/tags/tag15.xml><?xml version="1.0" encoding="utf-8"?>
<p:tagLst xmlns:a="http://schemas.openxmlformats.org/drawingml/2006/main" xmlns:r="http://schemas.openxmlformats.org/officeDocument/2006/relationships" xmlns:p="http://schemas.openxmlformats.org/presentationml/2006/main">
  <p:tag name="THEMEID" val="8"/>
</p:tagLst>
</file>

<file path=ppt/tags/tag16.xml><?xml version="1.0" encoding="utf-8"?>
<p:tagLst xmlns:a="http://schemas.openxmlformats.org/drawingml/2006/main" xmlns:r="http://schemas.openxmlformats.org/officeDocument/2006/relationships" xmlns:p="http://schemas.openxmlformats.org/presentationml/2006/main">
  <p:tag name="THEMEIDC" val="8"/>
</p:tagLst>
</file>

<file path=ppt/tags/tag17.xml><?xml version="1.0" encoding="utf-8"?>
<p:tagLst xmlns:a="http://schemas.openxmlformats.org/drawingml/2006/main" xmlns:r="http://schemas.openxmlformats.org/officeDocument/2006/relationships" xmlns:p="http://schemas.openxmlformats.org/presentationml/2006/main">
  <p:tag name="THEMEID" val="9"/>
</p:tagLst>
</file>

<file path=ppt/tags/tag18.xml><?xml version="1.0" encoding="utf-8"?>
<p:tagLst xmlns:a="http://schemas.openxmlformats.org/drawingml/2006/main" xmlns:r="http://schemas.openxmlformats.org/officeDocument/2006/relationships" xmlns:p="http://schemas.openxmlformats.org/presentationml/2006/main">
  <p:tag name="THEMEIDC" val="9"/>
</p:tagLst>
</file>

<file path=ppt/tags/tag19.xml><?xml version="1.0" encoding="utf-8"?>
<p:tagLst xmlns:a="http://schemas.openxmlformats.org/drawingml/2006/main" xmlns:r="http://schemas.openxmlformats.org/officeDocument/2006/relationships" xmlns:p="http://schemas.openxmlformats.org/presentationml/2006/main">
  <p:tag name="THEMEID" val="10"/>
</p:tagLst>
</file>

<file path=ppt/tags/tag2.xml><?xml version="1.0" encoding="utf-8"?>
<p:tagLst xmlns:a="http://schemas.openxmlformats.org/drawingml/2006/main" xmlns:r="http://schemas.openxmlformats.org/officeDocument/2006/relationships" xmlns:p="http://schemas.openxmlformats.org/presentationml/2006/main">
  <p:tag name="THEMEIDC" val="1"/>
</p:tagLst>
</file>

<file path=ppt/tags/tag20.xml><?xml version="1.0" encoding="utf-8"?>
<p:tagLst xmlns:a="http://schemas.openxmlformats.org/drawingml/2006/main" xmlns:r="http://schemas.openxmlformats.org/officeDocument/2006/relationships" xmlns:p="http://schemas.openxmlformats.org/presentationml/2006/main">
  <p:tag name="THEMEIDC" val="10"/>
</p:tagLst>
</file>

<file path=ppt/tags/tag21.xml><?xml version="1.0" encoding="utf-8"?>
<p:tagLst xmlns:a="http://schemas.openxmlformats.org/drawingml/2006/main" xmlns:r="http://schemas.openxmlformats.org/officeDocument/2006/relationships" xmlns:p="http://schemas.openxmlformats.org/presentationml/2006/main">
  <p:tag name="THEMEID" val="11"/>
</p:tagLst>
</file>

<file path=ppt/tags/tag22.xml><?xml version="1.0" encoding="utf-8"?>
<p:tagLst xmlns:a="http://schemas.openxmlformats.org/drawingml/2006/main" xmlns:r="http://schemas.openxmlformats.org/officeDocument/2006/relationships" xmlns:p="http://schemas.openxmlformats.org/presentationml/2006/main">
  <p:tag name="THEMEIDC" val="11"/>
</p:tagLst>
</file>

<file path=ppt/tags/tag23.xml><?xml version="1.0" encoding="utf-8"?>
<p:tagLst xmlns:a="http://schemas.openxmlformats.org/drawingml/2006/main" xmlns:r="http://schemas.openxmlformats.org/officeDocument/2006/relationships" xmlns:p="http://schemas.openxmlformats.org/presentationml/2006/main">
  <p:tag name="THEMEID" val="12"/>
</p:tagLst>
</file>

<file path=ppt/tags/tag24.xml><?xml version="1.0" encoding="utf-8"?>
<p:tagLst xmlns:a="http://schemas.openxmlformats.org/drawingml/2006/main" xmlns:r="http://schemas.openxmlformats.org/officeDocument/2006/relationships" xmlns:p="http://schemas.openxmlformats.org/presentationml/2006/main">
  <p:tag name="THEMEIDC" val="12"/>
</p:tagLst>
</file>

<file path=ppt/tags/tag25.xml><?xml version="1.0" encoding="utf-8"?>
<p:tagLst xmlns:a="http://schemas.openxmlformats.org/drawingml/2006/main" xmlns:r="http://schemas.openxmlformats.org/officeDocument/2006/relationships" xmlns:p="http://schemas.openxmlformats.org/presentationml/2006/main">
  <p:tag name="THEMEIDCC" val="1"/>
</p:tagLst>
</file>

<file path=ppt/tags/tag26.xml><?xml version="1.0" encoding="utf-8"?>
<p:tagLst xmlns:a="http://schemas.openxmlformats.org/drawingml/2006/main" xmlns:r="http://schemas.openxmlformats.org/officeDocument/2006/relationships" xmlns:p="http://schemas.openxmlformats.org/presentationml/2006/main">
  <p:tag name="THEMEIDCCC" val="1"/>
</p:tagLst>
</file>

<file path=ppt/tags/tag27.xml><?xml version="1.0" encoding="utf-8"?>
<p:tagLst xmlns:a="http://schemas.openxmlformats.org/drawingml/2006/main" xmlns:r="http://schemas.openxmlformats.org/officeDocument/2006/relationships" xmlns:p="http://schemas.openxmlformats.org/presentationml/2006/main">
  <p:tag name="THEMEIDCC" val="2"/>
</p:tagLst>
</file>

<file path=ppt/tags/tag28.xml><?xml version="1.0" encoding="utf-8"?>
<p:tagLst xmlns:a="http://schemas.openxmlformats.org/drawingml/2006/main" xmlns:r="http://schemas.openxmlformats.org/officeDocument/2006/relationships" xmlns:p="http://schemas.openxmlformats.org/presentationml/2006/main">
  <p:tag name="THEMEIDCCC" val="2"/>
</p:tagLst>
</file>

<file path=ppt/tags/tag29.xml><?xml version="1.0" encoding="utf-8"?>
<p:tagLst xmlns:a="http://schemas.openxmlformats.org/drawingml/2006/main" xmlns:r="http://schemas.openxmlformats.org/officeDocument/2006/relationships" xmlns:p="http://schemas.openxmlformats.org/presentationml/2006/main">
  <p:tag name="THEMEIDCC" val="3"/>
</p:tagLst>
</file>

<file path=ppt/tags/tag3.xml><?xml version="1.0" encoding="utf-8"?>
<p:tagLst xmlns:a="http://schemas.openxmlformats.org/drawingml/2006/main" xmlns:r="http://schemas.openxmlformats.org/officeDocument/2006/relationships" xmlns:p="http://schemas.openxmlformats.org/presentationml/2006/main">
  <p:tag name="THEMEID" val="2"/>
</p:tagLst>
</file>

<file path=ppt/tags/tag30.xml><?xml version="1.0" encoding="utf-8"?>
<p:tagLst xmlns:a="http://schemas.openxmlformats.org/drawingml/2006/main" xmlns:r="http://schemas.openxmlformats.org/officeDocument/2006/relationships" xmlns:p="http://schemas.openxmlformats.org/presentationml/2006/main">
  <p:tag name="THEMEIDCCC" val="3"/>
</p:tagLst>
</file>

<file path=ppt/tags/tag31.xml><?xml version="1.0" encoding="utf-8"?>
<p:tagLst xmlns:a="http://schemas.openxmlformats.org/drawingml/2006/main" xmlns:r="http://schemas.openxmlformats.org/officeDocument/2006/relationships" xmlns:p="http://schemas.openxmlformats.org/presentationml/2006/main">
  <p:tag name="THEMEIDCC" val="4"/>
</p:tagLst>
</file>

<file path=ppt/tags/tag32.xml><?xml version="1.0" encoding="utf-8"?>
<p:tagLst xmlns:a="http://schemas.openxmlformats.org/drawingml/2006/main" xmlns:r="http://schemas.openxmlformats.org/officeDocument/2006/relationships" xmlns:p="http://schemas.openxmlformats.org/presentationml/2006/main">
  <p:tag name="THEMEIDCCC" val="4"/>
</p:tagLst>
</file>

<file path=ppt/tags/tag33.xml><?xml version="1.0" encoding="utf-8"?>
<p:tagLst xmlns:a="http://schemas.openxmlformats.org/drawingml/2006/main" xmlns:r="http://schemas.openxmlformats.org/officeDocument/2006/relationships" xmlns:p="http://schemas.openxmlformats.org/presentationml/2006/main">
  <p:tag name="THEMEIDCC" val="5"/>
</p:tagLst>
</file>

<file path=ppt/tags/tag34.xml><?xml version="1.0" encoding="utf-8"?>
<p:tagLst xmlns:a="http://schemas.openxmlformats.org/drawingml/2006/main" xmlns:r="http://schemas.openxmlformats.org/officeDocument/2006/relationships" xmlns:p="http://schemas.openxmlformats.org/presentationml/2006/main">
  <p:tag name="THEMEIDCCC" val="5"/>
</p:tagLst>
</file>

<file path=ppt/tags/tag35.xml><?xml version="1.0" encoding="utf-8"?>
<p:tagLst xmlns:a="http://schemas.openxmlformats.org/drawingml/2006/main" xmlns:r="http://schemas.openxmlformats.org/officeDocument/2006/relationships" xmlns:p="http://schemas.openxmlformats.org/presentationml/2006/main">
  <p:tag name="THEMEIDCC" val="6"/>
</p:tagLst>
</file>

<file path=ppt/tags/tag36.xml><?xml version="1.0" encoding="utf-8"?>
<p:tagLst xmlns:a="http://schemas.openxmlformats.org/drawingml/2006/main" xmlns:r="http://schemas.openxmlformats.org/officeDocument/2006/relationships" xmlns:p="http://schemas.openxmlformats.org/presentationml/2006/main">
  <p:tag name="THEMEIDCCC" val="6"/>
</p:tagLst>
</file>

<file path=ppt/tags/tag37.xml><?xml version="1.0" encoding="utf-8"?>
<p:tagLst xmlns:a="http://schemas.openxmlformats.org/drawingml/2006/main" xmlns:r="http://schemas.openxmlformats.org/officeDocument/2006/relationships" xmlns:p="http://schemas.openxmlformats.org/presentationml/2006/main">
  <p:tag name="THEMEIDCC" val="7"/>
</p:tagLst>
</file>

<file path=ppt/tags/tag38.xml><?xml version="1.0" encoding="utf-8"?>
<p:tagLst xmlns:a="http://schemas.openxmlformats.org/drawingml/2006/main" xmlns:r="http://schemas.openxmlformats.org/officeDocument/2006/relationships" xmlns:p="http://schemas.openxmlformats.org/presentationml/2006/main">
  <p:tag name="THEMEIDCCC" val="7"/>
</p:tagLst>
</file>

<file path=ppt/tags/tag39.xml><?xml version="1.0" encoding="utf-8"?>
<p:tagLst xmlns:a="http://schemas.openxmlformats.org/drawingml/2006/main" xmlns:r="http://schemas.openxmlformats.org/officeDocument/2006/relationships" xmlns:p="http://schemas.openxmlformats.org/presentationml/2006/main">
  <p:tag name="THEMEIDCC" val="8"/>
</p:tagLst>
</file>

<file path=ppt/tags/tag4.xml><?xml version="1.0" encoding="utf-8"?>
<p:tagLst xmlns:a="http://schemas.openxmlformats.org/drawingml/2006/main" xmlns:r="http://schemas.openxmlformats.org/officeDocument/2006/relationships" xmlns:p="http://schemas.openxmlformats.org/presentationml/2006/main">
  <p:tag name="THEMEIDC" val="2"/>
</p:tagLst>
</file>

<file path=ppt/tags/tag40.xml><?xml version="1.0" encoding="utf-8"?>
<p:tagLst xmlns:a="http://schemas.openxmlformats.org/drawingml/2006/main" xmlns:r="http://schemas.openxmlformats.org/officeDocument/2006/relationships" xmlns:p="http://schemas.openxmlformats.org/presentationml/2006/main">
  <p:tag name="THEMEIDCCC" val="8"/>
</p:tagLst>
</file>

<file path=ppt/tags/tag41.xml><?xml version="1.0" encoding="utf-8"?>
<p:tagLst xmlns:a="http://schemas.openxmlformats.org/drawingml/2006/main" xmlns:r="http://schemas.openxmlformats.org/officeDocument/2006/relationships" xmlns:p="http://schemas.openxmlformats.org/presentationml/2006/main">
  <p:tag name="THEMEIDCC" val="9"/>
</p:tagLst>
</file>

<file path=ppt/tags/tag42.xml><?xml version="1.0" encoding="utf-8"?>
<p:tagLst xmlns:a="http://schemas.openxmlformats.org/drawingml/2006/main" xmlns:r="http://schemas.openxmlformats.org/officeDocument/2006/relationships" xmlns:p="http://schemas.openxmlformats.org/presentationml/2006/main">
  <p:tag name="THEMEIDCCC" val="9"/>
</p:tagLst>
</file>

<file path=ppt/tags/tag43.xml><?xml version="1.0" encoding="utf-8"?>
<p:tagLst xmlns:a="http://schemas.openxmlformats.org/drawingml/2006/main" xmlns:r="http://schemas.openxmlformats.org/officeDocument/2006/relationships" xmlns:p="http://schemas.openxmlformats.org/presentationml/2006/main">
  <p:tag name="THEMEIDCC" val="10"/>
</p:tagLst>
</file>

<file path=ppt/tags/tag44.xml><?xml version="1.0" encoding="utf-8"?>
<p:tagLst xmlns:a="http://schemas.openxmlformats.org/drawingml/2006/main" xmlns:r="http://schemas.openxmlformats.org/officeDocument/2006/relationships" xmlns:p="http://schemas.openxmlformats.org/presentationml/2006/main">
  <p:tag name="THEMEIDCCC" val="10"/>
</p:tagLst>
</file>

<file path=ppt/tags/tag45.xml><?xml version="1.0" encoding="utf-8"?>
<p:tagLst xmlns:a="http://schemas.openxmlformats.org/drawingml/2006/main" xmlns:r="http://schemas.openxmlformats.org/officeDocument/2006/relationships" xmlns:p="http://schemas.openxmlformats.org/presentationml/2006/main">
  <p:tag name="THEMEIDCC" val="11"/>
</p:tagLst>
</file>

<file path=ppt/tags/tag46.xml><?xml version="1.0" encoding="utf-8"?>
<p:tagLst xmlns:a="http://schemas.openxmlformats.org/drawingml/2006/main" xmlns:r="http://schemas.openxmlformats.org/officeDocument/2006/relationships" xmlns:p="http://schemas.openxmlformats.org/presentationml/2006/main">
  <p:tag name="THEMEIDCCC" val="11"/>
</p:tagLst>
</file>

<file path=ppt/tags/tag47.xml><?xml version="1.0" encoding="utf-8"?>
<p:tagLst xmlns:a="http://schemas.openxmlformats.org/drawingml/2006/main" xmlns:r="http://schemas.openxmlformats.org/officeDocument/2006/relationships" xmlns:p="http://schemas.openxmlformats.org/presentationml/2006/main">
  <p:tag name="THEMEIDCC" val="12"/>
</p:tagLst>
</file>

<file path=ppt/tags/tag48.xml><?xml version="1.0" encoding="utf-8"?>
<p:tagLst xmlns:a="http://schemas.openxmlformats.org/drawingml/2006/main" xmlns:r="http://schemas.openxmlformats.org/officeDocument/2006/relationships" xmlns:p="http://schemas.openxmlformats.org/presentationml/2006/main">
  <p:tag name="THEMEIDCCC" val="12"/>
</p:tagLst>
</file>

<file path=ppt/tags/tag5.xml><?xml version="1.0" encoding="utf-8"?>
<p:tagLst xmlns:a="http://schemas.openxmlformats.org/drawingml/2006/main" xmlns:r="http://schemas.openxmlformats.org/officeDocument/2006/relationships" xmlns:p="http://schemas.openxmlformats.org/presentationml/2006/main">
  <p:tag name="THEMEID" val="3"/>
</p:tagLst>
</file>

<file path=ppt/tags/tag6.xml><?xml version="1.0" encoding="utf-8"?>
<p:tagLst xmlns:a="http://schemas.openxmlformats.org/drawingml/2006/main" xmlns:r="http://schemas.openxmlformats.org/officeDocument/2006/relationships" xmlns:p="http://schemas.openxmlformats.org/presentationml/2006/main">
  <p:tag name="THEMEIDC" val="3"/>
</p:tagLst>
</file>

<file path=ppt/tags/tag7.xml><?xml version="1.0" encoding="utf-8"?>
<p:tagLst xmlns:a="http://schemas.openxmlformats.org/drawingml/2006/main" xmlns:r="http://schemas.openxmlformats.org/officeDocument/2006/relationships" xmlns:p="http://schemas.openxmlformats.org/presentationml/2006/main">
  <p:tag name="THEMEID" val="4"/>
</p:tagLst>
</file>

<file path=ppt/tags/tag8.xml><?xml version="1.0" encoding="utf-8"?>
<p:tagLst xmlns:a="http://schemas.openxmlformats.org/drawingml/2006/main" xmlns:r="http://schemas.openxmlformats.org/officeDocument/2006/relationships" xmlns:p="http://schemas.openxmlformats.org/presentationml/2006/main">
  <p:tag name="THEMEIDC" val="4"/>
</p:tagLst>
</file>

<file path=ppt/tags/tag9.xml><?xml version="1.0" encoding="utf-8"?>
<p:tagLst xmlns:a="http://schemas.openxmlformats.org/drawingml/2006/main" xmlns:r="http://schemas.openxmlformats.org/officeDocument/2006/relationships" xmlns:p="http://schemas.openxmlformats.org/presentationml/2006/main">
  <p:tag name="THEMEID" val="5"/>
</p:tagLst>
</file>

<file path=ppt/theme/theme1.xml><?xml version="1.0" encoding="utf-8"?>
<a:theme xmlns:a="http://schemas.openxmlformats.org/drawingml/2006/main" name="Default Design">
  <a:themeElements>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2400" b="0" i="0" u="none" strike="noStrike" cap="none" normalizeH="0" baseline="0" smtClean="0">
            <a:ln>
              <a:noFill/>
            </a:ln>
            <a:solidFill>
              <a:schemeClr val="tx1"/>
            </a:solidFill>
            <a:effectLst/>
            <a:latin typeface="Arial"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Presentation1" id="{3FFA2C7F-83D0-40C6-A5BB-13E7A21FB118}" vid="{18DC078C-FCAF-4458-A6E5-E8AA0338CCEF}"/>
    </a:ext>
  </a:extLst>
</a:theme>
</file>

<file path=ppt/theme/theme2.xml><?xml version="1.0" encoding="utf-8"?>
<a:theme xmlns:a="http://schemas.openxmlformats.org/drawingml/2006/main" name="Content Layouts">
  <a:themeElements>
    <a:clrScheme name="sara-2020">
      <a:dk1>
        <a:srgbClr val="493728"/>
      </a:dk1>
      <a:lt1>
        <a:sysClr val="window" lastClr="FFFFFF"/>
      </a:lt1>
      <a:dk2>
        <a:srgbClr val="618EB4"/>
      </a:dk2>
      <a:lt2>
        <a:srgbClr val="E7E7E3"/>
      </a:lt2>
      <a:accent1>
        <a:srgbClr val="0055B8"/>
      </a:accent1>
      <a:accent2>
        <a:srgbClr val="9CB6D3"/>
      </a:accent2>
      <a:accent3>
        <a:srgbClr val="ABA89E"/>
      </a:accent3>
      <a:accent4>
        <a:srgbClr val="D5D4CF"/>
      </a:accent4>
      <a:accent5>
        <a:srgbClr val="F4F4F2"/>
      </a:accent5>
      <a:accent6>
        <a:srgbClr val="9F925E"/>
      </a:accent6>
      <a:hlink>
        <a:srgbClr val="0000FF"/>
      </a:hlink>
      <a:folHlink>
        <a:srgbClr val="800080"/>
      </a:folHlink>
    </a:clrScheme>
    <a:fontScheme name="Simpson Thacher">
      <a:majorFont>
        <a:latin typeface="Georgia"/>
        <a:ea typeface=""/>
        <a:cs typeface=""/>
      </a:majorFont>
      <a:minorFont>
        <a:latin typeface="Georgi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custClrLst>
    <a:custClr name="ST Violet">
      <a:srgbClr val="5B5377"/>
    </a:custClr>
    <a:custClr name="ST Orange">
      <a:srgbClr val="D68231"/>
    </a:custClr>
    <a:custClr name="ST Red">
      <a:srgbClr val="A03123"/>
    </a:custClr>
    <a:custClr name="ST Burgundy">
      <a:srgbClr val="8D3C45"/>
    </a:custClr>
    <a:custClr name="ST Bright Green">
      <a:srgbClr val="73A950"/>
    </a:custClr>
    <a:custClr name="ST Steel Blue">
      <a:srgbClr val="5D7E95"/>
    </a:custClr>
    <a:custClr name="ST Grey-Green">
      <a:srgbClr val="728472"/>
    </a:custClr>
    <a:custClr name="ST Blue-Grey">
      <a:srgbClr val="9DAEAB"/>
    </a:custClr>
    <a:custClr name="ST Tan">
      <a:srgbClr val="D8D2C4"/>
    </a:custClr>
    <a:custClr name="ST Green">
      <a:srgbClr val="73984A"/>
    </a:custClr>
    <a:custClr name="ST Yellow">
      <a:srgbClr val="FFCE00"/>
    </a:custClr>
    <a:custClr name="ST Dark Blue">
      <a:srgbClr val="1F355E"/>
    </a:custClr>
  </a:custClrLst>
  <a:extLst>
    <a:ext uri="{05A4C25C-085E-4340-85A3-A5531E510DB2}">
      <thm15:themeFamily xmlns:thm15="http://schemas.microsoft.com/office/thememl/2012/main" name="Presentation1" id="{693AEE0E-FD04-43A5-9CD8-A324D2DE4C71}" vid="{9E56EF08-D694-4A37-BC88-B25D0ECFD75E}"/>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14.40 Financial crime - Staying ahead of the criminals 2</Template>
  <TotalTime>2531</TotalTime>
  <Words>870</Words>
  <Application>Microsoft Office PowerPoint</Application>
  <PresentationFormat>On-screen Show (16:9)</PresentationFormat>
  <Paragraphs>171</Paragraphs>
  <Slides>25</Slides>
  <Notes>19</Notes>
  <HiddenSlides>0</HiddenSlides>
  <MMClips>0</MMClips>
  <ScaleCrop>false</ScaleCrop>
  <HeadingPairs>
    <vt:vector size="6" baseType="variant">
      <vt:variant>
        <vt:lpstr>Fonts Used</vt:lpstr>
      </vt:variant>
      <vt:variant>
        <vt:i4>8</vt:i4>
      </vt:variant>
      <vt:variant>
        <vt:lpstr>Theme</vt:lpstr>
      </vt:variant>
      <vt:variant>
        <vt:i4>3</vt:i4>
      </vt:variant>
      <vt:variant>
        <vt:lpstr>Slide Titles</vt:lpstr>
      </vt:variant>
      <vt:variant>
        <vt:i4>25</vt:i4>
      </vt:variant>
    </vt:vector>
  </HeadingPairs>
  <TitlesOfParts>
    <vt:vector size="36" baseType="lpstr">
      <vt:lpstr>ＭＳ Ｐゴシック</vt:lpstr>
      <vt:lpstr>Aptos</vt:lpstr>
      <vt:lpstr>Aptos Display</vt:lpstr>
      <vt:lpstr>Arial</vt:lpstr>
      <vt:lpstr>Calibri</vt:lpstr>
      <vt:lpstr>Century Gothic</vt:lpstr>
      <vt:lpstr>Franklin Gothic Heavy</vt:lpstr>
      <vt:lpstr>Georgia</vt:lpstr>
      <vt:lpstr>Default Design</vt:lpstr>
      <vt:lpstr>Content Layouts</vt:lpstr>
      <vt:lpstr>Office Theme</vt:lpstr>
      <vt:lpstr>Source of funds –  Insights from the SRA Thematic Review</vt:lpstr>
      <vt:lpstr>What are source of funds checks?</vt:lpstr>
      <vt:lpstr>Why source of funds matters</vt:lpstr>
      <vt:lpstr>Thematic Review</vt:lpstr>
      <vt:lpstr>Proactive findings</vt:lpstr>
      <vt:lpstr>Enforcement case studies</vt:lpstr>
      <vt:lpstr>Enforcement case studies</vt:lpstr>
      <vt:lpstr>What good looks like </vt:lpstr>
      <vt:lpstr>Challenges – what firms told us </vt:lpstr>
      <vt:lpstr>Our response – supporting firms </vt:lpstr>
      <vt:lpstr>What should firms do next? </vt:lpstr>
      <vt:lpstr>Final reflections</vt:lpstr>
      <vt:lpstr>Upcoming events</vt:lpstr>
      <vt:lpstr>Source of Funds View from the profession </vt:lpstr>
      <vt:lpstr>PowerPoint Presentation</vt:lpstr>
      <vt:lpstr>PowerPoint Presentation</vt:lpstr>
      <vt:lpstr>Source of Wealth and Source of Funds</vt:lpstr>
      <vt:lpstr>Myths around source of funds </vt:lpstr>
      <vt:lpstr>Key takeaways and practical tips</vt:lpstr>
      <vt:lpstr>Key Contacts</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Source of funds and financial crime</dc:title>
  <dc:creator>Solicitors Regulation Authority (SRA)</dc:creator>
  <cp:lastModifiedBy>Matthew Maidment</cp:lastModifiedBy>
  <cp:revision>70</cp:revision>
  <cp:lastPrinted>2023-10-17T08:57:58Z</cp:lastPrinted>
  <dcterms:created xsi:type="dcterms:W3CDTF">2025-07-23T14:10:00Z</dcterms:created>
  <dcterms:modified xsi:type="dcterms:W3CDTF">2025-11-05T11:17:08Z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MSIP_Label_511c2973-884d-45f9-a762-fe43cfb2c09b_Enabled">
    <vt:lpwstr>true</vt:lpwstr>
  </property>
  <property fmtid="{D5CDD505-2E9C-101B-9397-08002B2CF9AE}" pid="3" name="MSIP_Label_511c2973-884d-45f9-a762-fe43cfb2c09b_SetDate">
    <vt:lpwstr>2024-10-24T11:28:38Z</vt:lpwstr>
  </property>
  <property fmtid="{D5CDD505-2E9C-101B-9397-08002B2CF9AE}" pid="4" name="MSIP_Label_511c2973-884d-45f9-a762-fe43cfb2c09b_Method">
    <vt:lpwstr>Privileged</vt:lpwstr>
  </property>
  <property fmtid="{D5CDD505-2E9C-101B-9397-08002B2CF9AE}" pid="5" name="MSIP_Label_511c2973-884d-45f9-a762-fe43cfb2c09b_Name">
    <vt:lpwstr>Unclassified</vt:lpwstr>
  </property>
  <property fmtid="{D5CDD505-2E9C-101B-9397-08002B2CF9AE}" pid="6" name="MSIP_Label_511c2973-884d-45f9-a762-fe43cfb2c09b_SiteId">
    <vt:lpwstr>adecc3d0-610d-4060-a865-615f7f48c411</vt:lpwstr>
  </property>
  <property fmtid="{D5CDD505-2E9C-101B-9397-08002B2CF9AE}" pid="7" name="MSIP_Label_511c2973-884d-45f9-a762-fe43cfb2c09b_ActionId">
    <vt:lpwstr>e541bacb-b8f8-477a-a9d4-63299dc02eda</vt:lpwstr>
  </property>
  <property fmtid="{D5CDD505-2E9C-101B-9397-08002B2CF9AE}" pid="8" name="MSIP_Label_511c2973-884d-45f9-a762-fe43cfb2c09b_ContentBits">
    <vt:lpwstr>0</vt:lpwstr>
  </property>
</Properties>
</file>