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56" r:id="rId5"/>
    <p:sldId id="270" r:id="rId6"/>
    <p:sldId id="271" r:id="rId7"/>
    <p:sldId id="314" r:id="rId8"/>
    <p:sldId id="315" r:id="rId9"/>
    <p:sldId id="316" r:id="rId10"/>
    <p:sldId id="317" r:id="rId11"/>
    <p:sldId id="318" r:id="rId12"/>
    <p:sldId id="319" r:id="rId13"/>
  </p:sldIdLst>
  <p:sldSz cx="12192000" cy="6858000"/>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5C932E-D970-1413-003A-7C57CC7F62B3}" name="Clair Daniel" initials="CD" userId="S::clair.daniel@legalombudsman.org.uk::b6054bc3-5090-4889-8a00-d7f41ec61a9b" providerId="AD"/>
  <p188:author id="{B973C33A-3B4C-4130-839A-A3AB63D1235C}" name="Kirsty Locke" initials="KL" userId="S::kirsty.locke@legalombudsman.org.uk::a8a9872d-39b5-4bb7-826e-d09078692053" providerId="AD"/>
  <p188:author id="{A2BDF18D-57C4-6BB2-23C5-A8F8D71D6862}" name="Steven Pearson" initials="SP" userId="S::Steven.Pearson@legalombudsman.org.uk::7a80620d-bc6d-4140-a627-f6f3c99f59e0" providerId="AD"/>
  <p188:author id="{942D02DD-047D-C35A-1378-46FE2A1B6A08}" name="Stephanie Godbold" initials="SG" userId="S::Stephanie.Godbold@legalombudsman.org.uk::93d93527-30fd-4b0e-9e60-089d349de0b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45"/>
    <a:srgbClr val="5FC1C7"/>
    <a:srgbClr val="CA00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AD15F6-9DEE-45A7-BF92-3016E2D4280B}" v="1" dt="2025-10-09T11:18:45.948"/>
    <p1510:client id="{E8C47936-9B62-4405-B73C-4D74201F7895}" v="1784" dt="2025-10-09T14:14:42.5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07" autoAdjust="0"/>
    <p:restoredTop sz="76877" autoAdjust="0"/>
  </p:normalViewPr>
  <p:slideViewPr>
    <p:cSldViewPr snapToGrid="0" showGuides="1">
      <p:cViewPr varScale="1">
        <p:scale>
          <a:sx n="51" d="100"/>
          <a:sy n="51" d="100"/>
        </p:scale>
        <p:origin x="153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accent5"/>
              </a:solidFill>
              <a:latin typeface="+mn-lt"/>
              <a:ea typeface="+mn-ea"/>
              <a:cs typeface="+mn-cs"/>
            </a:defRPr>
          </a:pPr>
          <a:endParaRPr lang="en-US"/>
        </a:p>
      </c:txPr>
    </c:title>
    <c:autoTitleDeleted val="0"/>
    <c:plotArea>
      <c:layout/>
      <c:pieChart>
        <c:varyColors val="1"/>
        <c:ser>
          <c:idx val="0"/>
          <c:order val="0"/>
          <c:tx>
            <c:strRef>
              <c:f>Sheet1!$B$1</c:f>
              <c:strCache>
                <c:ptCount val="1"/>
                <c:pt idx="0">
                  <c:v>2023/24</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00B-44DC-9293-EA841D6F227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00B-44DC-9293-EA841D6F227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00B-44DC-9293-EA841D6F2272}"/>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0"/>
            <c:showCatName val="0"/>
            <c:showSerName val="0"/>
            <c:showPercent val="1"/>
            <c:showBubbleSize val="0"/>
            <c:showLeaderLines val="0"/>
            <c:extLst>
              <c:ext xmlns:c15="http://schemas.microsoft.com/office/drawing/2012/chart" uri="{CE6537A1-D6FC-4f65-9D91-7224C49458BB}"/>
            </c:extLst>
          </c:dLbls>
          <c:cat>
            <c:strRef>
              <c:f>Sheet1!$A$2:$A$5</c:f>
              <c:strCache>
                <c:ptCount val="3"/>
                <c:pt idx="0">
                  <c:v>Early Resolution</c:v>
                </c:pt>
                <c:pt idx="1">
                  <c:v>In-depth Investigation</c:v>
                </c:pt>
                <c:pt idx="2">
                  <c:v>Other</c:v>
                </c:pt>
              </c:strCache>
              <c:extLst/>
            </c:strRef>
          </c:cat>
          <c:val>
            <c:numRef>
              <c:f>Sheet1!$B$2:$B$5</c:f>
              <c:numCache>
                <c:formatCode>General</c:formatCode>
                <c:ptCount val="3"/>
                <c:pt idx="0">
                  <c:v>4078</c:v>
                </c:pt>
                <c:pt idx="1">
                  <c:v>2992</c:v>
                </c:pt>
                <c:pt idx="2">
                  <c:v>848</c:v>
                </c:pt>
              </c:numCache>
              <c:extLst/>
            </c:numRef>
          </c:val>
          <c:extLst>
            <c:ext xmlns:c16="http://schemas.microsoft.com/office/drawing/2014/chart" uri="{C3380CC4-5D6E-409C-BE32-E72D297353CC}">
              <c16:uniqueId val="{00000006-700B-44DC-9293-EA841D6F2272}"/>
            </c:ext>
          </c:extLst>
        </c:ser>
        <c:dLbls>
          <c:dLblPos val="outEnd"/>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accent5"/>
              </a:solidFill>
              <a:latin typeface="+mn-lt"/>
              <a:ea typeface="+mn-ea"/>
              <a:cs typeface="+mn-cs"/>
            </a:defRPr>
          </a:pPr>
          <a:endParaRPr lang="en-US"/>
        </a:p>
      </c:txPr>
    </c:title>
    <c:autoTitleDeleted val="0"/>
    <c:plotArea>
      <c:layout/>
      <c:pieChart>
        <c:varyColors val="1"/>
        <c:ser>
          <c:idx val="0"/>
          <c:order val="0"/>
          <c:tx>
            <c:strRef>
              <c:f>Sheet1!$B$1</c:f>
              <c:strCache>
                <c:ptCount val="1"/>
                <c:pt idx="0">
                  <c:v>2024/25</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4B7-42FB-8345-170E1D66D9D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4B7-42FB-8345-170E1D66D9D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4B7-42FB-8345-170E1D66D9D8}"/>
              </c:ext>
            </c:extLst>
          </c:dPt>
          <c:dLbls>
            <c:spPr>
              <a:noFill/>
              <a:ln>
                <a:noFill/>
              </a:ln>
              <a:effectLst/>
            </c:spPr>
            <c:txPr>
              <a:bodyPr rot="0" spcFirstLastPara="1" vertOverflow="ellipsis" vert="horz" wrap="square" anchor="ctr" anchorCtr="1"/>
              <a:lstStyle/>
              <a:p>
                <a:pPr>
                  <a:defRPr sz="1197" b="0" i="0" u="none" strike="noStrike" kern="1200" baseline="0">
                    <a:solidFill>
                      <a:schemeClr val="accent5"/>
                    </a:solidFill>
                    <a:latin typeface="+mn-lt"/>
                    <a:ea typeface="+mn-ea"/>
                    <a:cs typeface="+mn-cs"/>
                  </a:defRPr>
                </a:pPr>
                <a:endParaRPr lang="en-US"/>
              </a:p>
            </c:txPr>
            <c:dLblPos val="outEnd"/>
            <c:showLegendKey val="0"/>
            <c:showVal val="0"/>
            <c:showCatName val="0"/>
            <c:showSerName val="0"/>
            <c:showPercent val="1"/>
            <c:showBubbleSize val="0"/>
            <c:showLeaderLines val="0"/>
            <c:extLst>
              <c:ext xmlns:c15="http://schemas.microsoft.com/office/drawing/2012/chart" uri="{CE6537A1-D6FC-4f65-9D91-7224C49458BB}"/>
            </c:extLst>
          </c:dLbls>
          <c:cat>
            <c:strRef>
              <c:f>Sheet1!$A$2:$A$4</c:f>
              <c:strCache>
                <c:ptCount val="3"/>
                <c:pt idx="0">
                  <c:v>Early Resolution</c:v>
                </c:pt>
                <c:pt idx="1">
                  <c:v>In-depth Investigation</c:v>
                </c:pt>
                <c:pt idx="2">
                  <c:v>Other</c:v>
                </c:pt>
              </c:strCache>
            </c:strRef>
          </c:cat>
          <c:val>
            <c:numRef>
              <c:f>Sheet1!$B$2:$B$4</c:f>
              <c:numCache>
                <c:formatCode>General</c:formatCode>
                <c:ptCount val="3"/>
                <c:pt idx="0">
                  <c:v>4046</c:v>
                </c:pt>
                <c:pt idx="1">
                  <c:v>3189</c:v>
                </c:pt>
                <c:pt idx="2">
                  <c:v>1035</c:v>
                </c:pt>
              </c:numCache>
            </c:numRef>
          </c:val>
          <c:extLst>
            <c:ext xmlns:c16="http://schemas.microsoft.com/office/drawing/2014/chart" uri="{C3380CC4-5D6E-409C-BE32-E72D297353CC}">
              <c16:uniqueId val="{00000006-C4B7-42FB-8345-170E1D66D9D8}"/>
            </c:ext>
          </c:extLst>
        </c:ser>
        <c:dLbls>
          <c:dLblPos val="outEnd"/>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accent5"/>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5"/>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B26F4D-3676-40C2-A9AA-A75D859F671F}"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GB"/>
        </a:p>
      </dgm:t>
    </dgm:pt>
    <dgm:pt modelId="{1E4CCFFB-7F0A-4455-A996-4F269112F94A}">
      <dgm:prSet phldrT="[Text]"/>
      <dgm:spPr/>
      <dgm:t>
        <a:bodyPr/>
        <a:lstStyle/>
        <a:p>
          <a:r>
            <a:rPr lang="en-GB" dirty="0"/>
            <a:t>Poor internal customer satisfaction</a:t>
          </a:r>
        </a:p>
      </dgm:t>
    </dgm:pt>
    <dgm:pt modelId="{1A48E723-E2B8-4418-AF3E-6849B367D361}" type="parTrans" cxnId="{0C7CF42F-F6AB-4765-AA9C-9C2037EC261B}">
      <dgm:prSet/>
      <dgm:spPr/>
      <dgm:t>
        <a:bodyPr/>
        <a:lstStyle/>
        <a:p>
          <a:endParaRPr lang="en-GB"/>
        </a:p>
      </dgm:t>
    </dgm:pt>
    <dgm:pt modelId="{FF5F18DA-4E15-4DEF-8C42-854A1F4890EC}" type="sibTrans" cxnId="{0C7CF42F-F6AB-4765-AA9C-9C2037EC261B}">
      <dgm:prSet/>
      <dgm:spPr/>
      <dgm:t>
        <a:bodyPr/>
        <a:lstStyle/>
        <a:p>
          <a:endParaRPr lang="en-GB"/>
        </a:p>
      </dgm:t>
    </dgm:pt>
    <dgm:pt modelId="{EF61817D-9DF6-45BC-9986-B59B8E54CE73}">
      <dgm:prSet phldrT="[Text]"/>
      <dgm:spPr/>
      <dgm:t>
        <a:bodyPr/>
        <a:lstStyle/>
        <a:p>
          <a:r>
            <a:rPr lang="en-GB" dirty="0"/>
            <a:t>Poor external reviews</a:t>
          </a:r>
        </a:p>
      </dgm:t>
    </dgm:pt>
    <dgm:pt modelId="{3C4C131C-35BF-4902-B2CE-9E03E43D4935}" type="parTrans" cxnId="{E30BFB80-121C-4D66-B738-6FF0DD43BE17}">
      <dgm:prSet/>
      <dgm:spPr/>
      <dgm:t>
        <a:bodyPr/>
        <a:lstStyle/>
        <a:p>
          <a:endParaRPr lang="en-GB"/>
        </a:p>
      </dgm:t>
    </dgm:pt>
    <dgm:pt modelId="{EC350896-7648-467B-B85D-76B66FD40CB0}" type="sibTrans" cxnId="{E30BFB80-121C-4D66-B738-6FF0DD43BE17}">
      <dgm:prSet/>
      <dgm:spPr/>
      <dgm:t>
        <a:bodyPr/>
        <a:lstStyle/>
        <a:p>
          <a:endParaRPr lang="en-GB"/>
        </a:p>
      </dgm:t>
    </dgm:pt>
    <dgm:pt modelId="{017CA053-3694-4C7A-9263-70990215970C}">
      <dgm:prSet phldrT="[Text]"/>
      <dgm:spPr/>
      <dgm:t>
        <a:bodyPr/>
        <a:lstStyle/>
        <a:p>
          <a:r>
            <a:rPr lang="en-GB" dirty="0"/>
            <a:t>Regulatory feedback</a:t>
          </a:r>
        </a:p>
      </dgm:t>
    </dgm:pt>
    <dgm:pt modelId="{DACA510C-1B6B-4A3A-8DD7-3CFF1848AAE4}" type="parTrans" cxnId="{9D6698D3-C7C9-4FB3-9899-4E74C62986C4}">
      <dgm:prSet/>
      <dgm:spPr/>
      <dgm:t>
        <a:bodyPr/>
        <a:lstStyle/>
        <a:p>
          <a:endParaRPr lang="en-GB"/>
        </a:p>
      </dgm:t>
    </dgm:pt>
    <dgm:pt modelId="{8406D991-A51A-4954-BF6F-1C56E07B92D5}" type="sibTrans" cxnId="{9D6698D3-C7C9-4FB3-9899-4E74C62986C4}">
      <dgm:prSet/>
      <dgm:spPr/>
      <dgm:t>
        <a:bodyPr/>
        <a:lstStyle/>
        <a:p>
          <a:endParaRPr lang="en-GB"/>
        </a:p>
      </dgm:t>
    </dgm:pt>
    <dgm:pt modelId="{2C136389-887C-45FF-903D-B2BB81EE18C1}">
      <dgm:prSet/>
      <dgm:spPr/>
      <dgm:t>
        <a:bodyPr/>
        <a:lstStyle/>
        <a:p>
          <a:r>
            <a:rPr lang="en-GB" dirty="0"/>
            <a:t>Wasted time and cost</a:t>
          </a:r>
        </a:p>
      </dgm:t>
    </dgm:pt>
    <dgm:pt modelId="{FCBDEDD9-F1B2-40E3-9D65-E58D3D783247}" type="parTrans" cxnId="{1B967685-6310-4E18-8400-3A41CB9D28FE}">
      <dgm:prSet/>
      <dgm:spPr/>
      <dgm:t>
        <a:bodyPr/>
        <a:lstStyle/>
        <a:p>
          <a:endParaRPr lang="en-GB"/>
        </a:p>
      </dgm:t>
    </dgm:pt>
    <dgm:pt modelId="{55F6CABF-DD17-40A2-98E9-A893D1638233}" type="sibTrans" cxnId="{1B967685-6310-4E18-8400-3A41CB9D28FE}">
      <dgm:prSet/>
      <dgm:spPr/>
      <dgm:t>
        <a:bodyPr/>
        <a:lstStyle/>
        <a:p>
          <a:endParaRPr lang="en-GB"/>
        </a:p>
      </dgm:t>
    </dgm:pt>
    <dgm:pt modelId="{9265BFF2-84D6-4D7C-AAA4-3760ADB71B54}">
      <dgm:prSet/>
      <dgm:spPr/>
      <dgm:t>
        <a:bodyPr/>
        <a:lstStyle/>
        <a:p>
          <a:r>
            <a:rPr lang="en-GB" dirty="0"/>
            <a:t>Dealing with the Legal Ombudsman</a:t>
          </a:r>
        </a:p>
      </dgm:t>
    </dgm:pt>
    <dgm:pt modelId="{61FFF96B-0AD7-41CF-B290-22342DAEE4C5}" type="parTrans" cxnId="{D829FDFB-3595-4A3A-8CEB-B189AECC67A3}">
      <dgm:prSet/>
      <dgm:spPr/>
      <dgm:t>
        <a:bodyPr/>
        <a:lstStyle/>
        <a:p>
          <a:endParaRPr lang="en-GB"/>
        </a:p>
      </dgm:t>
    </dgm:pt>
    <dgm:pt modelId="{6FDBD0A6-AD86-4DC3-9EBC-3A8C11F4A2D5}" type="sibTrans" cxnId="{D829FDFB-3595-4A3A-8CEB-B189AECC67A3}">
      <dgm:prSet/>
      <dgm:spPr/>
      <dgm:t>
        <a:bodyPr/>
        <a:lstStyle/>
        <a:p>
          <a:endParaRPr lang="en-GB"/>
        </a:p>
      </dgm:t>
    </dgm:pt>
    <dgm:pt modelId="{FAA60F36-E8D6-4305-BB67-83D4169CB479}">
      <dgm:prSet/>
      <dgm:spPr/>
      <dgm:t>
        <a:bodyPr/>
        <a:lstStyle/>
        <a:p>
          <a:r>
            <a:rPr lang="en-GB" dirty="0"/>
            <a:t>Case fees</a:t>
          </a:r>
        </a:p>
      </dgm:t>
    </dgm:pt>
    <dgm:pt modelId="{946AB43D-11D5-4F2D-93B0-8E409E2EE3F2}" type="parTrans" cxnId="{565D25D7-761E-403E-9B7A-FC9C17C89C43}">
      <dgm:prSet/>
      <dgm:spPr/>
      <dgm:t>
        <a:bodyPr/>
        <a:lstStyle/>
        <a:p>
          <a:endParaRPr lang="en-GB"/>
        </a:p>
      </dgm:t>
    </dgm:pt>
    <dgm:pt modelId="{A1CB5131-BA4A-46FB-A542-064488DF62B4}" type="sibTrans" cxnId="{565D25D7-761E-403E-9B7A-FC9C17C89C43}">
      <dgm:prSet/>
      <dgm:spPr/>
      <dgm:t>
        <a:bodyPr/>
        <a:lstStyle/>
        <a:p>
          <a:endParaRPr lang="en-GB"/>
        </a:p>
      </dgm:t>
    </dgm:pt>
    <dgm:pt modelId="{3FD60446-2E50-47BE-9209-CC6139110527}">
      <dgm:prSet/>
      <dgm:spPr/>
      <dgm:t>
        <a:bodyPr/>
        <a:lstStyle/>
        <a:p>
          <a:r>
            <a:rPr lang="en-GB" dirty="0"/>
            <a:t>Lost service opportunities</a:t>
          </a:r>
        </a:p>
      </dgm:t>
    </dgm:pt>
    <dgm:pt modelId="{89BA30AD-BB50-4C8E-A21A-FF1911CF26BF}" type="parTrans" cxnId="{4302E991-6511-4F93-9C4D-35A5F9BCC3D1}">
      <dgm:prSet/>
      <dgm:spPr/>
      <dgm:t>
        <a:bodyPr/>
        <a:lstStyle/>
        <a:p>
          <a:endParaRPr lang="en-GB"/>
        </a:p>
      </dgm:t>
    </dgm:pt>
    <dgm:pt modelId="{E9575451-7D30-4B72-8BEF-A1A06B56C5E8}" type="sibTrans" cxnId="{4302E991-6511-4F93-9C4D-35A5F9BCC3D1}">
      <dgm:prSet/>
      <dgm:spPr/>
      <dgm:t>
        <a:bodyPr/>
        <a:lstStyle/>
        <a:p>
          <a:endParaRPr lang="en-GB"/>
        </a:p>
      </dgm:t>
    </dgm:pt>
    <dgm:pt modelId="{61B3CDB1-6867-40D4-9A10-2A560A2430CA}" type="pres">
      <dgm:prSet presAssocID="{55B26F4D-3676-40C2-A9AA-A75D859F671F}" presName="linear" presStyleCnt="0">
        <dgm:presLayoutVars>
          <dgm:animLvl val="lvl"/>
          <dgm:resizeHandles val="exact"/>
        </dgm:presLayoutVars>
      </dgm:prSet>
      <dgm:spPr/>
    </dgm:pt>
    <dgm:pt modelId="{322697B4-A4A4-4133-B469-F4FDC1724D82}" type="pres">
      <dgm:prSet presAssocID="{1E4CCFFB-7F0A-4455-A996-4F269112F94A}" presName="parentText" presStyleLbl="node1" presStyleIdx="0" presStyleCnt="7">
        <dgm:presLayoutVars>
          <dgm:chMax val="0"/>
          <dgm:bulletEnabled val="1"/>
        </dgm:presLayoutVars>
      </dgm:prSet>
      <dgm:spPr/>
    </dgm:pt>
    <dgm:pt modelId="{B2BDA025-EF66-4236-BFC1-907EA58590BD}" type="pres">
      <dgm:prSet presAssocID="{FF5F18DA-4E15-4DEF-8C42-854A1F4890EC}" presName="spacer" presStyleCnt="0"/>
      <dgm:spPr/>
    </dgm:pt>
    <dgm:pt modelId="{747E8E3D-161E-4E68-9406-5D2848788A58}" type="pres">
      <dgm:prSet presAssocID="{EF61817D-9DF6-45BC-9986-B59B8E54CE73}" presName="parentText" presStyleLbl="node1" presStyleIdx="1" presStyleCnt="7">
        <dgm:presLayoutVars>
          <dgm:chMax val="0"/>
          <dgm:bulletEnabled val="1"/>
        </dgm:presLayoutVars>
      </dgm:prSet>
      <dgm:spPr/>
    </dgm:pt>
    <dgm:pt modelId="{291BA652-BEA0-42A5-8163-D4E129FAE54B}" type="pres">
      <dgm:prSet presAssocID="{EC350896-7648-467B-B85D-76B66FD40CB0}" presName="spacer" presStyleCnt="0"/>
      <dgm:spPr/>
    </dgm:pt>
    <dgm:pt modelId="{11E2ACF6-EE32-4431-B8CC-AD6F42D57DAA}" type="pres">
      <dgm:prSet presAssocID="{017CA053-3694-4C7A-9263-70990215970C}" presName="parentText" presStyleLbl="node1" presStyleIdx="2" presStyleCnt="7">
        <dgm:presLayoutVars>
          <dgm:chMax val="0"/>
          <dgm:bulletEnabled val="1"/>
        </dgm:presLayoutVars>
      </dgm:prSet>
      <dgm:spPr/>
    </dgm:pt>
    <dgm:pt modelId="{6B8B6DAB-9A51-413C-943D-7BACCB991C9A}" type="pres">
      <dgm:prSet presAssocID="{8406D991-A51A-4954-BF6F-1C56E07B92D5}" presName="spacer" presStyleCnt="0"/>
      <dgm:spPr/>
    </dgm:pt>
    <dgm:pt modelId="{13B7BC28-CB34-42D7-80EE-4741B503FFBB}" type="pres">
      <dgm:prSet presAssocID="{2C136389-887C-45FF-903D-B2BB81EE18C1}" presName="parentText" presStyleLbl="node1" presStyleIdx="3" presStyleCnt="7">
        <dgm:presLayoutVars>
          <dgm:chMax val="0"/>
          <dgm:bulletEnabled val="1"/>
        </dgm:presLayoutVars>
      </dgm:prSet>
      <dgm:spPr/>
    </dgm:pt>
    <dgm:pt modelId="{2AFE4F17-4F8A-4168-9F05-7A6AC693E71A}" type="pres">
      <dgm:prSet presAssocID="{55F6CABF-DD17-40A2-98E9-A893D1638233}" presName="spacer" presStyleCnt="0"/>
      <dgm:spPr/>
    </dgm:pt>
    <dgm:pt modelId="{630D7DF5-AD98-4D4F-9ED8-26EFEF8856FE}" type="pres">
      <dgm:prSet presAssocID="{9265BFF2-84D6-4D7C-AAA4-3760ADB71B54}" presName="parentText" presStyleLbl="node1" presStyleIdx="4" presStyleCnt="7">
        <dgm:presLayoutVars>
          <dgm:chMax val="0"/>
          <dgm:bulletEnabled val="1"/>
        </dgm:presLayoutVars>
      </dgm:prSet>
      <dgm:spPr/>
    </dgm:pt>
    <dgm:pt modelId="{3E01F38C-AE9B-4E2A-91CF-FF6DAFC28744}" type="pres">
      <dgm:prSet presAssocID="{6FDBD0A6-AD86-4DC3-9EBC-3A8C11F4A2D5}" presName="spacer" presStyleCnt="0"/>
      <dgm:spPr/>
    </dgm:pt>
    <dgm:pt modelId="{AC2951A3-0C2A-4E2A-95BE-D3F32C741E00}" type="pres">
      <dgm:prSet presAssocID="{FAA60F36-E8D6-4305-BB67-83D4169CB479}" presName="parentText" presStyleLbl="node1" presStyleIdx="5" presStyleCnt="7">
        <dgm:presLayoutVars>
          <dgm:chMax val="0"/>
          <dgm:bulletEnabled val="1"/>
        </dgm:presLayoutVars>
      </dgm:prSet>
      <dgm:spPr/>
    </dgm:pt>
    <dgm:pt modelId="{0229DC41-7A37-4873-A47A-B4CE76A4760D}" type="pres">
      <dgm:prSet presAssocID="{A1CB5131-BA4A-46FB-A542-064488DF62B4}" presName="spacer" presStyleCnt="0"/>
      <dgm:spPr/>
    </dgm:pt>
    <dgm:pt modelId="{39778B1F-C4AD-43BA-9D06-ADE6A2CFC5AB}" type="pres">
      <dgm:prSet presAssocID="{3FD60446-2E50-47BE-9209-CC6139110527}" presName="parentText" presStyleLbl="node1" presStyleIdx="6" presStyleCnt="7">
        <dgm:presLayoutVars>
          <dgm:chMax val="0"/>
          <dgm:bulletEnabled val="1"/>
        </dgm:presLayoutVars>
      </dgm:prSet>
      <dgm:spPr/>
    </dgm:pt>
  </dgm:ptLst>
  <dgm:cxnLst>
    <dgm:cxn modelId="{5698FA07-1AC7-4A68-9DB0-BF4BF5C52117}" type="presOf" srcId="{1E4CCFFB-7F0A-4455-A996-4F269112F94A}" destId="{322697B4-A4A4-4133-B469-F4FDC1724D82}" srcOrd="0" destOrd="0" presId="urn:microsoft.com/office/officeart/2005/8/layout/vList2"/>
    <dgm:cxn modelId="{04BDF70C-3A72-47B0-A8E6-6D42694041A5}" type="presOf" srcId="{3FD60446-2E50-47BE-9209-CC6139110527}" destId="{39778B1F-C4AD-43BA-9D06-ADE6A2CFC5AB}" srcOrd="0" destOrd="0" presId="urn:microsoft.com/office/officeart/2005/8/layout/vList2"/>
    <dgm:cxn modelId="{0C7CF42F-F6AB-4765-AA9C-9C2037EC261B}" srcId="{55B26F4D-3676-40C2-A9AA-A75D859F671F}" destId="{1E4CCFFB-7F0A-4455-A996-4F269112F94A}" srcOrd="0" destOrd="0" parTransId="{1A48E723-E2B8-4418-AF3E-6849B367D361}" sibTransId="{FF5F18DA-4E15-4DEF-8C42-854A1F4890EC}"/>
    <dgm:cxn modelId="{DEC51B44-772E-41F7-A555-CB303A68EB91}" type="presOf" srcId="{9265BFF2-84D6-4D7C-AAA4-3760ADB71B54}" destId="{630D7DF5-AD98-4D4F-9ED8-26EFEF8856FE}" srcOrd="0" destOrd="0" presId="urn:microsoft.com/office/officeart/2005/8/layout/vList2"/>
    <dgm:cxn modelId="{6B9C8E6D-73A3-440D-A71E-CEBF49F02DAD}" type="presOf" srcId="{EF61817D-9DF6-45BC-9986-B59B8E54CE73}" destId="{747E8E3D-161E-4E68-9406-5D2848788A58}" srcOrd="0" destOrd="0" presId="urn:microsoft.com/office/officeart/2005/8/layout/vList2"/>
    <dgm:cxn modelId="{E30BFB80-121C-4D66-B738-6FF0DD43BE17}" srcId="{55B26F4D-3676-40C2-A9AA-A75D859F671F}" destId="{EF61817D-9DF6-45BC-9986-B59B8E54CE73}" srcOrd="1" destOrd="0" parTransId="{3C4C131C-35BF-4902-B2CE-9E03E43D4935}" sibTransId="{EC350896-7648-467B-B85D-76B66FD40CB0}"/>
    <dgm:cxn modelId="{1B967685-6310-4E18-8400-3A41CB9D28FE}" srcId="{55B26F4D-3676-40C2-A9AA-A75D859F671F}" destId="{2C136389-887C-45FF-903D-B2BB81EE18C1}" srcOrd="3" destOrd="0" parTransId="{FCBDEDD9-F1B2-40E3-9D65-E58D3D783247}" sibTransId="{55F6CABF-DD17-40A2-98E9-A893D1638233}"/>
    <dgm:cxn modelId="{4302E991-6511-4F93-9C4D-35A5F9BCC3D1}" srcId="{55B26F4D-3676-40C2-A9AA-A75D859F671F}" destId="{3FD60446-2E50-47BE-9209-CC6139110527}" srcOrd="6" destOrd="0" parTransId="{89BA30AD-BB50-4C8E-A21A-FF1911CF26BF}" sibTransId="{E9575451-7D30-4B72-8BEF-A1A06B56C5E8}"/>
    <dgm:cxn modelId="{2572899F-1744-4BFA-9DEF-7DCD7DD673AC}" type="presOf" srcId="{2C136389-887C-45FF-903D-B2BB81EE18C1}" destId="{13B7BC28-CB34-42D7-80EE-4741B503FFBB}" srcOrd="0" destOrd="0" presId="urn:microsoft.com/office/officeart/2005/8/layout/vList2"/>
    <dgm:cxn modelId="{0B28A1A1-FF98-4A57-A083-9D9C48CBBBE4}" type="presOf" srcId="{017CA053-3694-4C7A-9263-70990215970C}" destId="{11E2ACF6-EE32-4431-B8CC-AD6F42D57DAA}" srcOrd="0" destOrd="0" presId="urn:microsoft.com/office/officeart/2005/8/layout/vList2"/>
    <dgm:cxn modelId="{A86E8DB6-843D-45FB-8C42-08C3EA42FE42}" type="presOf" srcId="{55B26F4D-3676-40C2-A9AA-A75D859F671F}" destId="{61B3CDB1-6867-40D4-9A10-2A560A2430CA}" srcOrd="0" destOrd="0" presId="urn:microsoft.com/office/officeart/2005/8/layout/vList2"/>
    <dgm:cxn modelId="{9D6698D3-C7C9-4FB3-9899-4E74C62986C4}" srcId="{55B26F4D-3676-40C2-A9AA-A75D859F671F}" destId="{017CA053-3694-4C7A-9263-70990215970C}" srcOrd="2" destOrd="0" parTransId="{DACA510C-1B6B-4A3A-8DD7-3CFF1848AAE4}" sibTransId="{8406D991-A51A-4954-BF6F-1C56E07B92D5}"/>
    <dgm:cxn modelId="{565D25D7-761E-403E-9B7A-FC9C17C89C43}" srcId="{55B26F4D-3676-40C2-A9AA-A75D859F671F}" destId="{FAA60F36-E8D6-4305-BB67-83D4169CB479}" srcOrd="5" destOrd="0" parTransId="{946AB43D-11D5-4F2D-93B0-8E409E2EE3F2}" sibTransId="{A1CB5131-BA4A-46FB-A542-064488DF62B4}"/>
    <dgm:cxn modelId="{244F80EC-3411-4AC5-87EC-8E89A4C0E4A9}" type="presOf" srcId="{FAA60F36-E8D6-4305-BB67-83D4169CB479}" destId="{AC2951A3-0C2A-4E2A-95BE-D3F32C741E00}" srcOrd="0" destOrd="0" presId="urn:microsoft.com/office/officeart/2005/8/layout/vList2"/>
    <dgm:cxn modelId="{D829FDFB-3595-4A3A-8CEB-B189AECC67A3}" srcId="{55B26F4D-3676-40C2-A9AA-A75D859F671F}" destId="{9265BFF2-84D6-4D7C-AAA4-3760ADB71B54}" srcOrd="4" destOrd="0" parTransId="{61FFF96B-0AD7-41CF-B290-22342DAEE4C5}" sibTransId="{6FDBD0A6-AD86-4DC3-9EBC-3A8C11F4A2D5}"/>
    <dgm:cxn modelId="{D0D379A9-0C10-43D8-BBD4-C78823F80847}" type="presParOf" srcId="{61B3CDB1-6867-40D4-9A10-2A560A2430CA}" destId="{322697B4-A4A4-4133-B469-F4FDC1724D82}" srcOrd="0" destOrd="0" presId="urn:microsoft.com/office/officeart/2005/8/layout/vList2"/>
    <dgm:cxn modelId="{CEC75A70-4892-4C90-9615-ADBFDDED523E}" type="presParOf" srcId="{61B3CDB1-6867-40D4-9A10-2A560A2430CA}" destId="{B2BDA025-EF66-4236-BFC1-907EA58590BD}" srcOrd="1" destOrd="0" presId="urn:microsoft.com/office/officeart/2005/8/layout/vList2"/>
    <dgm:cxn modelId="{B45A33D5-E95F-47B8-A870-44539351F1CE}" type="presParOf" srcId="{61B3CDB1-6867-40D4-9A10-2A560A2430CA}" destId="{747E8E3D-161E-4E68-9406-5D2848788A58}" srcOrd="2" destOrd="0" presId="urn:microsoft.com/office/officeart/2005/8/layout/vList2"/>
    <dgm:cxn modelId="{BEC965BB-1942-43E3-B9B0-1DC7EAACAF8F}" type="presParOf" srcId="{61B3CDB1-6867-40D4-9A10-2A560A2430CA}" destId="{291BA652-BEA0-42A5-8163-D4E129FAE54B}" srcOrd="3" destOrd="0" presId="urn:microsoft.com/office/officeart/2005/8/layout/vList2"/>
    <dgm:cxn modelId="{5E5DC72B-F05A-4EBB-8D14-730F11EBEE2A}" type="presParOf" srcId="{61B3CDB1-6867-40D4-9A10-2A560A2430CA}" destId="{11E2ACF6-EE32-4431-B8CC-AD6F42D57DAA}" srcOrd="4" destOrd="0" presId="urn:microsoft.com/office/officeart/2005/8/layout/vList2"/>
    <dgm:cxn modelId="{4F348AE0-05B7-417A-A8D7-FB40A1425ED4}" type="presParOf" srcId="{61B3CDB1-6867-40D4-9A10-2A560A2430CA}" destId="{6B8B6DAB-9A51-413C-943D-7BACCB991C9A}" srcOrd="5" destOrd="0" presId="urn:microsoft.com/office/officeart/2005/8/layout/vList2"/>
    <dgm:cxn modelId="{0F4A68BD-BC42-4669-8DF9-EB50405E13BF}" type="presParOf" srcId="{61B3CDB1-6867-40D4-9A10-2A560A2430CA}" destId="{13B7BC28-CB34-42D7-80EE-4741B503FFBB}" srcOrd="6" destOrd="0" presId="urn:microsoft.com/office/officeart/2005/8/layout/vList2"/>
    <dgm:cxn modelId="{C706488D-E5CD-4BA9-8DA5-DEB4BAA9A995}" type="presParOf" srcId="{61B3CDB1-6867-40D4-9A10-2A560A2430CA}" destId="{2AFE4F17-4F8A-4168-9F05-7A6AC693E71A}" srcOrd="7" destOrd="0" presId="urn:microsoft.com/office/officeart/2005/8/layout/vList2"/>
    <dgm:cxn modelId="{884A0426-B03C-43E8-9D21-632C49CBF150}" type="presParOf" srcId="{61B3CDB1-6867-40D4-9A10-2A560A2430CA}" destId="{630D7DF5-AD98-4D4F-9ED8-26EFEF8856FE}" srcOrd="8" destOrd="0" presId="urn:microsoft.com/office/officeart/2005/8/layout/vList2"/>
    <dgm:cxn modelId="{5E0F5535-4013-4659-86D4-F8C3E78644B5}" type="presParOf" srcId="{61B3CDB1-6867-40D4-9A10-2A560A2430CA}" destId="{3E01F38C-AE9B-4E2A-91CF-FF6DAFC28744}" srcOrd="9" destOrd="0" presId="urn:microsoft.com/office/officeart/2005/8/layout/vList2"/>
    <dgm:cxn modelId="{850E5F4F-095D-48CD-99B3-D012D88558DE}" type="presParOf" srcId="{61B3CDB1-6867-40D4-9A10-2A560A2430CA}" destId="{AC2951A3-0C2A-4E2A-95BE-D3F32C741E00}" srcOrd="10" destOrd="0" presId="urn:microsoft.com/office/officeart/2005/8/layout/vList2"/>
    <dgm:cxn modelId="{56AE8836-5B15-493F-81A7-1F3B76C70A28}" type="presParOf" srcId="{61B3CDB1-6867-40D4-9A10-2A560A2430CA}" destId="{0229DC41-7A37-4873-A47A-B4CE76A4760D}" srcOrd="11" destOrd="0" presId="urn:microsoft.com/office/officeart/2005/8/layout/vList2"/>
    <dgm:cxn modelId="{5056211B-663D-40ED-8384-FB8935095D8B}" type="presParOf" srcId="{61B3CDB1-6867-40D4-9A10-2A560A2430CA}" destId="{39778B1F-C4AD-43BA-9D06-ADE6A2CFC5AB}"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5B26F4D-3676-40C2-A9AA-A75D859F671F}" type="doc">
      <dgm:prSet loTypeId="urn:microsoft.com/office/officeart/2008/layout/LinedList" loCatId="list" qsTypeId="urn:microsoft.com/office/officeart/2005/8/quickstyle/simple5" qsCatId="simple" csTypeId="urn:microsoft.com/office/officeart/2005/8/colors/accent1_4" csCatId="accent1" phldr="1"/>
      <dgm:spPr/>
      <dgm:t>
        <a:bodyPr/>
        <a:lstStyle/>
        <a:p>
          <a:endParaRPr lang="en-GB"/>
        </a:p>
      </dgm:t>
    </dgm:pt>
    <dgm:pt modelId="{1E4CCFFB-7F0A-4455-A996-4F269112F94A}">
      <dgm:prSet phldrT="[Text]"/>
      <dgm:spPr/>
      <dgm:t>
        <a:bodyPr/>
        <a:lstStyle/>
        <a:p>
          <a:r>
            <a:rPr lang="en-GB" dirty="0"/>
            <a:t>Prompt and genuine complaints handling </a:t>
          </a:r>
        </a:p>
      </dgm:t>
    </dgm:pt>
    <dgm:pt modelId="{1A48E723-E2B8-4418-AF3E-6849B367D361}" type="parTrans" cxnId="{0C7CF42F-F6AB-4765-AA9C-9C2037EC261B}">
      <dgm:prSet/>
      <dgm:spPr/>
      <dgm:t>
        <a:bodyPr/>
        <a:lstStyle/>
        <a:p>
          <a:endParaRPr lang="en-GB"/>
        </a:p>
      </dgm:t>
    </dgm:pt>
    <dgm:pt modelId="{FF5F18DA-4E15-4DEF-8C42-854A1F4890EC}" type="sibTrans" cxnId="{0C7CF42F-F6AB-4765-AA9C-9C2037EC261B}">
      <dgm:prSet/>
      <dgm:spPr/>
      <dgm:t>
        <a:bodyPr/>
        <a:lstStyle/>
        <a:p>
          <a:endParaRPr lang="en-GB"/>
        </a:p>
      </dgm:t>
    </dgm:pt>
    <dgm:pt modelId="{EF61817D-9DF6-45BC-9986-B59B8E54CE73}">
      <dgm:prSet phldrT="[Text]"/>
      <dgm:spPr/>
      <dgm:t>
        <a:bodyPr/>
        <a:lstStyle/>
        <a:p>
          <a:r>
            <a:rPr lang="en-GB" dirty="0"/>
            <a:t>An early acceptance of any service issues</a:t>
          </a:r>
        </a:p>
      </dgm:t>
    </dgm:pt>
    <dgm:pt modelId="{3C4C131C-35BF-4902-B2CE-9E03E43D4935}" type="parTrans" cxnId="{E30BFB80-121C-4D66-B738-6FF0DD43BE17}">
      <dgm:prSet/>
      <dgm:spPr/>
      <dgm:t>
        <a:bodyPr/>
        <a:lstStyle/>
        <a:p>
          <a:endParaRPr lang="en-GB"/>
        </a:p>
      </dgm:t>
    </dgm:pt>
    <dgm:pt modelId="{EC350896-7648-467B-B85D-76B66FD40CB0}" type="sibTrans" cxnId="{E30BFB80-121C-4D66-B738-6FF0DD43BE17}">
      <dgm:prSet/>
      <dgm:spPr/>
      <dgm:t>
        <a:bodyPr/>
        <a:lstStyle/>
        <a:p>
          <a:endParaRPr lang="en-GB"/>
        </a:p>
      </dgm:t>
    </dgm:pt>
    <dgm:pt modelId="{017CA053-3694-4C7A-9263-70990215970C}">
      <dgm:prSet phldrT="[Text]"/>
      <dgm:spPr/>
      <dgm:t>
        <a:bodyPr/>
        <a:lstStyle/>
        <a:p>
          <a:r>
            <a:rPr lang="en-GB" dirty="0"/>
            <a:t>Offering an appropriate remedy</a:t>
          </a:r>
        </a:p>
      </dgm:t>
    </dgm:pt>
    <dgm:pt modelId="{DACA510C-1B6B-4A3A-8DD7-3CFF1848AAE4}" type="parTrans" cxnId="{9D6698D3-C7C9-4FB3-9899-4E74C62986C4}">
      <dgm:prSet/>
      <dgm:spPr/>
      <dgm:t>
        <a:bodyPr/>
        <a:lstStyle/>
        <a:p>
          <a:endParaRPr lang="en-GB"/>
        </a:p>
      </dgm:t>
    </dgm:pt>
    <dgm:pt modelId="{8406D991-A51A-4954-BF6F-1C56E07B92D5}" type="sibTrans" cxnId="{9D6698D3-C7C9-4FB3-9899-4E74C62986C4}">
      <dgm:prSet/>
      <dgm:spPr/>
      <dgm:t>
        <a:bodyPr/>
        <a:lstStyle/>
        <a:p>
          <a:endParaRPr lang="en-GB"/>
        </a:p>
      </dgm:t>
    </dgm:pt>
    <dgm:pt modelId="{2C136389-887C-45FF-903D-B2BB81EE18C1}">
      <dgm:prSet/>
      <dgm:spPr/>
      <dgm:t>
        <a:bodyPr/>
        <a:lstStyle/>
        <a:p>
          <a:r>
            <a:rPr lang="en-GB" dirty="0"/>
            <a:t>An apology</a:t>
          </a:r>
        </a:p>
      </dgm:t>
    </dgm:pt>
    <dgm:pt modelId="{FCBDEDD9-F1B2-40E3-9D65-E58D3D783247}" type="parTrans" cxnId="{1B967685-6310-4E18-8400-3A41CB9D28FE}">
      <dgm:prSet/>
      <dgm:spPr/>
      <dgm:t>
        <a:bodyPr/>
        <a:lstStyle/>
        <a:p>
          <a:endParaRPr lang="en-GB"/>
        </a:p>
      </dgm:t>
    </dgm:pt>
    <dgm:pt modelId="{55F6CABF-DD17-40A2-98E9-A893D1638233}" type="sibTrans" cxnId="{1B967685-6310-4E18-8400-3A41CB9D28FE}">
      <dgm:prSet/>
      <dgm:spPr/>
      <dgm:t>
        <a:bodyPr/>
        <a:lstStyle/>
        <a:p>
          <a:endParaRPr lang="en-GB"/>
        </a:p>
      </dgm:t>
    </dgm:pt>
    <dgm:pt modelId="{9265BFF2-84D6-4D7C-AAA4-3760ADB71B54}">
      <dgm:prSet/>
      <dgm:spPr/>
      <dgm:t>
        <a:bodyPr/>
        <a:lstStyle/>
        <a:p>
          <a:r>
            <a:rPr lang="en-GB" dirty="0"/>
            <a:t>Show learning and changes to process</a:t>
          </a:r>
        </a:p>
      </dgm:t>
    </dgm:pt>
    <dgm:pt modelId="{61FFF96B-0AD7-41CF-B290-22342DAEE4C5}" type="parTrans" cxnId="{D829FDFB-3595-4A3A-8CEB-B189AECC67A3}">
      <dgm:prSet/>
      <dgm:spPr/>
      <dgm:t>
        <a:bodyPr/>
        <a:lstStyle/>
        <a:p>
          <a:endParaRPr lang="en-GB"/>
        </a:p>
      </dgm:t>
    </dgm:pt>
    <dgm:pt modelId="{6FDBD0A6-AD86-4DC3-9EBC-3A8C11F4A2D5}" type="sibTrans" cxnId="{D829FDFB-3595-4A3A-8CEB-B189AECC67A3}">
      <dgm:prSet/>
      <dgm:spPr/>
      <dgm:t>
        <a:bodyPr/>
        <a:lstStyle/>
        <a:p>
          <a:endParaRPr lang="en-GB"/>
        </a:p>
      </dgm:t>
    </dgm:pt>
    <dgm:pt modelId="{FAA60F36-E8D6-4305-BB67-83D4169CB479}">
      <dgm:prSet/>
      <dgm:spPr/>
      <dgm:t>
        <a:bodyPr/>
        <a:lstStyle/>
        <a:p>
          <a:endParaRPr lang="en-GB" dirty="0"/>
        </a:p>
      </dgm:t>
    </dgm:pt>
    <dgm:pt modelId="{946AB43D-11D5-4F2D-93B0-8E409E2EE3F2}" type="parTrans" cxnId="{565D25D7-761E-403E-9B7A-FC9C17C89C43}">
      <dgm:prSet/>
      <dgm:spPr/>
      <dgm:t>
        <a:bodyPr/>
        <a:lstStyle/>
        <a:p>
          <a:endParaRPr lang="en-GB"/>
        </a:p>
      </dgm:t>
    </dgm:pt>
    <dgm:pt modelId="{A1CB5131-BA4A-46FB-A542-064488DF62B4}" type="sibTrans" cxnId="{565D25D7-761E-403E-9B7A-FC9C17C89C43}">
      <dgm:prSet/>
      <dgm:spPr/>
      <dgm:t>
        <a:bodyPr/>
        <a:lstStyle/>
        <a:p>
          <a:endParaRPr lang="en-GB"/>
        </a:p>
      </dgm:t>
    </dgm:pt>
    <dgm:pt modelId="{A0012523-DD76-4F96-BD1A-EF37C039887C}" type="pres">
      <dgm:prSet presAssocID="{55B26F4D-3676-40C2-A9AA-A75D859F671F}" presName="vert0" presStyleCnt="0">
        <dgm:presLayoutVars>
          <dgm:dir/>
          <dgm:animOne val="branch"/>
          <dgm:animLvl val="lvl"/>
        </dgm:presLayoutVars>
      </dgm:prSet>
      <dgm:spPr/>
    </dgm:pt>
    <dgm:pt modelId="{7605B4DA-9B74-4E2D-8907-E51DD4B4D211}" type="pres">
      <dgm:prSet presAssocID="{1E4CCFFB-7F0A-4455-A996-4F269112F94A}" presName="thickLine" presStyleLbl="alignNode1" presStyleIdx="0" presStyleCnt="6"/>
      <dgm:spPr/>
    </dgm:pt>
    <dgm:pt modelId="{DEA0320C-C321-4F6C-A588-C1E0CF4F4AB6}" type="pres">
      <dgm:prSet presAssocID="{1E4CCFFB-7F0A-4455-A996-4F269112F94A}" presName="horz1" presStyleCnt="0"/>
      <dgm:spPr/>
    </dgm:pt>
    <dgm:pt modelId="{761122EF-CC42-4404-8303-87412E74D541}" type="pres">
      <dgm:prSet presAssocID="{1E4CCFFB-7F0A-4455-A996-4F269112F94A}" presName="tx1" presStyleLbl="revTx" presStyleIdx="0" presStyleCnt="6"/>
      <dgm:spPr/>
    </dgm:pt>
    <dgm:pt modelId="{2D756EF6-BED8-4CD1-BC83-C7A96E574C57}" type="pres">
      <dgm:prSet presAssocID="{1E4CCFFB-7F0A-4455-A996-4F269112F94A}" presName="vert1" presStyleCnt="0"/>
      <dgm:spPr/>
    </dgm:pt>
    <dgm:pt modelId="{143AF719-EE57-4DDB-A2B6-B602342BA9BE}" type="pres">
      <dgm:prSet presAssocID="{EF61817D-9DF6-45BC-9986-B59B8E54CE73}" presName="thickLine" presStyleLbl="alignNode1" presStyleIdx="1" presStyleCnt="6"/>
      <dgm:spPr/>
    </dgm:pt>
    <dgm:pt modelId="{299C242A-90E6-4347-9C52-244C9E399093}" type="pres">
      <dgm:prSet presAssocID="{EF61817D-9DF6-45BC-9986-B59B8E54CE73}" presName="horz1" presStyleCnt="0"/>
      <dgm:spPr/>
    </dgm:pt>
    <dgm:pt modelId="{B8A14151-7F8C-4E4F-B12A-95BE8463A922}" type="pres">
      <dgm:prSet presAssocID="{EF61817D-9DF6-45BC-9986-B59B8E54CE73}" presName="tx1" presStyleLbl="revTx" presStyleIdx="1" presStyleCnt="6"/>
      <dgm:spPr/>
    </dgm:pt>
    <dgm:pt modelId="{DD3C704C-0D17-4FFF-ACE5-C7BE89C97205}" type="pres">
      <dgm:prSet presAssocID="{EF61817D-9DF6-45BC-9986-B59B8E54CE73}" presName="vert1" presStyleCnt="0"/>
      <dgm:spPr/>
    </dgm:pt>
    <dgm:pt modelId="{8218F704-2EA5-45F1-8DDA-407B94C700AD}" type="pres">
      <dgm:prSet presAssocID="{017CA053-3694-4C7A-9263-70990215970C}" presName="thickLine" presStyleLbl="alignNode1" presStyleIdx="2" presStyleCnt="6"/>
      <dgm:spPr/>
    </dgm:pt>
    <dgm:pt modelId="{7C5BECA4-D29C-4791-9D7A-D958CF50FB8A}" type="pres">
      <dgm:prSet presAssocID="{017CA053-3694-4C7A-9263-70990215970C}" presName="horz1" presStyleCnt="0"/>
      <dgm:spPr/>
    </dgm:pt>
    <dgm:pt modelId="{40C1F33E-F3CD-40D9-B1CC-FCA273C20D49}" type="pres">
      <dgm:prSet presAssocID="{017CA053-3694-4C7A-9263-70990215970C}" presName="tx1" presStyleLbl="revTx" presStyleIdx="2" presStyleCnt="6"/>
      <dgm:spPr/>
    </dgm:pt>
    <dgm:pt modelId="{623F85F9-0F46-4AD0-B8AC-8603538715E0}" type="pres">
      <dgm:prSet presAssocID="{017CA053-3694-4C7A-9263-70990215970C}" presName="vert1" presStyleCnt="0"/>
      <dgm:spPr/>
    </dgm:pt>
    <dgm:pt modelId="{FAC237F9-2142-47EA-9DE5-FFD75F5B9BB1}" type="pres">
      <dgm:prSet presAssocID="{2C136389-887C-45FF-903D-B2BB81EE18C1}" presName="thickLine" presStyleLbl="alignNode1" presStyleIdx="3" presStyleCnt="6"/>
      <dgm:spPr/>
    </dgm:pt>
    <dgm:pt modelId="{C15271A4-DFD5-47AF-B3F1-58B27E905298}" type="pres">
      <dgm:prSet presAssocID="{2C136389-887C-45FF-903D-B2BB81EE18C1}" presName="horz1" presStyleCnt="0"/>
      <dgm:spPr/>
    </dgm:pt>
    <dgm:pt modelId="{1F3DC5C8-95DF-448B-86F3-979D61F55B37}" type="pres">
      <dgm:prSet presAssocID="{2C136389-887C-45FF-903D-B2BB81EE18C1}" presName="tx1" presStyleLbl="revTx" presStyleIdx="3" presStyleCnt="6"/>
      <dgm:spPr/>
    </dgm:pt>
    <dgm:pt modelId="{3585F0CF-A7AE-4F09-9580-81A63A23140E}" type="pres">
      <dgm:prSet presAssocID="{2C136389-887C-45FF-903D-B2BB81EE18C1}" presName="vert1" presStyleCnt="0"/>
      <dgm:spPr/>
    </dgm:pt>
    <dgm:pt modelId="{FC124B88-E49A-4EDB-9FF8-C9D0321451D3}" type="pres">
      <dgm:prSet presAssocID="{9265BFF2-84D6-4D7C-AAA4-3760ADB71B54}" presName="thickLine" presStyleLbl="alignNode1" presStyleIdx="4" presStyleCnt="6"/>
      <dgm:spPr/>
    </dgm:pt>
    <dgm:pt modelId="{D3030684-EDA2-46C5-BE94-8B2AAE0AAE7B}" type="pres">
      <dgm:prSet presAssocID="{9265BFF2-84D6-4D7C-AAA4-3760ADB71B54}" presName="horz1" presStyleCnt="0"/>
      <dgm:spPr/>
    </dgm:pt>
    <dgm:pt modelId="{09FD872F-C48F-4D9C-A604-5BC55A3D6592}" type="pres">
      <dgm:prSet presAssocID="{9265BFF2-84D6-4D7C-AAA4-3760ADB71B54}" presName="tx1" presStyleLbl="revTx" presStyleIdx="4" presStyleCnt="6"/>
      <dgm:spPr/>
    </dgm:pt>
    <dgm:pt modelId="{19E30178-9D52-4BC5-BC13-0125F40BF49D}" type="pres">
      <dgm:prSet presAssocID="{9265BFF2-84D6-4D7C-AAA4-3760ADB71B54}" presName="vert1" presStyleCnt="0"/>
      <dgm:spPr/>
    </dgm:pt>
    <dgm:pt modelId="{36678128-6F57-4112-9946-B83FA4B75807}" type="pres">
      <dgm:prSet presAssocID="{FAA60F36-E8D6-4305-BB67-83D4169CB479}" presName="thickLine" presStyleLbl="alignNode1" presStyleIdx="5" presStyleCnt="6"/>
      <dgm:spPr/>
    </dgm:pt>
    <dgm:pt modelId="{3AFF795E-6C85-4420-977B-49C7812AE0BB}" type="pres">
      <dgm:prSet presAssocID="{FAA60F36-E8D6-4305-BB67-83D4169CB479}" presName="horz1" presStyleCnt="0"/>
      <dgm:spPr/>
    </dgm:pt>
    <dgm:pt modelId="{1E0268A0-0530-4E79-944F-18C3652A5A2A}" type="pres">
      <dgm:prSet presAssocID="{FAA60F36-E8D6-4305-BB67-83D4169CB479}" presName="tx1" presStyleLbl="revTx" presStyleIdx="5" presStyleCnt="6"/>
      <dgm:spPr/>
    </dgm:pt>
    <dgm:pt modelId="{044D4C3D-4DE7-45CE-A1F1-BEC7CDD9E049}" type="pres">
      <dgm:prSet presAssocID="{FAA60F36-E8D6-4305-BB67-83D4169CB479}" presName="vert1" presStyleCnt="0"/>
      <dgm:spPr/>
    </dgm:pt>
  </dgm:ptLst>
  <dgm:cxnLst>
    <dgm:cxn modelId="{FD78A70B-FBE7-4BC6-A5ED-056C8383BBAE}" type="presOf" srcId="{9265BFF2-84D6-4D7C-AAA4-3760ADB71B54}" destId="{09FD872F-C48F-4D9C-A604-5BC55A3D6592}" srcOrd="0" destOrd="0" presId="urn:microsoft.com/office/officeart/2008/layout/LinedList"/>
    <dgm:cxn modelId="{0C7CF42F-F6AB-4765-AA9C-9C2037EC261B}" srcId="{55B26F4D-3676-40C2-A9AA-A75D859F671F}" destId="{1E4CCFFB-7F0A-4455-A996-4F269112F94A}" srcOrd="0" destOrd="0" parTransId="{1A48E723-E2B8-4418-AF3E-6849B367D361}" sibTransId="{FF5F18DA-4E15-4DEF-8C42-854A1F4890EC}"/>
    <dgm:cxn modelId="{80837A33-A74D-45A1-A3A7-862F248A56AD}" type="presOf" srcId="{017CA053-3694-4C7A-9263-70990215970C}" destId="{40C1F33E-F3CD-40D9-B1CC-FCA273C20D49}" srcOrd="0" destOrd="0" presId="urn:microsoft.com/office/officeart/2008/layout/LinedList"/>
    <dgm:cxn modelId="{F346666B-891D-4B1B-9603-73C36A6B8DBA}" type="presOf" srcId="{1E4CCFFB-7F0A-4455-A996-4F269112F94A}" destId="{761122EF-CC42-4404-8303-87412E74D541}" srcOrd="0" destOrd="0" presId="urn:microsoft.com/office/officeart/2008/layout/LinedList"/>
    <dgm:cxn modelId="{E8D41D71-3217-48A9-B630-1901C74F3AE6}" type="presOf" srcId="{55B26F4D-3676-40C2-A9AA-A75D859F671F}" destId="{A0012523-DD76-4F96-BD1A-EF37C039887C}" srcOrd="0" destOrd="0" presId="urn:microsoft.com/office/officeart/2008/layout/LinedList"/>
    <dgm:cxn modelId="{1BCAC67E-1235-411C-8778-98F8A57F46C0}" type="presOf" srcId="{FAA60F36-E8D6-4305-BB67-83D4169CB479}" destId="{1E0268A0-0530-4E79-944F-18C3652A5A2A}" srcOrd="0" destOrd="0" presId="urn:microsoft.com/office/officeart/2008/layout/LinedList"/>
    <dgm:cxn modelId="{E30BFB80-121C-4D66-B738-6FF0DD43BE17}" srcId="{55B26F4D-3676-40C2-A9AA-A75D859F671F}" destId="{EF61817D-9DF6-45BC-9986-B59B8E54CE73}" srcOrd="1" destOrd="0" parTransId="{3C4C131C-35BF-4902-B2CE-9E03E43D4935}" sibTransId="{EC350896-7648-467B-B85D-76B66FD40CB0}"/>
    <dgm:cxn modelId="{1B967685-6310-4E18-8400-3A41CB9D28FE}" srcId="{55B26F4D-3676-40C2-A9AA-A75D859F671F}" destId="{2C136389-887C-45FF-903D-B2BB81EE18C1}" srcOrd="3" destOrd="0" parTransId="{FCBDEDD9-F1B2-40E3-9D65-E58D3D783247}" sibTransId="{55F6CABF-DD17-40A2-98E9-A893D1638233}"/>
    <dgm:cxn modelId="{66BFA291-3989-4268-B9F5-D7DCD1FAAA58}" type="presOf" srcId="{EF61817D-9DF6-45BC-9986-B59B8E54CE73}" destId="{B8A14151-7F8C-4E4F-B12A-95BE8463A922}" srcOrd="0" destOrd="0" presId="urn:microsoft.com/office/officeart/2008/layout/LinedList"/>
    <dgm:cxn modelId="{CDFCD899-4A9D-47F8-AD56-EB3D1B775B5F}" type="presOf" srcId="{2C136389-887C-45FF-903D-B2BB81EE18C1}" destId="{1F3DC5C8-95DF-448B-86F3-979D61F55B37}" srcOrd="0" destOrd="0" presId="urn:microsoft.com/office/officeart/2008/layout/LinedList"/>
    <dgm:cxn modelId="{9D6698D3-C7C9-4FB3-9899-4E74C62986C4}" srcId="{55B26F4D-3676-40C2-A9AA-A75D859F671F}" destId="{017CA053-3694-4C7A-9263-70990215970C}" srcOrd="2" destOrd="0" parTransId="{DACA510C-1B6B-4A3A-8DD7-3CFF1848AAE4}" sibTransId="{8406D991-A51A-4954-BF6F-1C56E07B92D5}"/>
    <dgm:cxn modelId="{565D25D7-761E-403E-9B7A-FC9C17C89C43}" srcId="{55B26F4D-3676-40C2-A9AA-A75D859F671F}" destId="{FAA60F36-E8D6-4305-BB67-83D4169CB479}" srcOrd="5" destOrd="0" parTransId="{946AB43D-11D5-4F2D-93B0-8E409E2EE3F2}" sibTransId="{A1CB5131-BA4A-46FB-A542-064488DF62B4}"/>
    <dgm:cxn modelId="{D829FDFB-3595-4A3A-8CEB-B189AECC67A3}" srcId="{55B26F4D-3676-40C2-A9AA-A75D859F671F}" destId="{9265BFF2-84D6-4D7C-AAA4-3760ADB71B54}" srcOrd="4" destOrd="0" parTransId="{61FFF96B-0AD7-41CF-B290-22342DAEE4C5}" sibTransId="{6FDBD0A6-AD86-4DC3-9EBC-3A8C11F4A2D5}"/>
    <dgm:cxn modelId="{957B01FA-B193-4DBB-9A58-A180ECA4EE13}" type="presParOf" srcId="{A0012523-DD76-4F96-BD1A-EF37C039887C}" destId="{7605B4DA-9B74-4E2D-8907-E51DD4B4D211}" srcOrd="0" destOrd="0" presId="urn:microsoft.com/office/officeart/2008/layout/LinedList"/>
    <dgm:cxn modelId="{88F2281C-0BB4-4C3A-8FB4-073E4EA6B322}" type="presParOf" srcId="{A0012523-DD76-4F96-BD1A-EF37C039887C}" destId="{DEA0320C-C321-4F6C-A588-C1E0CF4F4AB6}" srcOrd="1" destOrd="0" presId="urn:microsoft.com/office/officeart/2008/layout/LinedList"/>
    <dgm:cxn modelId="{F0ECABF5-1E17-48A7-B281-0046BF15BD6F}" type="presParOf" srcId="{DEA0320C-C321-4F6C-A588-C1E0CF4F4AB6}" destId="{761122EF-CC42-4404-8303-87412E74D541}" srcOrd="0" destOrd="0" presId="urn:microsoft.com/office/officeart/2008/layout/LinedList"/>
    <dgm:cxn modelId="{D2649B9A-336C-4823-8609-7380AC179DAC}" type="presParOf" srcId="{DEA0320C-C321-4F6C-A588-C1E0CF4F4AB6}" destId="{2D756EF6-BED8-4CD1-BC83-C7A96E574C57}" srcOrd="1" destOrd="0" presId="urn:microsoft.com/office/officeart/2008/layout/LinedList"/>
    <dgm:cxn modelId="{04E5CD0A-857D-4BDA-AE31-A120C3CCC4DD}" type="presParOf" srcId="{A0012523-DD76-4F96-BD1A-EF37C039887C}" destId="{143AF719-EE57-4DDB-A2B6-B602342BA9BE}" srcOrd="2" destOrd="0" presId="urn:microsoft.com/office/officeart/2008/layout/LinedList"/>
    <dgm:cxn modelId="{8C18017C-7BCB-40EA-B107-41791BE9633D}" type="presParOf" srcId="{A0012523-DD76-4F96-BD1A-EF37C039887C}" destId="{299C242A-90E6-4347-9C52-244C9E399093}" srcOrd="3" destOrd="0" presId="urn:microsoft.com/office/officeart/2008/layout/LinedList"/>
    <dgm:cxn modelId="{0F94AA5C-8AE0-4DBE-B603-35CA5EBC1873}" type="presParOf" srcId="{299C242A-90E6-4347-9C52-244C9E399093}" destId="{B8A14151-7F8C-4E4F-B12A-95BE8463A922}" srcOrd="0" destOrd="0" presId="urn:microsoft.com/office/officeart/2008/layout/LinedList"/>
    <dgm:cxn modelId="{A6FFB537-DD81-4B91-87F6-CD0AD783A9BE}" type="presParOf" srcId="{299C242A-90E6-4347-9C52-244C9E399093}" destId="{DD3C704C-0D17-4FFF-ACE5-C7BE89C97205}" srcOrd="1" destOrd="0" presId="urn:microsoft.com/office/officeart/2008/layout/LinedList"/>
    <dgm:cxn modelId="{2C275CF7-5A6E-4690-9F31-E57806A70D07}" type="presParOf" srcId="{A0012523-DD76-4F96-BD1A-EF37C039887C}" destId="{8218F704-2EA5-45F1-8DDA-407B94C700AD}" srcOrd="4" destOrd="0" presId="urn:microsoft.com/office/officeart/2008/layout/LinedList"/>
    <dgm:cxn modelId="{FBF2EEDE-B8D3-401D-AE3A-2F5A0CBC94CB}" type="presParOf" srcId="{A0012523-DD76-4F96-BD1A-EF37C039887C}" destId="{7C5BECA4-D29C-4791-9D7A-D958CF50FB8A}" srcOrd="5" destOrd="0" presId="urn:microsoft.com/office/officeart/2008/layout/LinedList"/>
    <dgm:cxn modelId="{95679392-3E48-40EF-A9E5-5D73513266B7}" type="presParOf" srcId="{7C5BECA4-D29C-4791-9D7A-D958CF50FB8A}" destId="{40C1F33E-F3CD-40D9-B1CC-FCA273C20D49}" srcOrd="0" destOrd="0" presId="urn:microsoft.com/office/officeart/2008/layout/LinedList"/>
    <dgm:cxn modelId="{EF8725C6-0E3C-46FB-9AD0-377C9AC8347B}" type="presParOf" srcId="{7C5BECA4-D29C-4791-9D7A-D958CF50FB8A}" destId="{623F85F9-0F46-4AD0-B8AC-8603538715E0}" srcOrd="1" destOrd="0" presId="urn:microsoft.com/office/officeart/2008/layout/LinedList"/>
    <dgm:cxn modelId="{72DE791A-0E48-41BB-8845-9401878E9391}" type="presParOf" srcId="{A0012523-DD76-4F96-BD1A-EF37C039887C}" destId="{FAC237F9-2142-47EA-9DE5-FFD75F5B9BB1}" srcOrd="6" destOrd="0" presId="urn:microsoft.com/office/officeart/2008/layout/LinedList"/>
    <dgm:cxn modelId="{2A5FB48A-8406-4091-BF53-F82602371F5D}" type="presParOf" srcId="{A0012523-DD76-4F96-BD1A-EF37C039887C}" destId="{C15271A4-DFD5-47AF-B3F1-58B27E905298}" srcOrd="7" destOrd="0" presId="urn:microsoft.com/office/officeart/2008/layout/LinedList"/>
    <dgm:cxn modelId="{8695F584-9D74-4ECB-9EF2-62731DF06401}" type="presParOf" srcId="{C15271A4-DFD5-47AF-B3F1-58B27E905298}" destId="{1F3DC5C8-95DF-448B-86F3-979D61F55B37}" srcOrd="0" destOrd="0" presId="urn:microsoft.com/office/officeart/2008/layout/LinedList"/>
    <dgm:cxn modelId="{F8BE6B38-076A-4AEF-9E9E-B5CBCA6C34DE}" type="presParOf" srcId="{C15271A4-DFD5-47AF-B3F1-58B27E905298}" destId="{3585F0CF-A7AE-4F09-9580-81A63A23140E}" srcOrd="1" destOrd="0" presId="urn:microsoft.com/office/officeart/2008/layout/LinedList"/>
    <dgm:cxn modelId="{CA62DF42-B0B3-4CCC-BE74-44A0B7FB9C72}" type="presParOf" srcId="{A0012523-DD76-4F96-BD1A-EF37C039887C}" destId="{FC124B88-E49A-4EDB-9FF8-C9D0321451D3}" srcOrd="8" destOrd="0" presId="urn:microsoft.com/office/officeart/2008/layout/LinedList"/>
    <dgm:cxn modelId="{8AC536CC-7972-4837-8011-C52503C57079}" type="presParOf" srcId="{A0012523-DD76-4F96-BD1A-EF37C039887C}" destId="{D3030684-EDA2-46C5-BE94-8B2AAE0AAE7B}" srcOrd="9" destOrd="0" presId="urn:microsoft.com/office/officeart/2008/layout/LinedList"/>
    <dgm:cxn modelId="{77EF40E0-74DA-4738-836C-8F2F7737C313}" type="presParOf" srcId="{D3030684-EDA2-46C5-BE94-8B2AAE0AAE7B}" destId="{09FD872F-C48F-4D9C-A604-5BC55A3D6592}" srcOrd="0" destOrd="0" presId="urn:microsoft.com/office/officeart/2008/layout/LinedList"/>
    <dgm:cxn modelId="{3896DCC4-B349-47D3-9813-89CDF6EAC910}" type="presParOf" srcId="{D3030684-EDA2-46C5-BE94-8B2AAE0AAE7B}" destId="{19E30178-9D52-4BC5-BC13-0125F40BF49D}" srcOrd="1" destOrd="0" presId="urn:microsoft.com/office/officeart/2008/layout/LinedList"/>
    <dgm:cxn modelId="{DD4E7FB2-AE94-438D-B6A8-8130779874FA}" type="presParOf" srcId="{A0012523-DD76-4F96-BD1A-EF37C039887C}" destId="{36678128-6F57-4112-9946-B83FA4B75807}" srcOrd="10" destOrd="0" presId="urn:microsoft.com/office/officeart/2008/layout/LinedList"/>
    <dgm:cxn modelId="{DAE4E032-7228-4158-9116-B8B299E5B5D5}" type="presParOf" srcId="{A0012523-DD76-4F96-BD1A-EF37C039887C}" destId="{3AFF795E-6C85-4420-977B-49C7812AE0BB}" srcOrd="11" destOrd="0" presId="urn:microsoft.com/office/officeart/2008/layout/LinedList"/>
    <dgm:cxn modelId="{3ABE307A-7F19-441D-83F9-77B4210751D2}" type="presParOf" srcId="{3AFF795E-6C85-4420-977B-49C7812AE0BB}" destId="{1E0268A0-0530-4E79-944F-18C3652A5A2A}" srcOrd="0" destOrd="0" presId="urn:microsoft.com/office/officeart/2008/layout/LinedList"/>
    <dgm:cxn modelId="{4D550369-9AB4-4AB7-ADCD-B587D98FCE40}" type="presParOf" srcId="{3AFF795E-6C85-4420-977B-49C7812AE0BB}" destId="{044D4C3D-4DE7-45CE-A1F1-BEC7CDD9E04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B26F4D-3676-40C2-A9AA-A75D859F671F}" type="doc">
      <dgm:prSet loTypeId="urn:microsoft.com/office/officeart/2008/layout/LinedList" loCatId="list" qsTypeId="urn:microsoft.com/office/officeart/2005/8/quickstyle/simple5" qsCatId="simple" csTypeId="urn:microsoft.com/office/officeart/2005/8/colors/accent1_4" csCatId="accent1" phldr="1"/>
      <dgm:spPr/>
      <dgm:t>
        <a:bodyPr/>
        <a:lstStyle/>
        <a:p>
          <a:endParaRPr lang="en-GB"/>
        </a:p>
      </dgm:t>
    </dgm:pt>
    <dgm:pt modelId="{1E4CCFFB-7F0A-4455-A996-4F269112F94A}">
      <dgm:prSet phldrT="[Text]" custT="1"/>
      <dgm:spPr/>
      <dgm:t>
        <a:bodyPr/>
        <a:lstStyle/>
        <a:p>
          <a:r>
            <a:rPr lang="en-GB" sz="1900" dirty="0"/>
            <a:t>Poor complaints handling</a:t>
          </a:r>
        </a:p>
      </dgm:t>
    </dgm:pt>
    <dgm:pt modelId="{1A48E723-E2B8-4418-AF3E-6849B367D361}" type="parTrans" cxnId="{0C7CF42F-F6AB-4765-AA9C-9C2037EC261B}">
      <dgm:prSet/>
      <dgm:spPr/>
      <dgm:t>
        <a:bodyPr/>
        <a:lstStyle/>
        <a:p>
          <a:endParaRPr lang="en-GB" sz="1900"/>
        </a:p>
      </dgm:t>
    </dgm:pt>
    <dgm:pt modelId="{FF5F18DA-4E15-4DEF-8C42-854A1F4890EC}" type="sibTrans" cxnId="{0C7CF42F-F6AB-4765-AA9C-9C2037EC261B}">
      <dgm:prSet/>
      <dgm:spPr/>
      <dgm:t>
        <a:bodyPr/>
        <a:lstStyle/>
        <a:p>
          <a:endParaRPr lang="en-GB" sz="1900"/>
        </a:p>
      </dgm:t>
    </dgm:pt>
    <dgm:pt modelId="{EF61817D-9DF6-45BC-9986-B59B8E54CE73}">
      <dgm:prSet phldrT="[Text]" custT="1"/>
      <dgm:spPr/>
      <dgm:t>
        <a:bodyPr/>
        <a:lstStyle/>
        <a:p>
          <a:r>
            <a:rPr lang="en-GB" sz="1900" dirty="0"/>
            <a:t>Not addressing all the issues</a:t>
          </a:r>
        </a:p>
      </dgm:t>
    </dgm:pt>
    <dgm:pt modelId="{3C4C131C-35BF-4902-B2CE-9E03E43D4935}" type="parTrans" cxnId="{E30BFB80-121C-4D66-B738-6FF0DD43BE17}">
      <dgm:prSet/>
      <dgm:spPr/>
      <dgm:t>
        <a:bodyPr/>
        <a:lstStyle/>
        <a:p>
          <a:endParaRPr lang="en-GB" sz="1900"/>
        </a:p>
      </dgm:t>
    </dgm:pt>
    <dgm:pt modelId="{EC350896-7648-467B-B85D-76B66FD40CB0}" type="sibTrans" cxnId="{E30BFB80-121C-4D66-B738-6FF0DD43BE17}">
      <dgm:prSet/>
      <dgm:spPr/>
      <dgm:t>
        <a:bodyPr/>
        <a:lstStyle/>
        <a:p>
          <a:endParaRPr lang="en-GB" sz="1900"/>
        </a:p>
      </dgm:t>
    </dgm:pt>
    <dgm:pt modelId="{017CA053-3694-4C7A-9263-70990215970C}">
      <dgm:prSet phldrT="[Text]" custT="1"/>
      <dgm:spPr/>
      <dgm:t>
        <a:bodyPr/>
        <a:lstStyle/>
        <a:p>
          <a:r>
            <a:rPr lang="en-GB" sz="1900" dirty="0"/>
            <a:t>Not doing what you say you’ll do</a:t>
          </a:r>
        </a:p>
      </dgm:t>
    </dgm:pt>
    <dgm:pt modelId="{DACA510C-1B6B-4A3A-8DD7-3CFF1848AAE4}" type="parTrans" cxnId="{9D6698D3-C7C9-4FB3-9899-4E74C62986C4}">
      <dgm:prSet/>
      <dgm:spPr/>
      <dgm:t>
        <a:bodyPr/>
        <a:lstStyle/>
        <a:p>
          <a:endParaRPr lang="en-GB" sz="1900"/>
        </a:p>
      </dgm:t>
    </dgm:pt>
    <dgm:pt modelId="{8406D991-A51A-4954-BF6F-1C56E07B92D5}" type="sibTrans" cxnId="{9D6698D3-C7C9-4FB3-9899-4E74C62986C4}">
      <dgm:prSet/>
      <dgm:spPr/>
      <dgm:t>
        <a:bodyPr/>
        <a:lstStyle/>
        <a:p>
          <a:endParaRPr lang="en-GB" sz="1900"/>
        </a:p>
      </dgm:t>
    </dgm:pt>
    <dgm:pt modelId="{2C136389-887C-45FF-903D-B2BB81EE18C1}">
      <dgm:prSet custT="1"/>
      <dgm:spPr/>
      <dgm:t>
        <a:bodyPr/>
        <a:lstStyle/>
        <a:p>
          <a:r>
            <a:rPr lang="en-GB" sz="1900" dirty="0"/>
            <a:t>Poor or no offers of resolution</a:t>
          </a:r>
        </a:p>
      </dgm:t>
    </dgm:pt>
    <dgm:pt modelId="{FCBDEDD9-F1B2-40E3-9D65-E58D3D783247}" type="parTrans" cxnId="{1B967685-6310-4E18-8400-3A41CB9D28FE}">
      <dgm:prSet/>
      <dgm:spPr/>
      <dgm:t>
        <a:bodyPr/>
        <a:lstStyle/>
        <a:p>
          <a:endParaRPr lang="en-GB" sz="1900"/>
        </a:p>
      </dgm:t>
    </dgm:pt>
    <dgm:pt modelId="{55F6CABF-DD17-40A2-98E9-A893D1638233}" type="sibTrans" cxnId="{1B967685-6310-4E18-8400-3A41CB9D28FE}">
      <dgm:prSet/>
      <dgm:spPr/>
      <dgm:t>
        <a:bodyPr/>
        <a:lstStyle/>
        <a:p>
          <a:endParaRPr lang="en-GB" sz="1900"/>
        </a:p>
      </dgm:t>
    </dgm:pt>
    <dgm:pt modelId="{9265BFF2-84D6-4D7C-AAA4-3760ADB71B54}">
      <dgm:prSet custT="1"/>
      <dgm:spPr/>
      <dgm:t>
        <a:bodyPr/>
        <a:lstStyle/>
        <a:p>
          <a:r>
            <a:rPr lang="en-GB" sz="1900" dirty="0"/>
            <a:t>Combative or unhelpful tone</a:t>
          </a:r>
        </a:p>
      </dgm:t>
    </dgm:pt>
    <dgm:pt modelId="{61FFF96B-0AD7-41CF-B290-22342DAEE4C5}" type="parTrans" cxnId="{D829FDFB-3595-4A3A-8CEB-B189AECC67A3}">
      <dgm:prSet/>
      <dgm:spPr/>
      <dgm:t>
        <a:bodyPr/>
        <a:lstStyle/>
        <a:p>
          <a:endParaRPr lang="en-GB" sz="1900"/>
        </a:p>
      </dgm:t>
    </dgm:pt>
    <dgm:pt modelId="{6FDBD0A6-AD86-4DC3-9EBC-3A8C11F4A2D5}" type="sibTrans" cxnId="{D829FDFB-3595-4A3A-8CEB-B189AECC67A3}">
      <dgm:prSet/>
      <dgm:spPr/>
      <dgm:t>
        <a:bodyPr/>
        <a:lstStyle/>
        <a:p>
          <a:endParaRPr lang="en-GB" sz="1900"/>
        </a:p>
      </dgm:t>
    </dgm:pt>
    <dgm:pt modelId="{FAA60F36-E8D6-4305-BB67-83D4169CB479}">
      <dgm:prSet custT="1"/>
      <dgm:spPr/>
      <dgm:t>
        <a:bodyPr/>
        <a:lstStyle/>
        <a:p>
          <a:endParaRPr lang="en-GB" sz="1900" dirty="0"/>
        </a:p>
      </dgm:t>
    </dgm:pt>
    <dgm:pt modelId="{946AB43D-11D5-4F2D-93B0-8E409E2EE3F2}" type="parTrans" cxnId="{565D25D7-761E-403E-9B7A-FC9C17C89C43}">
      <dgm:prSet/>
      <dgm:spPr/>
      <dgm:t>
        <a:bodyPr/>
        <a:lstStyle/>
        <a:p>
          <a:endParaRPr lang="en-GB" sz="1900"/>
        </a:p>
      </dgm:t>
    </dgm:pt>
    <dgm:pt modelId="{A1CB5131-BA4A-46FB-A542-064488DF62B4}" type="sibTrans" cxnId="{565D25D7-761E-403E-9B7A-FC9C17C89C43}">
      <dgm:prSet/>
      <dgm:spPr/>
      <dgm:t>
        <a:bodyPr/>
        <a:lstStyle/>
        <a:p>
          <a:endParaRPr lang="en-GB" sz="1900"/>
        </a:p>
      </dgm:t>
    </dgm:pt>
    <dgm:pt modelId="{A0012523-DD76-4F96-BD1A-EF37C039887C}" type="pres">
      <dgm:prSet presAssocID="{55B26F4D-3676-40C2-A9AA-A75D859F671F}" presName="vert0" presStyleCnt="0">
        <dgm:presLayoutVars>
          <dgm:dir/>
          <dgm:animOne val="branch"/>
          <dgm:animLvl val="lvl"/>
        </dgm:presLayoutVars>
      </dgm:prSet>
      <dgm:spPr/>
    </dgm:pt>
    <dgm:pt modelId="{7605B4DA-9B74-4E2D-8907-E51DD4B4D211}" type="pres">
      <dgm:prSet presAssocID="{1E4CCFFB-7F0A-4455-A996-4F269112F94A}" presName="thickLine" presStyleLbl="alignNode1" presStyleIdx="0" presStyleCnt="6"/>
      <dgm:spPr/>
    </dgm:pt>
    <dgm:pt modelId="{DEA0320C-C321-4F6C-A588-C1E0CF4F4AB6}" type="pres">
      <dgm:prSet presAssocID="{1E4CCFFB-7F0A-4455-A996-4F269112F94A}" presName="horz1" presStyleCnt="0"/>
      <dgm:spPr/>
    </dgm:pt>
    <dgm:pt modelId="{761122EF-CC42-4404-8303-87412E74D541}" type="pres">
      <dgm:prSet presAssocID="{1E4CCFFB-7F0A-4455-A996-4F269112F94A}" presName="tx1" presStyleLbl="revTx" presStyleIdx="0" presStyleCnt="6"/>
      <dgm:spPr/>
    </dgm:pt>
    <dgm:pt modelId="{2D756EF6-BED8-4CD1-BC83-C7A96E574C57}" type="pres">
      <dgm:prSet presAssocID="{1E4CCFFB-7F0A-4455-A996-4F269112F94A}" presName="vert1" presStyleCnt="0"/>
      <dgm:spPr/>
    </dgm:pt>
    <dgm:pt modelId="{143AF719-EE57-4DDB-A2B6-B602342BA9BE}" type="pres">
      <dgm:prSet presAssocID="{EF61817D-9DF6-45BC-9986-B59B8E54CE73}" presName="thickLine" presStyleLbl="alignNode1" presStyleIdx="1" presStyleCnt="6"/>
      <dgm:spPr/>
    </dgm:pt>
    <dgm:pt modelId="{299C242A-90E6-4347-9C52-244C9E399093}" type="pres">
      <dgm:prSet presAssocID="{EF61817D-9DF6-45BC-9986-B59B8E54CE73}" presName="horz1" presStyleCnt="0"/>
      <dgm:spPr/>
    </dgm:pt>
    <dgm:pt modelId="{B8A14151-7F8C-4E4F-B12A-95BE8463A922}" type="pres">
      <dgm:prSet presAssocID="{EF61817D-9DF6-45BC-9986-B59B8E54CE73}" presName="tx1" presStyleLbl="revTx" presStyleIdx="1" presStyleCnt="6"/>
      <dgm:spPr/>
    </dgm:pt>
    <dgm:pt modelId="{DD3C704C-0D17-4FFF-ACE5-C7BE89C97205}" type="pres">
      <dgm:prSet presAssocID="{EF61817D-9DF6-45BC-9986-B59B8E54CE73}" presName="vert1" presStyleCnt="0"/>
      <dgm:spPr/>
    </dgm:pt>
    <dgm:pt modelId="{8218F704-2EA5-45F1-8DDA-407B94C700AD}" type="pres">
      <dgm:prSet presAssocID="{017CA053-3694-4C7A-9263-70990215970C}" presName="thickLine" presStyleLbl="alignNode1" presStyleIdx="2" presStyleCnt="6"/>
      <dgm:spPr/>
    </dgm:pt>
    <dgm:pt modelId="{7C5BECA4-D29C-4791-9D7A-D958CF50FB8A}" type="pres">
      <dgm:prSet presAssocID="{017CA053-3694-4C7A-9263-70990215970C}" presName="horz1" presStyleCnt="0"/>
      <dgm:spPr/>
    </dgm:pt>
    <dgm:pt modelId="{40C1F33E-F3CD-40D9-B1CC-FCA273C20D49}" type="pres">
      <dgm:prSet presAssocID="{017CA053-3694-4C7A-9263-70990215970C}" presName="tx1" presStyleLbl="revTx" presStyleIdx="2" presStyleCnt="6"/>
      <dgm:spPr/>
    </dgm:pt>
    <dgm:pt modelId="{623F85F9-0F46-4AD0-B8AC-8603538715E0}" type="pres">
      <dgm:prSet presAssocID="{017CA053-3694-4C7A-9263-70990215970C}" presName="vert1" presStyleCnt="0"/>
      <dgm:spPr/>
    </dgm:pt>
    <dgm:pt modelId="{FAC237F9-2142-47EA-9DE5-FFD75F5B9BB1}" type="pres">
      <dgm:prSet presAssocID="{2C136389-887C-45FF-903D-B2BB81EE18C1}" presName="thickLine" presStyleLbl="alignNode1" presStyleIdx="3" presStyleCnt="6"/>
      <dgm:spPr/>
    </dgm:pt>
    <dgm:pt modelId="{C15271A4-DFD5-47AF-B3F1-58B27E905298}" type="pres">
      <dgm:prSet presAssocID="{2C136389-887C-45FF-903D-B2BB81EE18C1}" presName="horz1" presStyleCnt="0"/>
      <dgm:spPr/>
    </dgm:pt>
    <dgm:pt modelId="{1F3DC5C8-95DF-448B-86F3-979D61F55B37}" type="pres">
      <dgm:prSet presAssocID="{2C136389-887C-45FF-903D-B2BB81EE18C1}" presName="tx1" presStyleLbl="revTx" presStyleIdx="3" presStyleCnt="6"/>
      <dgm:spPr/>
    </dgm:pt>
    <dgm:pt modelId="{3585F0CF-A7AE-4F09-9580-81A63A23140E}" type="pres">
      <dgm:prSet presAssocID="{2C136389-887C-45FF-903D-B2BB81EE18C1}" presName="vert1" presStyleCnt="0"/>
      <dgm:spPr/>
    </dgm:pt>
    <dgm:pt modelId="{FC124B88-E49A-4EDB-9FF8-C9D0321451D3}" type="pres">
      <dgm:prSet presAssocID="{9265BFF2-84D6-4D7C-AAA4-3760ADB71B54}" presName="thickLine" presStyleLbl="alignNode1" presStyleIdx="4" presStyleCnt="6"/>
      <dgm:spPr/>
    </dgm:pt>
    <dgm:pt modelId="{D3030684-EDA2-46C5-BE94-8B2AAE0AAE7B}" type="pres">
      <dgm:prSet presAssocID="{9265BFF2-84D6-4D7C-AAA4-3760ADB71B54}" presName="horz1" presStyleCnt="0"/>
      <dgm:spPr/>
    </dgm:pt>
    <dgm:pt modelId="{09FD872F-C48F-4D9C-A604-5BC55A3D6592}" type="pres">
      <dgm:prSet presAssocID="{9265BFF2-84D6-4D7C-AAA4-3760ADB71B54}" presName="tx1" presStyleLbl="revTx" presStyleIdx="4" presStyleCnt="6"/>
      <dgm:spPr/>
    </dgm:pt>
    <dgm:pt modelId="{19E30178-9D52-4BC5-BC13-0125F40BF49D}" type="pres">
      <dgm:prSet presAssocID="{9265BFF2-84D6-4D7C-AAA4-3760ADB71B54}" presName="vert1" presStyleCnt="0"/>
      <dgm:spPr/>
    </dgm:pt>
    <dgm:pt modelId="{36678128-6F57-4112-9946-B83FA4B75807}" type="pres">
      <dgm:prSet presAssocID="{FAA60F36-E8D6-4305-BB67-83D4169CB479}" presName="thickLine" presStyleLbl="alignNode1" presStyleIdx="5" presStyleCnt="6"/>
      <dgm:spPr/>
    </dgm:pt>
    <dgm:pt modelId="{3AFF795E-6C85-4420-977B-49C7812AE0BB}" type="pres">
      <dgm:prSet presAssocID="{FAA60F36-E8D6-4305-BB67-83D4169CB479}" presName="horz1" presStyleCnt="0"/>
      <dgm:spPr/>
    </dgm:pt>
    <dgm:pt modelId="{1E0268A0-0530-4E79-944F-18C3652A5A2A}" type="pres">
      <dgm:prSet presAssocID="{FAA60F36-E8D6-4305-BB67-83D4169CB479}" presName="tx1" presStyleLbl="revTx" presStyleIdx="5" presStyleCnt="6"/>
      <dgm:spPr/>
    </dgm:pt>
    <dgm:pt modelId="{044D4C3D-4DE7-45CE-A1F1-BEC7CDD9E049}" type="pres">
      <dgm:prSet presAssocID="{FAA60F36-E8D6-4305-BB67-83D4169CB479}" presName="vert1" presStyleCnt="0"/>
      <dgm:spPr/>
    </dgm:pt>
  </dgm:ptLst>
  <dgm:cxnLst>
    <dgm:cxn modelId="{FD78A70B-FBE7-4BC6-A5ED-056C8383BBAE}" type="presOf" srcId="{9265BFF2-84D6-4D7C-AAA4-3760ADB71B54}" destId="{09FD872F-C48F-4D9C-A604-5BC55A3D6592}" srcOrd="0" destOrd="0" presId="urn:microsoft.com/office/officeart/2008/layout/LinedList"/>
    <dgm:cxn modelId="{0C7CF42F-F6AB-4765-AA9C-9C2037EC261B}" srcId="{55B26F4D-3676-40C2-A9AA-A75D859F671F}" destId="{1E4CCFFB-7F0A-4455-A996-4F269112F94A}" srcOrd="0" destOrd="0" parTransId="{1A48E723-E2B8-4418-AF3E-6849B367D361}" sibTransId="{FF5F18DA-4E15-4DEF-8C42-854A1F4890EC}"/>
    <dgm:cxn modelId="{80837A33-A74D-45A1-A3A7-862F248A56AD}" type="presOf" srcId="{017CA053-3694-4C7A-9263-70990215970C}" destId="{40C1F33E-F3CD-40D9-B1CC-FCA273C20D49}" srcOrd="0" destOrd="0" presId="urn:microsoft.com/office/officeart/2008/layout/LinedList"/>
    <dgm:cxn modelId="{F346666B-891D-4B1B-9603-73C36A6B8DBA}" type="presOf" srcId="{1E4CCFFB-7F0A-4455-A996-4F269112F94A}" destId="{761122EF-CC42-4404-8303-87412E74D541}" srcOrd="0" destOrd="0" presId="urn:microsoft.com/office/officeart/2008/layout/LinedList"/>
    <dgm:cxn modelId="{E8D41D71-3217-48A9-B630-1901C74F3AE6}" type="presOf" srcId="{55B26F4D-3676-40C2-A9AA-A75D859F671F}" destId="{A0012523-DD76-4F96-BD1A-EF37C039887C}" srcOrd="0" destOrd="0" presId="urn:microsoft.com/office/officeart/2008/layout/LinedList"/>
    <dgm:cxn modelId="{1BCAC67E-1235-411C-8778-98F8A57F46C0}" type="presOf" srcId="{FAA60F36-E8D6-4305-BB67-83D4169CB479}" destId="{1E0268A0-0530-4E79-944F-18C3652A5A2A}" srcOrd="0" destOrd="0" presId="urn:microsoft.com/office/officeart/2008/layout/LinedList"/>
    <dgm:cxn modelId="{E30BFB80-121C-4D66-B738-6FF0DD43BE17}" srcId="{55B26F4D-3676-40C2-A9AA-A75D859F671F}" destId="{EF61817D-9DF6-45BC-9986-B59B8E54CE73}" srcOrd="1" destOrd="0" parTransId="{3C4C131C-35BF-4902-B2CE-9E03E43D4935}" sibTransId="{EC350896-7648-467B-B85D-76B66FD40CB0}"/>
    <dgm:cxn modelId="{1B967685-6310-4E18-8400-3A41CB9D28FE}" srcId="{55B26F4D-3676-40C2-A9AA-A75D859F671F}" destId="{2C136389-887C-45FF-903D-B2BB81EE18C1}" srcOrd="3" destOrd="0" parTransId="{FCBDEDD9-F1B2-40E3-9D65-E58D3D783247}" sibTransId="{55F6CABF-DD17-40A2-98E9-A893D1638233}"/>
    <dgm:cxn modelId="{66BFA291-3989-4268-B9F5-D7DCD1FAAA58}" type="presOf" srcId="{EF61817D-9DF6-45BC-9986-B59B8E54CE73}" destId="{B8A14151-7F8C-4E4F-B12A-95BE8463A922}" srcOrd="0" destOrd="0" presId="urn:microsoft.com/office/officeart/2008/layout/LinedList"/>
    <dgm:cxn modelId="{CDFCD899-4A9D-47F8-AD56-EB3D1B775B5F}" type="presOf" srcId="{2C136389-887C-45FF-903D-B2BB81EE18C1}" destId="{1F3DC5C8-95DF-448B-86F3-979D61F55B37}" srcOrd="0" destOrd="0" presId="urn:microsoft.com/office/officeart/2008/layout/LinedList"/>
    <dgm:cxn modelId="{9D6698D3-C7C9-4FB3-9899-4E74C62986C4}" srcId="{55B26F4D-3676-40C2-A9AA-A75D859F671F}" destId="{017CA053-3694-4C7A-9263-70990215970C}" srcOrd="2" destOrd="0" parTransId="{DACA510C-1B6B-4A3A-8DD7-3CFF1848AAE4}" sibTransId="{8406D991-A51A-4954-BF6F-1C56E07B92D5}"/>
    <dgm:cxn modelId="{565D25D7-761E-403E-9B7A-FC9C17C89C43}" srcId="{55B26F4D-3676-40C2-A9AA-A75D859F671F}" destId="{FAA60F36-E8D6-4305-BB67-83D4169CB479}" srcOrd="5" destOrd="0" parTransId="{946AB43D-11D5-4F2D-93B0-8E409E2EE3F2}" sibTransId="{A1CB5131-BA4A-46FB-A542-064488DF62B4}"/>
    <dgm:cxn modelId="{D829FDFB-3595-4A3A-8CEB-B189AECC67A3}" srcId="{55B26F4D-3676-40C2-A9AA-A75D859F671F}" destId="{9265BFF2-84D6-4D7C-AAA4-3760ADB71B54}" srcOrd="4" destOrd="0" parTransId="{61FFF96B-0AD7-41CF-B290-22342DAEE4C5}" sibTransId="{6FDBD0A6-AD86-4DC3-9EBC-3A8C11F4A2D5}"/>
    <dgm:cxn modelId="{957B01FA-B193-4DBB-9A58-A180ECA4EE13}" type="presParOf" srcId="{A0012523-DD76-4F96-BD1A-EF37C039887C}" destId="{7605B4DA-9B74-4E2D-8907-E51DD4B4D211}" srcOrd="0" destOrd="0" presId="urn:microsoft.com/office/officeart/2008/layout/LinedList"/>
    <dgm:cxn modelId="{88F2281C-0BB4-4C3A-8FB4-073E4EA6B322}" type="presParOf" srcId="{A0012523-DD76-4F96-BD1A-EF37C039887C}" destId="{DEA0320C-C321-4F6C-A588-C1E0CF4F4AB6}" srcOrd="1" destOrd="0" presId="urn:microsoft.com/office/officeart/2008/layout/LinedList"/>
    <dgm:cxn modelId="{F0ECABF5-1E17-48A7-B281-0046BF15BD6F}" type="presParOf" srcId="{DEA0320C-C321-4F6C-A588-C1E0CF4F4AB6}" destId="{761122EF-CC42-4404-8303-87412E74D541}" srcOrd="0" destOrd="0" presId="urn:microsoft.com/office/officeart/2008/layout/LinedList"/>
    <dgm:cxn modelId="{D2649B9A-336C-4823-8609-7380AC179DAC}" type="presParOf" srcId="{DEA0320C-C321-4F6C-A588-C1E0CF4F4AB6}" destId="{2D756EF6-BED8-4CD1-BC83-C7A96E574C57}" srcOrd="1" destOrd="0" presId="urn:microsoft.com/office/officeart/2008/layout/LinedList"/>
    <dgm:cxn modelId="{04E5CD0A-857D-4BDA-AE31-A120C3CCC4DD}" type="presParOf" srcId="{A0012523-DD76-4F96-BD1A-EF37C039887C}" destId="{143AF719-EE57-4DDB-A2B6-B602342BA9BE}" srcOrd="2" destOrd="0" presId="urn:microsoft.com/office/officeart/2008/layout/LinedList"/>
    <dgm:cxn modelId="{8C18017C-7BCB-40EA-B107-41791BE9633D}" type="presParOf" srcId="{A0012523-DD76-4F96-BD1A-EF37C039887C}" destId="{299C242A-90E6-4347-9C52-244C9E399093}" srcOrd="3" destOrd="0" presId="urn:microsoft.com/office/officeart/2008/layout/LinedList"/>
    <dgm:cxn modelId="{0F94AA5C-8AE0-4DBE-B603-35CA5EBC1873}" type="presParOf" srcId="{299C242A-90E6-4347-9C52-244C9E399093}" destId="{B8A14151-7F8C-4E4F-B12A-95BE8463A922}" srcOrd="0" destOrd="0" presId="urn:microsoft.com/office/officeart/2008/layout/LinedList"/>
    <dgm:cxn modelId="{A6FFB537-DD81-4B91-87F6-CD0AD783A9BE}" type="presParOf" srcId="{299C242A-90E6-4347-9C52-244C9E399093}" destId="{DD3C704C-0D17-4FFF-ACE5-C7BE89C97205}" srcOrd="1" destOrd="0" presId="urn:microsoft.com/office/officeart/2008/layout/LinedList"/>
    <dgm:cxn modelId="{2C275CF7-5A6E-4690-9F31-E57806A70D07}" type="presParOf" srcId="{A0012523-DD76-4F96-BD1A-EF37C039887C}" destId="{8218F704-2EA5-45F1-8DDA-407B94C700AD}" srcOrd="4" destOrd="0" presId="urn:microsoft.com/office/officeart/2008/layout/LinedList"/>
    <dgm:cxn modelId="{FBF2EEDE-B8D3-401D-AE3A-2F5A0CBC94CB}" type="presParOf" srcId="{A0012523-DD76-4F96-BD1A-EF37C039887C}" destId="{7C5BECA4-D29C-4791-9D7A-D958CF50FB8A}" srcOrd="5" destOrd="0" presId="urn:microsoft.com/office/officeart/2008/layout/LinedList"/>
    <dgm:cxn modelId="{95679392-3E48-40EF-A9E5-5D73513266B7}" type="presParOf" srcId="{7C5BECA4-D29C-4791-9D7A-D958CF50FB8A}" destId="{40C1F33E-F3CD-40D9-B1CC-FCA273C20D49}" srcOrd="0" destOrd="0" presId="urn:microsoft.com/office/officeart/2008/layout/LinedList"/>
    <dgm:cxn modelId="{EF8725C6-0E3C-46FB-9AD0-377C9AC8347B}" type="presParOf" srcId="{7C5BECA4-D29C-4791-9D7A-D958CF50FB8A}" destId="{623F85F9-0F46-4AD0-B8AC-8603538715E0}" srcOrd="1" destOrd="0" presId="urn:microsoft.com/office/officeart/2008/layout/LinedList"/>
    <dgm:cxn modelId="{72DE791A-0E48-41BB-8845-9401878E9391}" type="presParOf" srcId="{A0012523-DD76-4F96-BD1A-EF37C039887C}" destId="{FAC237F9-2142-47EA-9DE5-FFD75F5B9BB1}" srcOrd="6" destOrd="0" presId="urn:microsoft.com/office/officeart/2008/layout/LinedList"/>
    <dgm:cxn modelId="{2A5FB48A-8406-4091-BF53-F82602371F5D}" type="presParOf" srcId="{A0012523-DD76-4F96-BD1A-EF37C039887C}" destId="{C15271A4-DFD5-47AF-B3F1-58B27E905298}" srcOrd="7" destOrd="0" presId="urn:microsoft.com/office/officeart/2008/layout/LinedList"/>
    <dgm:cxn modelId="{8695F584-9D74-4ECB-9EF2-62731DF06401}" type="presParOf" srcId="{C15271A4-DFD5-47AF-B3F1-58B27E905298}" destId="{1F3DC5C8-95DF-448B-86F3-979D61F55B37}" srcOrd="0" destOrd="0" presId="urn:microsoft.com/office/officeart/2008/layout/LinedList"/>
    <dgm:cxn modelId="{F8BE6B38-076A-4AEF-9E9E-B5CBCA6C34DE}" type="presParOf" srcId="{C15271A4-DFD5-47AF-B3F1-58B27E905298}" destId="{3585F0CF-A7AE-4F09-9580-81A63A23140E}" srcOrd="1" destOrd="0" presId="urn:microsoft.com/office/officeart/2008/layout/LinedList"/>
    <dgm:cxn modelId="{CA62DF42-B0B3-4CCC-BE74-44A0B7FB9C72}" type="presParOf" srcId="{A0012523-DD76-4F96-BD1A-EF37C039887C}" destId="{FC124B88-E49A-4EDB-9FF8-C9D0321451D3}" srcOrd="8" destOrd="0" presId="urn:microsoft.com/office/officeart/2008/layout/LinedList"/>
    <dgm:cxn modelId="{8AC536CC-7972-4837-8011-C52503C57079}" type="presParOf" srcId="{A0012523-DD76-4F96-BD1A-EF37C039887C}" destId="{D3030684-EDA2-46C5-BE94-8B2AAE0AAE7B}" srcOrd="9" destOrd="0" presId="urn:microsoft.com/office/officeart/2008/layout/LinedList"/>
    <dgm:cxn modelId="{77EF40E0-74DA-4738-836C-8F2F7737C313}" type="presParOf" srcId="{D3030684-EDA2-46C5-BE94-8B2AAE0AAE7B}" destId="{09FD872F-C48F-4D9C-A604-5BC55A3D6592}" srcOrd="0" destOrd="0" presId="urn:microsoft.com/office/officeart/2008/layout/LinedList"/>
    <dgm:cxn modelId="{3896DCC4-B349-47D3-9813-89CDF6EAC910}" type="presParOf" srcId="{D3030684-EDA2-46C5-BE94-8B2AAE0AAE7B}" destId="{19E30178-9D52-4BC5-BC13-0125F40BF49D}" srcOrd="1" destOrd="0" presId="urn:microsoft.com/office/officeart/2008/layout/LinedList"/>
    <dgm:cxn modelId="{DD4E7FB2-AE94-438D-B6A8-8130779874FA}" type="presParOf" srcId="{A0012523-DD76-4F96-BD1A-EF37C039887C}" destId="{36678128-6F57-4112-9946-B83FA4B75807}" srcOrd="10" destOrd="0" presId="urn:microsoft.com/office/officeart/2008/layout/LinedList"/>
    <dgm:cxn modelId="{DAE4E032-7228-4158-9116-B8B299E5B5D5}" type="presParOf" srcId="{A0012523-DD76-4F96-BD1A-EF37C039887C}" destId="{3AFF795E-6C85-4420-977B-49C7812AE0BB}" srcOrd="11" destOrd="0" presId="urn:microsoft.com/office/officeart/2008/layout/LinedList"/>
    <dgm:cxn modelId="{3ABE307A-7F19-441D-83F9-77B4210751D2}" type="presParOf" srcId="{3AFF795E-6C85-4420-977B-49C7812AE0BB}" destId="{1E0268A0-0530-4E79-944F-18C3652A5A2A}" srcOrd="0" destOrd="0" presId="urn:microsoft.com/office/officeart/2008/layout/LinedList"/>
    <dgm:cxn modelId="{4D550369-9AB4-4AB7-ADCD-B587D98FCE40}" type="presParOf" srcId="{3AFF795E-6C85-4420-977B-49C7812AE0BB}" destId="{044D4C3D-4DE7-45CE-A1F1-BEC7CDD9E049}" srcOrd="1" destOrd="0" presId="urn:microsoft.com/office/officeart/2008/layout/Lin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3F18F48-06A5-4E55-8061-1E5DA6F76DF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GB"/>
        </a:p>
      </dgm:t>
    </dgm:pt>
    <dgm:pt modelId="{800BED80-327A-49D9-A246-3A32D504C534}">
      <dgm:prSet phldrT="[Text]"/>
      <dgm:spPr/>
      <dgm:t>
        <a:bodyPr/>
        <a:lstStyle/>
        <a:p>
          <a:r>
            <a:rPr lang="en-GB" dirty="0"/>
            <a:t>Reasonable Offer Made</a:t>
          </a:r>
        </a:p>
      </dgm:t>
    </dgm:pt>
    <dgm:pt modelId="{906A9AF3-724B-4843-825A-2D430A467BF6}" type="parTrans" cxnId="{C710EC32-B170-4B64-AF58-7A0B2A3EC034}">
      <dgm:prSet/>
      <dgm:spPr/>
      <dgm:t>
        <a:bodyPr/>
        <a:lstStyle/>
        <a:p>
          <a:endParaRPr lang="en-GB"/>
        </a:p>
      </dgm:t>
    </dgm:pt>
    <dgm:pt modelId="{2476B433-80D8-4A99-96BA-39128B4E173C}" type="sibTrans" cxnId="{C710EC32-B170-4B64-AF58-7A0B2A3EC034}">
      <dgm:prSet/>
      <dgm:spPr/>
      <dgm:t>
        <a:bodyPr/>
        <a:lstStyle/>
        <a:p>
          <a:endParaRPr lang="en-GB"/>
        </a:p>
      </dgm:t>
    </dgm:pt>
    <dgm:pt modelId="{0FDEF7D3-8590-4744-B75C-05AB4AF119FD}">
      <dgm:prSet phldrT="[Text]"/>
      <dgm:spPr/>
      <dgm:t>
        <a:bodyPr/>
        <a:lstStyle/>
        <a:p>
          <a:r>
            <a:rPr lang="en-GB" dirty="0"/>
            <a:t>Guided Negotiation</a:t>
          </a:r>
        </a:p>
      </dgm:t>
    </dgm:pt>
    <dgm:pt modelId="{4F262540-CF43-426E-9E0C-B2EA0886B8F2}" type="parTrans" cxnId="{9CDFD267-CEFA-422E-AF1C-D5E23C932912}">
      <dgm:prSet/>
      <dgm:spPr/>
      <dgm:t>
        <a:bodyPr/>
        <a:lstStyle/>
        <a:p>
          <a:endParaRPr lang="en-GB"/>
        </a:p>
      </dgm:t>
    </dgm:pt>
    <dgm:pt modelId="{750C08E9-E356-4813-BEC2-382122A38F2A}" type="sibTrans" cxnId="{9CDFD267-CEFA-422E-AF1C-D5E23C932912}">
      <dgm:prSet/>
      <dgm:spPr/>
      <dgm:t>
        <a:bodyPr/>
        <a:lstStyle/>
        <a:p>
          <a:endParaRPr lang="en-GB"/>
        </a:p>
      </dgm:t>
    </dgm:pt>
    <dgm:pt modelId="{810E70EA-E403-4108-8424-F8617FE30AEE}">
      <dgm:prSet phldrT="[Text]"/>
      <dgm:spPr/>
      <dgm:t>
        <a:bodyPr/>
        <a:lstStyle/>
        <a:p>
          <a:r>
            <a:rPr lang="en-GB" dirty="0"/>
            <a:t>Other 5.7 dismissals</a:t>
          </a:r>
        </a:p>
      </dgm:t>
    </dgm:pt>
    <dgm:pt modelId="{9CF231EE-589F-4A0F-B8C9-38C2E12C8793}" type="parTrans" cxnId="{37D28BC6-9D1A-4192-8029-FA69878794F6}">
      <dgm:prSet/>
      <dgm:spPr/>
      <dgm:t>
        <a:bodyPr/>
        <a:lstStyle/>
        <a:p>
          <a:endParaRPr lang="en-GB"/>
        </a:p>
      </dgm:t>
    </dgm:pt>
    <dgm:pt modelId="{967C162F-6F43-4409-81BB-ED947833C43B}" type="sibTrans" cxnId="{37D28BC6-9D1A-4192-8029-FA69878794F6}">
      <dgm:prSet/>
      <dgm:spPr/>
      <dgm:t>
        <a:bodyPr/>
        <a:lstStyle/>
        <a:p>
          <a:endParaRPr lang="en-GB"/>
        </a:p>
      </dgm:t>
    </dgm:pt>
    <dgm:pt modelId="{7BAAC749-ADB9-44C7-9B8E-A51F88280597}" type="pres">
      <dgm:prSet presAssocID="{53F18F48-06A5-4E55-8061-1E5DA6F76DF6}" presName="linear" presStyleCnt="0">
        <dgm:presLayoutVars>
          <dgm:animLvl val="lvl"/>
          <dgm:resizeHandles val="exact"/>
        </dgm:presLayoutVars>
      </dgm:prSet>
      <dgm:spPr/>
    </dgm:pt>
    <dgm:pt modelId="{EF56489A-6881-42F8-8EAA-60BFEA96B238}" type="pres">
      <dgm:prSet presAssocID="{800BED80-327A-49D9-A246-3A32D504C534}" presName="parentText" presStyleLbl="node1" presStyleIdx="0" presStyleCnt="3">
        <dgm:presLayoutVars>
          <dgm:chMax val="0"/>
          <dgm:bulletEnabled val="1"/>
        </dgm:presLayoutVars>
      </dgm:prSet>
      <dgm:spPr/>
    </dgm:pt>
    <dgm:pt modelId="{6A137A8A-FCB1-4BCA-B781-3EC54DA9A4EC}" type="pres">
      <dgm:prSet presAssocID="{2476B433-80D8-4A99-96BA-39128B4E173C}" presName="spacer" presStyleCnt="0"/>
      <dgm:spPr/>
    </dgm:pt>
    <dgm:pt modelId="{DE2C5DD8-24E0-4C1B-8734-A4F108E054F7}" type="pres">
      <dgm:prSet presAssocID="{0FDEF7D3-8590-4744-B75C-05AB4AF119FD}" presName="parentText" presStyleLbl="node1" presStyleIdx="1" presStyleCnt="3">
        <dgm:presLayoutVars>
          <dgm:chMax val="0"/>
          <dgm:bulletEnabled val="1"/>
        </dgm:presLayoutVars>
      </dgm:prSet>
      <dgm:spPr/>
    </dgm:pt>
    <dgm:pt modelId="{0DBA67EA-7648-4FC1-84FD-5A9162662A39}" type="pres">
      <dgm:prSet presAssocID="{750C08E9-E356-4813-BEC2-382122A38F2A}" presName="spacer" presStyleCnt="0"/>
      <dgm:spPr/>
    </dgm:pt>
    <dgm:pt modelId="{22EF17AB-7E1F-416B-A498-C851FE31648F}" type="pres">
      <dgm:prSet presAssocID="{810E70EA-E403-4108-8424-F8617FE30AEE}" presName="parentText" presStyleLbl="node1" presStyleIdx="2" presStyleCnt="3">
        <dgm:presLayoutVars>
          <dgm:chMax val="0"/>
          <dgm:bulletEnabled val="1"/>
        </dgm:presLayoutVars>
      </dgm:prSet>
      <dgm:spPr/>
    </dgm:pt>
  </dgm:ptLst>
  <dgm:cxnLst>
    <dgm:cxn modelId="{C710EC32-B170-4B64-AF58-7A0B2A3EC034}" srcId="{53F18F48-06A5-4E55-8061-1E5DA6F76DF6}" destId="{800BED80-327A-49D9-A246-3A32D504C534}" srcOrd="0" destOrd="0" parTransId="{906A9AF3-724B-4843-825A-2D430A467BF6}" sibTransId="{2476B433-80D8-4A99-96BA-39128B4E173C}"/>
    <dgm:cxn modelId="{9CDFD267-CEFA-422E-AF1C-D5E23C932912}" srcId="{53F18F48-06A5-4E55-8061-1E5DA6F76DF6}" destId="{0FDEF7D3-8590-4744-B75C-05AB4AF119FD}" srcOrd="1" destOrd="0" parTransId="{4F262540-CF43-426E-9E0C-B2EA0886B8F2}" sibTransId="{750C08E9-E356-4813-BEC2-382122A38F2A}"/>
    <dgm:cxn modelId="{BAF449A2-4EB1-4DD9-A056-5F145D9376D8}" type="presOf" srcId="{810E70EA-E403-4108-8424-F8617FE30AEE}" destId="{22EF17AB-7E1F-416B-A498-C851FE31648F}" srcOrd="0" destOrd="0" presId="urn:microsoft.com/office/officeart/2005/8/layout/vList2"/>
    <dgm:cxn modelId="{A4F163B7-DCF4-4D2F-9F6F-C71A8332E64C}" type="presOf" srcId="{0FDEF7D3-8590-4744-B75C-05AB4AF119FD}" destId="{DE2C5DD8-24E0-4C1B-8734-A4F108E054F7}" srcOrd="0" destOrd="0" presId="urn:microsoft.com/office/officeart/2005/8/layout/vList2"/>
    <dgm:cxn modelId="{37D28BC6-9D1A-4192-8029-FA69878794F6}" srcId="{53F18F48-06A5-4E55-8061-1E5DA6F76DF6}" destId="{810E70EA-E403-4108-8424-F8617FE30AEE}" srcOrd="2" destOrd="0" parTransId="{9CF231EE-589F-4A0F-B8C9-38C2E12C8793}" sibTransId="{967C162F-6F43-4409-81BB-ED947833C43B}"/>
    <dgm:cxn modelId="{223692D0-B844-4231-AC2C-4AF77D87B5D8}" type="presOf" srcId="{800BED80-327A-49D9-A246-3A32D504C534}" destId="{EF56489A-6881-42F8-8EAA-60BFEA96B238}" srcOrd="0" destOrd="0" presId="urn:microsoft.com/office/officeart/2005/8/layout/vList2"/>
    <dgm:cxn modelId="{DB3333F8-3A68-46DB-8DE2-C59B256ABB88}" type="presOf" srcId="{53F18F48-06A5-4E55-8061-1E5DA6F76DF6}" destId="{7BAAC749-ADB9-44C7-9B8E-A51F88280597}" srcOrd="0" destOrd="0" presId="urn:microsoft.com/office/officeart/2005/8/layout/vList2"/>
    <dgm:cxn modelId="{745D020B-9F29-45B6-8D59-74E07041B391}" type="presParOf" srcId="{7BAAC749-ADB9-44C7-9B8E-A51F88280597}" destId="{EF56489A-6881-42F8-8EAA-60BFEA96B238}" srcOrd="0" destOrd="0" presId="urn:microsoft.com/office/officeart/2005/8/layout/vList2"/>
    <dgm:cxn modelId="{5C6A9B68-1132-4AD7-A318-7C61E30D658C}" type="presParOf" srcId="{7BAAC749-ADB9-44C7-9B8E-A51F88280597}" destId="{6A137A8A-FCB1-4BCA-B781-3EC54DA9A4EC}" srcOrd="1" destOrd="0" presId="urn:microsoft.com/office/officeart/2005/8/layout/vList2"/>
    <dgm:cxn modelId="{07AE9A54-2A54-417D-AF0A-70B64E2F7335}" type="presParOf" srcId="{7BAAC749-ADB9-44C7-9B8E-A51F88280597}" destId="{DE2C5DD8-24E0-4C1B-8734-A4F108E054F7}" srcOrd="2" destOrd="0" presId="urn:microsoft.com/office/officeart/2005/8/layout/vList2"/>
    <dgm:cxn modelId="{73639770-9265-4D2A-97B6-44EAA3FB4153}" type="presParOf" srcId="{7BAAC749-ADB9-44C7-9B8E-A51F88280597}" destId="{0DBA67EA-7648-4FC1-84FD-5A9162662A39}" srcOrd="3" destOrd="0" presId="urn:microsoft.com/office/officeart/2005/8/layout/vList2"/>
    <dgm:cxn modelId="{DBF76D31-5C25-404E-86B8-3BAA26C99E59}" type="presParOf" srcId="{7BAAC749-ADB9-44C7-9B8E-A51F88280597}" destId="{22EF17AB-7E1F-416B-A498-C851FE31648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3F18F48-06A5-4E55-8061-1E5DA6F76DF6}" type="doc">
      <dgm:prSet loTypeId="urn:microsoft.com/office/officeart/2005/8/layout/chevron2" loCatId="list" qsTypeId="urn:microsoft.com/office/officeart/2005/8/quickstyle/simple1" qsCatId="simple" csTypeId="urn:microsoft.com/office/officeart/2005/8/colors/accent1_5" csCatId="accent1" phldr="1"/>
      <dgm:spPr/>
      <dgm:t>
        <a:bodyPr/>
        <a:lstStyle/>
        <a:p>
          <a:endParaRPr lang="en-GB"/>
        </a:p>
      </dgm:t>
    </dgm:pt>
    <dgm:pt modelId="{800BED80-327A-49D9-A246-3A32D504C534}">
      <dgm:prSet phldrT="[Text]"/>
      <dgm:spPr/>
      <dgm:t>
        <a:bodyPr/>
        <a:lstStyle/>
        <a:p>
          <a:endParaRPr lang="en-GB" dirty="0"/>
        </a:p>
      </dgm:t>
    </dgm:pt>
    <dgm:pt modelId="{906A9AF3-724B-4843-825A-2D430A467BF6}" type="parTrans" cxnId="{C710EC32-B170-4B64-AF58-7A0B2A3EC034}">
      <dgm:prSet/>
      <dgm:spPr/>
      <dgm:t>
        <a:bodyPr/>
        <a:lstStyle/>
        <a:p>
          <a:endParaRPr lang="en-GB"/>
        </a:p>
      </dgm:t>
    </dgm:pt>
    <dgm:pt modelId="{2476B433-80D8-4A99-96BA-39128B4E173C}" type="sibTrans" cxnId="{C710EC32-B170-4B64-AF58-7A0B2A3EC034}">
      <dgm:prSet/>
      <dgm:spPr/>
      <dgm:t>
        <a:bodyPr/>
        <a:lstStyle/>
        <a:p>
          <a:endParaRPr lang="en-GB"/>
        </a:p>
      </dgm:t>
    </dgm:pt>
    <dgm:pt modelId="{0FDEF7D3-8590-4744-B75C-05AB4AF119FD}">
      <dgm:prSet phldrT="[Text]"/>
      <dgm:spPr/>
      <dgm:t>
        <a:bodyPr/>
        <a:lstStyle/>
        <a:p>
          <a:endParaRPr lang="en-GB" dirty="0"/>
        </a:p>
      </dgm:t>
    </dgm:pt>
    <dgm:pt modelId="{4F262540-CF43-426E-9E0C-B2EA0886B8F2}" type="parTrans" cxnId="{9CDFD267-CEFA-422E-AF1C-D5E23C932912}">
      <dgm:prSet/>
      <dgm:spPr/>
      <dgm:t>
        <a:bodyPr/>
        <a:lstStyle/>
        <a:p>
          <a:endParaRPr lang="en-GB"/>
        </a:p>
      </dgm:t>
    </dgm:pt>
    <dgm:pt modelId="{750C08E9-E356-4813-BEC2-382122A38F2A}" type="sibTrans" cxnId="{9CDFD267-CEFA-422E-AF1C-D5E23C932912}">
      <dgm:prSet/>
      <dgm:spPr/>
      <dgm:t>
        <a:bodyPr/>
        <a:lstStyle/>
        <a:p>
          <a:endParaRPr lang="en-GB"/>
        </a:p>
      </dgm:t>
    </dgm:pt>
    <dgm:pt modelId="{810E70EA-E403-4108-8424-F8617FE30AEE}">
      <dgm:prSet phldrT="[Text]"/>
      <dgm:spPr/>
      <dgm:t>
        <a:bodyPr/>
        <a:lstStyle/>
        <a:p>
          <a:endParaRPr lang="en-GB" dirty="0"/>
        </a:p>
      </dgm:t>
    </dgm:pt>
    <dgm:pt modelId="{9CF231EE-589F-4A0F-B8C9-38C2E12C8793}" type="parTrans" cxnId="{37D28BC6-9D1A-4192-8029-FA69878794F6}">
      <dgm:prSet/>
      <dgm:spPr/>
      <dgm:t>
        <a:bodyPr/>
        <a:lstStyle/>
        <a:p>
          <a:endParaRPr lang="en-GB"/>
        </a:p>
      </dgm:t>
    </dgm:pt>
    <dgm:pt modelId="{967C162F-6F43-4409-81BB-ED947833C43B}" type="sibTrans" cxnId="{37D28BC6-9D1A-4192-8029-FA69878794F6}">
      <dgm:prSet/>
      <dgm:spPr/>
      <dgm:t>
        <a:bodyPr/>
        <a:lstStyle/>
        <a:p>
          <a:endParaRPr lang="en-GB"/>
        </a:p>
      </dgm:t>
    </dgm:pt>
    <dgm:pt modelId="{A20A967F-A64D-41AB-B196-6C4DE0E786FB}">
      <dgm:prSet/>
      <dgm:spPr/>
      <dgm:t>
        <a:bodyPr/>
        <a:lstStyle/>
        <a:p>
          <a:r>
            <a:rPr lang="en-GB" dirty="0"/>
            <a:t>Following your complaints handling procedure</a:t>
          </a:r>
        </a:p>
      </dgm:t>
    </dgm:pt>
    <dgm:pt modelId="{0CEA119A-645B-4C43-B5ED-A1BBCB658314}" type="parTrans" cxnId="{99E9D7FE-0EFD-4F1E-99E3-017CF59715AB}">
      <dgm:prSet/>
      <dgm:spPr/>
      <dgm:t>
        <a:bodyPr/>
        <a:lstStyle/>
        <a:p>
          <a:endParaRPr lang="en-GB"/>
        </a:p>
      </dgm:t>
    </dgm:pt>
    <dgm:pt modelId="{C8DB0044-3103-4CF7-8F08-32F7EC6D1F8D}" type="sibTrans" cxnId="{99E9D7FE-0EFD-4F1E-99E3-017CF59715AB}">
      <dgm:prSet/>
      <dgm:spPr/>
      <dgm:t>
        <a:bodyPr/>
        <a:lstStyle/>
        <a:p>
          <a:endParaRPr lang="en-GB"/>
        </a:p>
      </dgm:t>
    </dgm:pt>
    <dgm:pt modelId="{A2B8AF3A-BCFA-4B16-BCE4-6CE4A910A6EA}">
      <dgm:prSet/>
      <dgm:spPr/>
      <dgm:t>
        <a:bodyPr/>
        <a:lstStyle/>
        <a:p>
          <a:pPr>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Clearly identify the complaints being made</a:t>
          </a:r>
        </a:p>
      </dgm:t>
    </dgm:pt>
    <dgm:pt modelId="{43B40D6C-9B84-4AC1-BDB2-5D115DE280C7}" type="parTrans" cxnId="{AAA5BB55-8220-4CCB-B565-B14E0C0082D7}">
      <dgm:prSet/>
      <dgm:spPr/>
      <dgm:t>
        <a:bodyPr/>
        <a:lstStyle/>
        <a:p>
          <a:endParaRPr lang="en-GB"/>
        </a:p>
      </dgm:t>
    </dgm:pt>
    <dgm:pt modelId="{7199A31F-292A-4D47-B259-51DEF78393AB}" type="sibTrans" cxnId="{AAA5BB55-8220-4CCB-B565-B14E0C0082D7}">
      <dgm:prSet/>
      <dgm:spPr/>
      <dgm:t>
        <a:bodyPr/>
        <a:lstStyle/>
        <a:p>
          <a:endParaRPr lang="en-GB"/>
        </a:p>
      </dgm:t>
    </dgm:pt>
    <dgm:pt modelId="{FE8FDB3A-79F9-46C0-8F7E-55B3721239CE}">
      <dgm:prSet/>
      <dgm:spPr/>
      <dgm:t>
        <a:bodyPr/>
        <a:lstStyle/>
        <a:p>
          <a:pPr>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If there is an identified service failing – make an offer to resolve</a:t>
          </a:r>
        </a:p>
      </dgm:t>
    </dgm:pt>
    <dgm:pt modelId="{67257EDE-0852-4C03-AF02-CA96E461374F}" type="parTrans" cxnId="{45416639-24B2-41CE-878A-049D2585562C}">
      <dgm:prSet/>
      <dgm:spPr/>
      <dgm:t>
        <a:bodyPr/>
        <a:lstStyle/>
        <a:p>
          <a:endParaRPr lang="en-GB"/>
        </a:p>
      </dgm:t>
    </dgm:pt>
    <dgm:pt modelId="{DF69B5BE-FEAE-49D1-9BB0-CBF28A78305A}" type="sibTrans" cxnId="{45416639-24B2-41CE-878A-049D2585562C}">
      <dgm:prSet/>
      <dgm:spPr/>
      <dgm:t>
        <a:bodyPr/>
        <a:lstStyle/>
        <a:p>
          <a:endParaRPr lang="en-GB"/>
        </a:p>
      </dgm:t>
    </dgm:pt>
    <dgm:pt modelId="{55F5E253-6924-4711-A73D-94F2CF0511F5}">
      <dgm:prSet/>
      <dgm:spPr/>
      <dgm:t>
        <a:bodyPr/>
        <a:lstStyle/>
        <a:p>
          <a:endParaRPr lang="en-GB"/>
        </a:p>
      </dgm:t>
    </dgm:pt>
    <dgm:pt modelId="{BD16809C-9B03-4B47-9C0B-6B6C92420314}" type="parTrans" cxnId="{16DA030F-64C4-46A1-9DEF-4BBBEDE2A196}">
      <dgm:prSet/>
      <dgm:spPr/>
      <dgm:t>
        <a:bodyPr/>
        <a:lstStyle/>
        <a:p>
          <a:endParaRPr lang="en-GB"/>
        </a:p>
      </dgm:t>
    </dgm:pt>
    <dgm:pt modelId="{134E8C38-DDEB-4303-B22C-D306854EB147}" type="sibTrans" cxnId="{16DA030F-64C4-46A1-9DEF-4BBBEDE2A196}">
      <dgm:prSet/>
      <dgm:spPr/>
      <dgm:t>
        <a:bodyPr/>
        <a:lstStyle/>
        <a:p>
          <a:endParaRPr lang="en-GB"/>
        </a:p>
      </dgm:t>
    </dgm:pt>
    <dgm:pt modelId="{FFB57913-59B2-409A-9AC5-51C7B86E3CDC}">
      <dgm:prSet/>
      <dgm:spPr/>
      <dgm:t>
        <a:bodyPr/>
        <a:lstStyle/>
        <a:p>
          <a:pPr>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If there is no service failing, be clear about why and provide supporting evidence.</a:t>
          </a:r>
        </a:p>
      </dgm:t>
    </dgm:pt>
    <dgm:pt modelId="{98D40389-CE88-493D-B581-F553BE2203D1}" type="parTrans" cxnId="{F9CE8687-5E1E-4E8C-8FAB-70415BAB5144}">
      <dgm:prSet/>
      <dgm:spPr/>
      <dgm:t>
        <a:bodyPr/>
        <a:lstStyle/>
        <a:p>
          <a:endParaRPr lang="en-GB"/>
        </a:p>
      </dgm:t>
    </dgm:pt>
    <dgm:pt modelId="{D1479DAD-0DF4-4BAA-BD6A-2194D8D85DDF}" type="sibTrans" cxnId="{F9CE8687-5E1E-4E8C-8FAB-70415BAB5144}">
      <dgm:prSet/>
      <dgm:spPr/>
      <dgm:t>
        <a:bodyPr/>
        <a:lstStyle/>
        <a:p>
          <a:endParaRPr lang="en-GB"/>
        </a:p>
      </dgm:t>
    </dgm:pt>
    <dgm:pt modelId="{E3C95F50-8CE5-4558-A1B9-E8892D98E9CB}" type="pres">
      <dgm:prSet presAssocID="{53F18F48-06A5-4E55-8061-1E5DA6F76DF6}" presName="linearFlow" presStyleCnt="0">
        <dgm:presLayoutVars>
          <dgm:dir/>
          <dgm:animLvl val="lvl"/>
          <dgm:resizeHandles val="exact"/>
        </dgm:presLayoutVars>
      </dgm:prSet>
      <dgm:spPr/>
    </dgm:pt>
    <dgm:pt modelId="{5402BCBC-0D7C-43A5-BA62-6D35F38AC166}" type="pres">
      <dgm:prSet presAssocID="{800BED80-327A-49D9-A246-3A32D504C534}" presName="composite" presStyleCnt="0"/>
      <dgm:spPr/>
    </dgm:pt>
    <dgm:pt modelId="{06D99694-6161-410F-A249-9E9A1C92C027}" type="pres">
      <dgm:prSet presAssocID="{800BED80-327A-49D9-A246-3A32D504C534}" presName="parentText" presStyleLbl="alignNode1" presStyleIdx="0" presStyleCnt="4">
        <dgm:presLayoutVars>
          <dgm:chMax val="1"/>
          <dgm:bulletEnabled val="1"/>
        </dgm:presLayoutVars>
      </dgm:prSet>
      <dgm:spPr/>
    </dgm:pt>
    <dgm:pt modelId="{20441F71-E637-4001-A4AE-06345F52769A}" type="pres">
      <dgm:prSet presAssocID="{800BED80-327A-49D9-A246-3A32D504C534}" presName="descendantText" presStyleLbl="alignAcc1" presStyleIdx="0" presStyleCnt="4" custLinFactNeighborX="-113" custLinFactNeighborY="-8918">
        <dgm:presLayoutVars>
          <dgm:bulletEnabled val="1"/>
        </dgm:presLayoutVars>
      </dgm:prSet>
      <dgm:spPr/>
    </dgm:pt>
    <dgm:pt modelId="{750843D1-4814-48DD-97A0-1CEB37DB4D8F}" type="pres">
      <dgm:prSet presAssocID="{2476B433-80D8-4A99-96BA-39128B4E173C}" presName="sp" presStyleCnt="0"/>
      <dgm:spPr/>
    </dgm:pt>
    <dgm:pt modelId="{7EC81D60-9134-4067-82A1-5F0435D7BC38}" type="pres">
      <dgm:prSet presAssocID="{0FDEF7D3-8590-4744-B75C-05AB4AF119FD}" presName="composite" presStyleCnt="0"/>
      <dgm:spPr/>
    </dgm:pt>
    <dgm:pt modelId="{1044D85F-89BB-4767-BD97-41790B5D2CA1}" type="pres">
      <dgm:prSet presAssocID="{0FDEF7D3-8590-4744-B75C-05AB4AF119FD}" presName="parentText" presStyleLbl="alignNode1" presStyleIdx="1" presStyleCnt="4">
        <dgm:presLayoutVars>
          <dgm:chMax val="1"/>
          <dgm:bulletEnabled val="1"/>
        </dgm:presLayoutVars>
      </dgm:prSet>
      <dgm:spPr/>
    </dgm:pt>
    <dgm:pt modelId="{0D6457A6-0823-4CD9-8AF8-C46AC7F014AC}" type="pres">
      <dgm:prSet presAssocID="{0FDEF7D3-8590-4744-B75C-05AB4AF119FD}" presName="descendantText" presStyleLbl="alignAcc1" presStyleIdx="1" presStyleCnt="4">
        <dgm:presLayoutVars>
          <dgm:bulletEnabled val="1"/>
        </dgm:presLayoutVars>
      </dgm:prSet>
      <dgm:spPr/>
    </dgm:pt>
    <dgm:pt modelId="{9F78F12E-11A4-4422-9759-FDE7F203B9B5}" type="pres">
      <dgm:prSet presAssocID="{750C08E9-E356-4813-BEC2-382122A38F2A}" presName="sp" presStyleCnt="0"/>
      <dgm:spPr/>
    </dgm:pt>
    <dgm:pt modelId="{7FF9E61A-2C3B-4D91-8DCB-A896577DDE4B}" type="pres">
      <dgm:prSet presAssocID="{810E70EA-E403-4108-8424-F8617FE30AEE}" presName="composite" presStyleCnt="0"/>
      <dgm:spPr/>
    </dgm:pt>
    <dgm:pt modelId="{44EB3EEF-4536-4CF5-AEAA-7E24CF6D9833}" type="pres">
      <dgm:prSet presAssocID="{810E70EA-E403-4108-8424-F8617FE30AEE}" presName="parentText" presStyleLbl="alignNode1" presStyleIdx="2" presStyleCnt="4">
        <dgm:presLayoutVars>
          <dgm:chMax val="1"/>
          <dgm:bulletEnabled val="1"/>
        </dgm:presLayoutVars>
      </dgm:prSet>
      <dgm:spPr/>
    </dgm:pt>
    <dgm:pt modelId="{441B7A39-15B4-452C-ACAF-00309E6DEBAA}" type="pres">
      <dgm:prSet presAssocID="{810E70EA-E403-4108-8424-F8617FE30AEE}" presName="descendantText" presStyleLbl="alignAcc1" presStyleIdx="2" presStyleCnt="4">
        <dgm:presLayoutVars>
          <dgm:bulletEnabled val="1"/>
        </dgm:presLayoutVars>
      </dgm:prSet>
      <dgm:spPr/>
    </dgm:pt>
    <dgm:pt modelId="{01EACF43-A692-4DBB-8057-E5E1E78F5021}" type="pres">
      <dgm:prSet presAssocID="{967C162F-6F43-4409-81BB-ED947833C43B}" presName="sp" presStyleCnt="0"/>
      <dgm:spPr/>
    </dgm:pt>
    <dgm:pt modelId="{D025F943-CD52-41D8-BE0F-C382D80FB942}" type="pres">
      <dgm:prSet presAssocID="{55F5E253-6924-4711-A73D-94F2CF0511F5}" presName="composite" presStyleCnt="0"/>
      <dgm:spPr/>
    </dgm:pt>
    <dgm:pt modelId="{A807457D-FF1A-4C80-8FB1-E25C2E17613B}" type="pres">
      <dgm:prSet presAssocID="{55F5E253-6924-4711-A73D-94F2CF0511F5}" presName="parentText" presStyleLbl="alignNode1" presStyleIdx="3" presStyleCnt="4">
        <dgm:presLayoutVars>
          <dgm:chMax val="1"/>
          <dgm:bulletEnabled val="1"/>
        </dgm:presLayoutVars>
      </dgm:prSet>
      <dgm:spPr/>
    </dgm:pt>
    <dgm:pt modelId="{7FF9C95B-65E8-4A94-9EA7-395AC9BD6C9E}" type="pres">
      <dgm:prSet presAssocID="{55F5E253-6924-4711-A73D-94F2CF0511F5}" presName="descendantText" presStyleLbl="alignAcc1" presStyleIdx="3" presStyleCnt="4">
        <dgm:presLayoutVars>
          <dgm:bulletEnabled val="1"/>
        </dgm:presLayoutVars>
      </dgm:prSet>
      <dgm:spPr/>
    </dgm:pt>
  </dgm:ptLst>
  <dgm:cxnLst>
    <dgm:cxn modelId="{16DA030F-64C4-46A1-9DEF-4BBBEDE2A196}" srcId="{53F18F48-06A5-4E55-8061-1E5DA6F76DF6}" destId="{55F5E253-6924-4711-A73D-94F2CF0511F5}" srcOrd="3" destOrd="0" parTransId="{BD16809C-9B03-4B47-9C0B-6B6C92420314}" sibTransId="{134E8C38-DDEB-4303-B22C-D306854EB147}"/>
    <dgm:cxn modelId="{CB49311E-A388-403F-B158-02A317F903C4}" type="presOf" srcId="{A2B8AF3A-BCFA-4B16-BCE4-6CE4A910A6EA}" destId="{0D6457A6-0823-4CD9-8AF8-C46AC7F014AC}" srcOrd="0" destOrd="0" presId="urn:microsoft.com/office/officeart/2005/8/layout/chevron2"/>
    <dgm:cxn modelId="{C12C4126-8844-4623-A761-BEA2567C2878}" type="presOf" srcId="{FFB57913-59B2-409A-9AC5-51C7B86E3CDC}" destId="{7FF9C95B-65E8-4A94-9EA7-395AC9BD6C9E}" srcOrd="0" destOrd="0" presId="urn:microsoft.com/office/officeart/2005/8/layout/chevron2"/>
    <dgm:cxn modelId="{C710EC32-B170-4B64-AF58-7A0B2A3EC034}" srcId="{53F18F48-06A5-4E55-8061-1E5DA6F76DF6}" destId="{800BED80-327A-49D9-A246-3A32D504C534}" srcOrd="0" destOrd="0" parTransId="{906A9AF3-724B-4843-825A-2D430A467BF6}" sibTransId="{2476B433-80D8-4A99-96BA-39128B4E173C}"/>
    <dgm:cxn modelId="{45416639-24B2-41CE-878A-049D2585562C}" srcId="{810E70EA-E403-4108-8424-F8617FE30AEE}" destId="{FE8FDB3A-79F9-46C0-8F7E-55B3721239CE}" srcOrd="0" destOrd="0" parTransId="{67257EDE-0852-4C03-AF02-CA96E461374F}" sibTransId="{DF69B5BE-FEAE-49D1-9BB0-CBF28A78305A}"/>
    <dgm:cxn modelId="{9CDFD267-CEFA-422E-AF1C-D5E23C932912}" srcId="{53F18F48-06A5-4E55-8061-1E5DA6F76DF6}" destId="{0FDEF7D3-8590-4744-B75C-05AB4AF119FD}" srcOrd="1" destOrd="0" parTransId="{4F262540-CF43-426E-9E0C-B2EA0886B8F2}" sibTransId="{750C08E9-E356-4813-BEC2-382122A38F2A}"/>
    <dgm:cxn modelId="{FA6F5C4C-CB9F-4D2A-8035-306A6909FC93}" type="presOf" srcId="{53F18F48-06A5-4E55-8061-1E5DA6F76DF6}" destId="{E3C95F50-8CE5-4558-A1B9-E8892D98E9CB}" srcOrd="0" destOrd="0" presId="urn:microsoft.com/office/officeart/2005/8/layout/chevron2"/>
    <dgm:cxn modelId="{44880370-02D3-462B-B4BC-6D53CCD4D0FD}" type="presOf" srcId="{810E70EA-E403-4108-8424-F8617FE30AEE}" destId="{44EB3EEF-4536-4CF5-AEAA-7E24CF6D9833}" srcOrd="0" destOrd="0" presId="urn:microsoft.com/office/officeart/2005/8/layout/chevron2"/>
    <dgm:cxn modelId="{AAA5BB55-8220-4CCB-B565-B14E0C0082D7}" srcId="{0FDEF7D3-8590-4744-B75C-05AB4AF119FD}" destId="{A2B8AF3A-BCFA-4B16-BCE4-6CE4A910A6EA}" srcOrd="0" destOrd="0" parTransId="{43B40D6C-9B84-4AC1-BDB2-5D115DE280C7}" sibTransId="{7199A31F-292A-4D47-B259-51DEF78393AB}"/>
    <dgm:cxn modelId="{F0417C83-5F14-43FE-8DB0-93B873282CBE}" type="presOf" srcId="{0FDEF7D3-8590-4744-B75C-05AB4AF119FD}" destId="{1044D85F-89BB-4767-BD97-41790B5D2CA1}" srcOrd="0" destOrd="0" presId="urn:microsoft.com/office/officeart/2005/8/layout/chevron2"/>
    <dgm:cxn modelId="{F9CE8687-5E1E-4E8C-8FAB-70415BAB5144}" srcId="{55F5E253-6924-4711-A73D-94F2CF0511F5}" destId="{FFB57913-59B2-409A-9AC5-51C7B86E3CDC}" srcOrd="0" destOrd="0" parTransId="{98D40389-CE88-493D-B581-F553BE2203D1}" sibTransId="{D1479DAD-0DF4-4BAA-BD6A-2194D8D85DDF}"/>
    <dgm:cxn modelId="{1BFB4EA0-7874-4A82-AC41-EF450364727E}" type="presOf" srcId="{55F5E253-6924-4711-A73D-94F2CF0511F5}" destId="{A807457D-FF1A-4C80-8FB1-E25C2E17613B}" srcOrd="0" destOrd="0" presId="urn:microsoft.com/office/officeart/2005/8/layout/chevron2"/>
    <dgm:cxn modelId="{1BB10FB3-3EB5-4560-8036-06C8FB1B9BCE}" type="presOf" srcId="{A20A967F-A64D-41AB-B196-6C4DE0E786FB}" destId="{20441F71-E637-4001-A4AE-06345F52769A}" srcOrd="0" destOrd="0" presId="urn:microsoft.com/office/officeart/2005/8/layout/chevron2"/>
    <dgm:cxn modelId="{D9E04EBD-0E3F-4ABC-BE9F-F704C2E91968}" type="presOf" srcId="{800BED80-327A-49D9-A246-3A32D504C534}" destId="{06D99694-6161-410F-A249-9E9A1C92C027}" srcOrd="0" destOrd="0" presId="urn:microsoft.com/office/officeart/2005/8/layout/chevron2"/>
    <dgm:cxn modelId="{37D28BC6-9D1A-4192-8029-FA69878794F6}" srcId="{53F18F48-06A5-4E55-8061-1E5DA6F76DF6}" destId="{810E70EA-E403-4108-8424-F8617FE30AEE}" srcOrd="2" destOrd="0" parTransId="{9CF231EE-589F-4A0F-B8C9-38C2E12C8793}" sibTransId="{967C162F-6F43-4409-81BB-ED947833C43B}"/>
    <dgm:cxn modelId="{56A37CDF-5665-436D-B677-57C72C12F833}" type="presOf" srcId="{FE8FDB3A-79F9-46C0-8F7E-55B3721239CE}" destId="{441B7A39-15B4-452C-ACAF-00309E6DEBAA}" srcOrd="0" destOrd="0" presId="urn:microsoft.com/office/officeart/2005/8/layout/chevron2"/>
    <dgm:cxn modelId="{99E9D7FE-0EFD-4F1E-99E3-017CF59715AB}" srcId="{800BED80-327A-49D9-A246-3A32D504C534}" destId="{A20A967F-A64D-41AB-B196-6C4DE0E786FB}" srcOrd="0" destOrd="0" parTransId="{0CEA119A-645B-4C43-B5ED-A1BBCB658314}" sibTransId="{C8DB0044-3103-4CF7-8F08-32F7EC6D1F8D}"/>
    <dgm:cxn modelId="{BC312749-75F6-49E2-80BE-E907C252A01E}" type="presParOf" srcId="{E3C95F50-8CE5-4558-A1B9-E8892D98E9CB}" destId="{5402BCBC-0D7C-43A5-BA62-6D35F38AC166}" srcOrd="0" destOrd="0" presId="urn:microsoft.com/office/officeart/2005/8/layout/chevron2"/>
    <dgm:cxn modelId="{95EF76F8-700F-4019-AB3D-C54A65FC5A0A}" type="presParOf" srcId="{5402BCBC-0D7C-43A5-BA62-6D35F38AC166}" destId="{06D99694-6161-410F-A249-9E9A1C92C027}" srcOrd="0" destOrd="0" presId="urn:microsoft.com/office/officeart/2005/8/layout/chevron2"/>
    <dgm:cxn modelId="{0FE26AAF-D2FA-4ECB-A474-789D63801354}" type="presParOf" srcId="{5402BCBC-0D7C-43A5-BA62-6D35F38AC166}" destId="{20441F71-E637-4001-A4AE-06345F52769A}" srcOrd="1" destOrd="0" presId="urn:microsoft.com/office/officeart/2005/8/layout/chevron2"/>
    <dgm:cxn modelId="{DB1570EA-5AA8-4028-8F2D-ACB950CE109B}" type="presParOf" srcId="{E3C95F50-8CE5-4558-A1B9-E8892D98E9CB}" destId="{750843D1-4814-48DD-97A0-1CEB37DB4D8F}" srcOrd="1" destOrd="0" presId="urn:microsoft.com/office/officeart/2005/8/layout/chevron2"/>
    <dgm:cxn modelId="{7DD78245-F77C-4D6B-ABC9-349749D5E9EA}" type="presParOf" srcId="{E3C95F50-8CE5-4558-A1B9-E8892D98E9CB}" destId="{7EC81D60-9134-4067-82A1-5F0435D7BC38}" srcOrd="2" destOrd="0" presId="urn:microsoft.com/office/officeart/2005/8/layout/chevron2"/>
    <dgm:cxn modelId="{512F04E4-1DB0-442A-A8B0-71CD389EE5B5}" type="presParOf" srcId="{7EC81D60-9134-4067-82A1-5F0435D7BC38}" destId="{1044D85F-89BB-4767-BD97-41790B5D2CA1}" srcOrd="0" destOrd="0" presId="urn:microsoft.com/office/officeart/2005/8/layout/chevron2"/>
    <dgm:cxn modelId="{87B79F23-3685-49BA-BD8C-8CACC649EF9D}" type="presParOf" srcId="{7EC81D60-9134-4067-82A1-5F0435D7BC38}" destId="{0D6457A6-0823-4CD9-8AF8-C46AC7F014AC}" srcOrd="1" destOrd="0" presId="urn:microsoft.com/office/officeart/2005/8/layout/chevron2"/>
    <dgm:cxn modelId="{4EB94BBB-21E1-4625-9712-6FB8BC0795B3}" type="presParOf" srcId="{E3C95F50-8CE5-4558-A1B9-E8892D98E9CB}" destId="{9F78F12E-11A4-4422-9759-FDE7F203B9B5}" srcOrd="3" destOrd="0" presId="urn:microsoft.com/office/officeart/2005/8/layout/chevron2"/>
    <dgm:cxn modelId="{20335DA2-E00D-4605-8087-D1C805C1BB2E}" type="presParOf" srcId="{E3C95F50-8CE5-4558-A1B9-E8892D98E9CB}" destId="{7FF9E61A-2C3B-4D91-8DCB-A896577DDE4B}" srcOrd="4" destOrd="0" presId="urn:microsoft.com/office/officeart/2005/8/layout/chevron2"/>
    <dgm:cxn modelId="{26D2DA17-1CF0-4DBA-A77C-72B32D0BCD2D}" type="presParOf" srcId="{7FF9E61A-2C3B-4D91-8DCB-A896577DDE4B}" destId="{44EB3EEF-4536-4CF5-AEAA-7E24CF6D9833}" srcOrd="0" destOrd="0" presId="urn:microsoft.com/office/officeart/2005/8/layout/chevron2"/>
    <dgm:cxn modelId="{504BD411-1FE3-413F-AC24-E17EE6AEAA12}" type="presParOf" srcId="{7FF9E61A-2C3B-4D91-8DCB-A896577DDE4B}" destId="{441B7A39-15B4-452C-ACAF-00309E6DEBAA}" srcOrd="1" destOrd="0" presId="urn:microsoft.com/office/officeart/2005/8/layout/chevron2"/>
    <dgm:cxn modelId="{EE371D61-F9E5-4E1B-A8B1-8EFB60FC9245}" type="presParOf" srcId="{E3C95F50-8CE5-4558-A1B9-E8892D98E9CB}" destId="{01EACF43-A692-4DBB-8057-E5E1E78F5021}" srcOrd="5" destOrd="0" presId="urn:microsoft.com/office/officeart/2005/8/layout/chevron2"/>
    <dgm:cxn modelId="{1DB1D80F-F7E3-4AC5-9824-11CF2A461B50}" type="presParOf" srcId="{E3C95F50-8CE5-4558-A1B9-E8892D98E9CB}" destId="{D025F943-CD52-41D8-BE0F-C382D80FB942}" srcOrd="6" destOrd="0" presId="urn:microsoft.com/office/officeart/2005/8/layout/chevron2"/>
    <dgm:cxn modelId="{7E97932F-48F7-46AF-B10C-F822E75F979F}" type="presParOf" srcId="{D025F943-CD52-41D8-BE0F-C382D80FB942}" destId="{A807457D-FF1A-4C80-8FB1-E25C2E17613B}" srcOrd="0" destOrd="0" presId="urn:microsoft.com/office/officeart/2005/8/layout/chevron2"/>
    <dgm:cxn modelId="{1FD7CDF1-82C3-4F0F-AB8B-AC9BD56A7B69}" type="presParOf" srcId="{D025F943-CD52-41D8-BE0F-C382D80FB942}" destId="{7FF9C95B-65E8-4A94-9EA7-395AC9BD6C9E}"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2697B4-A4A4-4133-B469-F4FDC1724D82}">
      <dsp:nvSpPr>
        <dsp:cNvPr id="0" name=""/>
        <dsp:cNvSpPr/>
      </dsp:nvSpPr>
      <dsp:spPr>
        <a:xfrm>
          <a:off x="0" y="53674"/>
          <a:ext cx="7294880" cy="50368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Poor internal customer satisfaction</a:t>
          </a:r>
        </a:p>
      </dsp:txBody>
      <dsp:txXfrm>
        <a:off x="24588" y="78262"/>
        <a:ext cx="7245704" cy="454509"/>
      </dsp:txXfrm>
    </dsp:sp>
    <dsp:sp modelId="{747E8E3D-161E-4E68-9406-5D2848788A58}">
      <dsp:nvSpPr>
        <dsp:cNvPr id="0" name=""/>
        <dsp:cNvSpPr/>
      </dsp:nvSpPr>
      <dsp:spPr>
        <a:xfrm>
          <a:off x="0" y="617839"/>
          <a:ext cx="7294880" cy="503685"/>
        </a:xfrm>
        <a:prstGeom prst="roundRect">
          <a:avLst/>
        </a:prstGeom>
        <a:solidFill>
          <a:schemeClr val="accent2">
            <a:hueOff val="-721763"/>
            <a:satOff val="-16075"/>
            <a:lumOff val="797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Poor external reviews</a:t>
          </a:r>
        </a:p>
      </dsp:txBody>
      <dsp:txXfrm>
        <a:off x="24588" y="642427"/>
        <a:ext cx="7245704" cy="454509"/>
      </dsp:txXfrm>
    </dsp:sp>
    <dsp:sp modelId="{11E2ACF6-EE32-4431-B8CC-AD6F42D57DAA}">
      <dsp:nvSpPr>
        <dsp:cNvPr id="0" name=""/>
        <dsp:cNvSpPr/>
      </dsp:nvSpPr>
      <dsp:spPr>
        <a:xfrm>
          <a:off x="0" y="1182004"/>
          <a:ext cx="7294880" cy="503685"/>
        </a:xfrm>
        <a:prstGeom prst="roundRect">
          <a:avLst/>
        </a:prstGeom>
        <a:solidFill>
          <a:schemeClr val="accent2">
            <a:hueOff val="-1443526"/>
            <a:satOff val="-32149"/>
            <a:lumOff val="1594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Regulatory feedback</a:t>
          </a:r>
        </a:p>
      </dsp:txBody>
      <dsp:txXfrm>
        <a:off x="24588" y="1206592"/>
        <a:ext cx="7245704" cy="454509"/>
      </dsp:txXfrm>
    </dsp:sp>
    <dsp:sp modelId="{13B7BC28-CB34-42D7-80EE-4741B503FFBB}">
      <dsp:nvSpPr>
        <dsp:cNvPr id="0" name=""/>
        <dsp:cNvSpPr/>
      </dsp:nvSpPr>
      <dsp:spPr>
        <a:xfrm>
          <a:off x="0" y="1746169"/>
          <a:ext cx="7294880" cy="503685"/>
        </a:xfrm>
        <a:prstGeom prst="roundRect">
          <a:avLst/>
        </a:prstGeom>
        <a:solidFill>
          <a:schemeClr val="accent2">
            <a:hueOff val="-2165289"/>
            <a:satOff val="-48224"/>
            <a:lumOff val="2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Wasted time and cost</a:t>
          </a:r>
        </a:p>
      </dsp:txBody>
      <dsp:txXfrm>
        <a:off x="24588" y="1770757"/>
        <a:ext cx="7245704" cy="454509"/>
      </dsp:txXfrm>
    </dsp:sp>
    <dsp:sp modelId="{630D7DF5-AD98-4D4F-9ED8-26EFEF8856FE}">
      <dsp:nvSpPr>
        <dsp:cNvPr id="0" name=""/>
        <dsp:cNvSpPr/>
      </dsp:nvSpPr>
      <dsp:spPr>
        <a:xfrm>
          <a:off x="0" y="2310334"/>
          <a:ext cx="7294880" cy="503685"/>
        </a:xfrm>
        <a:prstGeom prst="roundRect">
          <a:avLst/>
        </a:prstGeom>
        <a:solidFill>
          <a:schemeClr val="accent2">
            <a:hueOff val="-2887051"/>
            <a:satOff val="-64298"/>
            <a:lumOff val="3189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Dealing with the Legal Ombudsman</a:t>
          </a:r>
        </a:p>
      </dsp:txBody>
      <dsp:txXfrm>
        <a:off x="24588" y="2334922"/>
        <a:ext cx="7245704" cy="454509"/>
      </dsp:txXfrm>
    </dsp:sp>
    <dsp:sp modelId="{AC2951A3-0C2A-4E2A-95BE-D3F32C741E00}">
      <dsp:nvSpPr>
        <dsp:cNvPr id="0" name=""/>
        <dsp:cNvSpPr/>
      </dsp:nvSpPr>
      <dsp:spPr>
        <a:xfrm>
          <a:off x="0" y="2874499"/>
          <a:ext cx="7294880" cy="503685"/>
        </a:xfrm>
        <a:prstGeom prst="roundRect">
          <a:avLst/>
        </a:prstGeom>
        <a:solidFill>
          <a:schemeClr val="accent2">
            <a:hueOff val="-3608814"/>
            <a:satOff val="-80373"/>
            <a:lumOff val="3987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Case fees</a:t>
          </a:r>
        </a:p>
      </dsp:txBody>
      <dsp:txXfrm>
        <a:off x="24588" y="2899087"/>
        <a:ext cx="7245704" cy="454509"/>
      </dsp:txXfrm>
    </dsp:sp>
    <dsp:sp modelId="{39778B1F-C4AD-43BA-9D06-ADE6A2CFC5AB}">
      <dsp:nvSpPr>
        <dsp:cNvPr id="0" name=""/>
        <dsp:cNvSpPr/>
      </dsp:nvSpPr>
      <dsp:spPr>
        <a:xfrm>
          <a:off x="0" y="3438664"/>
          <a:ext cx="7294880" cy="503685"/>
        </a:xfrm>
        <a:prstGeom prst="roundRect">
          <a:avLst/>
        </a:prstGeom>
        <a:solidFill>
          <a:schemeClr val="accent2">
            <a:hueOff val="-4330577"/>
            <a:satOff val="-96447"/>
            <a:lumOff val="4784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Lost service opportunities</a:t>
          </a:r>
        </a:p>
      </dsp:txBody>
      <dsp:txXfrm>
        <a:off x="24588" y="3463252"/>
        <a:ext cx="7245704" cy="4545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05B4DA-9B74-4E2D-8907-E51DD4B4D211}">
      <dsp:nvSpPr>
        <dsp:cNvPr id="0" name=""/>
        <dsp:cNvSpPr/>
      </dsp:nvSpPr>
      <dsp:spPr>
        <a:xfrm>
          <a:off x="0" y="1951"/>
          <a:ext cx="4383314" cy="0"/>
        </a:xfrm>
        <a:prstGeom prst="line">
          <a:avLst/>
        </a:prstGeom>
        <a:gradFill rotWithShape="0">
          <a:gsLst>
            <a:gs pos="0">
              <a:schemeClr val="accent1">
                <a:shade val="50000"/>
                <a:hueOff val="0"/>
                <a:satOff val="0"/>
                <a:lumOff val="0"/>
                <a:alphaOff val="0"/>
                <a:satMod val="103000"/>
                <a:lumMod val="102000"/>
                <a:tint val="94000"/>
              </a:schemeClr>
            </a:gs>
            <a:gs pos="50000">
              <a:schemeClr val="accent1">
                <a:shade val="50000"/>
                <a:hueOff val="0"/>
                <a:satOff val="0"/>
                <a:lumOff val="0"/>
                <a:alphaOff val="0"/>
                <a:satMod val="110000"/>
                <a:lumMod val="100000"/>
                <a:shade val="100000"/>
              </a:schemeClr>
            </a:gs>
            <a:gs pos="100000">
              <a:schemeClr val="accent1">
                <a:shade val="50000"/>
                <a:hueOff val="0"/>
                <a:satOff val="0"/>
                <a:lumOff val="0"/>
                <a:alphaOff val="0"/>
                <a:lumMod val="99000"/>
                <a:satMod val="120000"/>
                <a:shade val="78000"/>
              </a:schemeClr>
            </a:gs>
          </a:gsLst>
          <a:lin ang="5400000" scaled="0"/>
        </a:gradFill>
        <a:ln w="6350" cap="flat" cmpd="sng" algn="ctr">
          <a:solidFill>
            <a:schemeClr val="accent1">
              <a:shade val="50000"/>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61122EF-CC42-4404-8303-87412E74D541}">
      <dsp:nvSpPr>
        <dsp:cNvPr id="0" name=""/>
        <dsp:cNvSpPr/>
      </dsp:nvSpPr>
      <dsp:spPr>
        <a:xfrm>
          <a:off x="0" y="1951"/>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Prompt and genuine complaints handling </a:t>
          </a:r>
        </a:p>
      </dsp:txBody>
      <dsp:txXfrm>
        <a:off x="0" y="1951"/>
        <a:ext cx="4383314" cy="665353"/>
      </dsp:txXfrm>
    </dsp:sp>
    <dsp:sp modelId="{143AF719-EE57-4DDB-A2B6-B602342BA9BE}">
      <dsp:nvSpPr>
        <dsp:cNvPr id="0" name=""/>
        <dsp:cNvSpPr/>
      </dsp:nvSpPr>
      <dsp:spPr>
        <a:xfrm>
          <a:off x="0" y="667304"/>
          <a:ext cx="4383314" cy="0"/>
        </a:xfrm>
        <a:prstGeom prst="line">
          <a:avLst/>
        </a:prstGeom>
        <a:gradFill rotWithShape="0">
          <a:gsLst>
            <a:gs pos="0">
              <a:schemeClr val="accent1">
                <a:shade val="50000"/>
                <a:hueOff val="283427"/>
                <a:satOff val="-17513"/>
                <a:lumOff val="16923"/>
                <a:alphaOff val="0"/>
                <a:satMod val="103000"/>
                <a:lumMod val="102000"/>
                <a:tint val="94000"/>
              </a:schemeClr>
            </a:gs>
            <a:gs pos="50000">
              <a:schemeClr val="accent1">
                <a:shade val="50000"/>
                <a:hueOff val="283427"/>
                <a:satOff val="-17513"/>
                <a:lumOff val="16923"/>
                <a:alphaOff val="0"/>
                <a:satMod val="110000"/>
                <a:lumMod val="100000"/>
                <a:shade val="100000"/>
              </a:schemeClr>
            </a:gs>
            <a:gs pos="100000">
              <a:schemeClr val="accent1">
                <a:shade val="50000"/>
                <a:hueOff val="283427"/>
                <a:satOff val="-17513"/>
                <a:lumOff val="16923"/>
                <a:alphaOff val="0"/>
                <a:lumMod val="99000"/>
                <a:satMod val="120000"/>
                <a:shade val="78000"/>
              </a:schemeClr>
            </a:gs>
          </a:gsLst>
          <a:lin ang="5400000" scaled="0"/>
        </a:gradFill>
        <a:ln w="6350" cap="flat" cmpd="sng" algn="ctr">
          <a:solidFill>
            <a:schemeClr val="accent1">
              <a:shade val="50000"/>
              <a:hueOff val="283427"/>
              <a:satOff val="-17513"/>
              <a:lumOff val="16923"/>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B8A14151-7F8C-4E4F-B12A-95BE8463A922}">
      <dsp:nvSpPr>
        <dsp:cNvPr id="0" name=""/>
        <dsp:cNvSpPr/>
      </dsp:nvSpPr>
      <dsp:spPr>
        <a:xfrm>
          <a:off x="0" y="667304"/>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An early acceptance of any service issues</a:t>
          </a:r>
        </a:p>
      </dsp:txBody>
      <dsp:txXfrm>
        <a:off x="0" y="667304"/>
        <a:ext cx="4383314" cy="665353"/>
      </dsp:txXfrm>
    </dsp:sp>
    <dsp:sp modelId="{8218F704-2EA5-45F1-8DDA-407B94C700AD}">
      <dsp:nvSpPr>
        <dsp:cNvPr id="0" name=""/>
        <dsp:cNvSpPr/>
      </dsp:nvSpPr>
      <dsp:spPr>
        <a:xfrm>
          <a:off x="0" y="1332658"/>
          <a:ext cx="4383314" cy="0"/>
        </a:xfrm>
        <a:prstGeom prst="line">
          <a:avLst/>
        </a:prstGeom>
        <a:gradFill rotWithShape="0">
          <a:gsLst>
            <a:gs pos="0">
              <a:schemeClr val="accent1">
                <a:shade val="50000"/>
                <a:hueOff val="566853"/>
                <a:satOff val="-35026"/>
                <a:lumOff val="33845"/>
                <a:alphaOff val="0"/>
                <a:satMod val="103000"/>
                <a:lumMod val="102000"/>
                <a:tint val="94000"/>
              </a:schemeClr>
            </a:gs>
            <a:gs pos="50000">
              <a:schemeClr val="accent1">
                <a:shade val="50000"/>
                <a:hueOff val="566853"/>
                <a:satOff val="-35026"/>
                <a:lumOff val="33845"/>
                <a:alphaOff val="0"/>
                <a:satMod val="110000"/>
                <a:lumMod val="100000"/>
                <a:shade val="100000"/>
              </a:schemeClr>
            </a:gs>
            <a:gs pos="100000">
              <a:schemeClr val="accent1">
                <a:shade val="50000"/>
                <a:hueOff val="566853"/>
                <a:satOff val="-35026"/>
                <a:lumOff val="33845"/>
                <a:alphaOff val="0"/>
                <a:lumMod val="99000"/>
                <a:satMod val="120000"/>
                <a:shade val="78000"/>
              </a:schemeClr>
            </a:gs>
          </a:gsLst>
          <a:lin ang="5400000" scaled="0"/>
        </a:gradFill>
        <a:ln w="6350" cap="flat" cmpd="sng" algn="ctr">
          <a:solidFill>
            <a:schemeClr val="accent1">
              <a:shade val="50000"/>
              <a:hueOff val="566853"/>
              <a:satOff val="-35026"/>
              <a:lumOff val="33845"/>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0C1F33E-F3CD-40D9-B1CC-FCA273C20D49}">
      <dsp:nvSpPr>
        <dsp:cNvPr id="0" name=""/>
        <dsp:cNvSpPr/>
      </dsp:nvSpPr>
      <dsp:spPr>
        <a:xfrm>
          <a:off x="0" y="1332658"/>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Offering an appropriate remedy</a:t>
          </a:r>
        </a:p>
      </dsp:txBody>
      <dsp:txXfrm>
        <a:off x="0" y="1332658"/>
        <a:ext cx="4383314" cy="665353"/>
      </dsp:txXfrm>
    </dsp:sp>
    <dsp:sp modelId="{FAC237F9-2142-47EA-9DE5-FFD75F5B9BB1}">
      <dsp:nvSpPr>
        <dsp:cNvPr id="0" name=""/>
        <dsp:cNvSpPr/>
      </dsp:nvSpPr>
      <dsp:spPr>
        <a:xfrm>
          <a:off x="0" y="1998012"/>
          <a:ext cx="4383314" cy="0"/>
        </a:xfrm>
        <a:prstGeom prst="line">
          <a:avLst/>
        </a:prstGeom>
        <a:gradFill rotWithShape="0">
          <a:gsLst>
            <a:gs pos="0">
              <a:schemeClr val="accent1">
                <a:shade val="50000"/>
                <a:hueOff val="850280"/>
                <a:satOff val="-52539"/>
                <a:lumOff val="50768"/>
                <a:alphaOff val="0"/>
                <a:satMod val="103000"/>
                <a:lumMod val="102000"/>
                <a:tint val="94000"/>
              </a:schemeClr>
            </a:gs>
            <a:gs pos="50000">
              <a:schemeClr val="accent1">
                <a:shade val="50000"/>
                <a:hueOff val="850280"/>
                <a:satOff val="-52539"/>
                <a:lumOff val="50768"/>
                <a:alphaOff val="0"/>
                <a:satMod val="110000"/>
                <a:lumMod val="100000"/>
                <a:shade val="100000"/>
              </a:schemeClr>
            </a:gs>
            <a:gs pos="100000">
              <a:schemeClr val="accent1">
                <a:shade val="50000"/>
                <a:hueOff val="850280"/>
                <a:satOff val="-52539"/>
                <a:lumOff val="50768"/>
                <a:alphaOff val="0"/>
                <a:lumMod val="99000"/>
                <a:satMod val="120000"/>
                <a:shade val="78000"/>
              </a:schemeClr>
            </a:gs>
          </a:gsLst>
          <a:lin ang="5400000" scaled="0"/>
        </a:gradFill>
        <a:ln w="6350" cap="flat" cmpd="sng" algn="ctr">
          <a:solidFill>
            <a:schemeClr val="accent1">
              <a:shade val="50000"/>
              <a:hueOff val="850280"/>
              <a:satOff val="-52539"/>
              <a:lumOff val="50768"/>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F3DC5C8-95DF-448B-86F3-979D61F55B37}">
      <dsp:nvSpPr>
        <dsp:cNvPr id="0" name=""/>
        <dsp:cNvSpPr/>
      </dsp:nvSpPr>
      <dsp:spPr>
        <a:xfrm>
          <a:off x="0" y="1998011"/>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An apology</a:t>
          </a:r>
        </a:p>
      </dsp:txBody>
      <dsp:txXfrm>
        <a:off x="0" y="1998011"/>
        <a:ext cx="4383314" cy="665353"/>
      </dsp:txXfrm>
    </dsp:sp>
    <dsp:sp modelId="{FC124B88-E49A-4EDB-9FF8-C9D0321451D3}">
      <dsp:nvSpPr>
        <dsp:cNvPr id="0" name=""/>
        <dsp:cNvSpPr/>
      </dsp:nvSpPr>
      <dsp:spPr>
        <a:xfrm>
          <a:off x="0" y="2663365"/>
          <a:ext cx="4383314" cy="0"/>
        </a:xfrm>
        <a:prstGeom prst="line">
          <a:avLst/>
        </a:prstGeom>
        <a:gradFill rotWithShape="0">
          <a:gsLst>
            <a:gs pos="0">
              <a:schemeClr val="accent1">
                <a:shade val="50000"/>
                <a:hueOff val="566853"/>
                <a:satOff val="-35026"/>
                <a:lumOff val="33845"/>
                <a:alphaOff val="0"/>
                <a:satMod val="103000"/>
                <a:lumMod val="102000"/>
                <a:tint val="94000"/>
              </a:schemeClr>
            </a:gs>
            <a:gs pos="50000">
              <a:schemeClr val="accent1">
                <a:shade val="50000"/>
                <a:hueOff val="566853"/>
                <a:satOff val="-35026"/>
                <a:lumOff val="33845"/>
                <a:alphaOff val="0"/>
                <a:satMod val="110000"/>
                <a:lumMod val="100000"/>
                <a:shade val="100000"/>
              </a:schemeClr>
            </a:gs>
            <a:gs pos="100000">
              <a:schemeClr val="accent1">
                <a:shade val="50000"/>
                <a:hueOff val="566853"/>
                <a:satOff val="-35026"/>
                <a:lumOff val="33845"/>
                <a:alphaOff val="0"/>
                <a:lumMod val="99000"/>
                <a:satMod val="120000"/>
                <a:shade val="78000"/>
              </a:schemeClr>
            </a:gs>
          </a:gsLst>
          <a:lin ang="5400000" scaled="0"/>
        </a:gradFill>
        <a:ln w="6350" cap="flat" cmpd="sng" algn="ctr">
          <a:solidFill>
            <a:schemeClr val="accent1">
              <a:shade val="50000"/>
              <a:hueOff val="566853"/>
              <a:satOff val="-35026"/>
              <a:lumOff val="33845"/>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9FD872F-C48F-4D9C-A604-5BC55A3D6592}">
      <dsp:nvSpPr>
        <dsp:cNvPr id="0" name=""/>
        <dsp:cNvSpPr/>
      </dsp:nvSpPr>
      <dsp:spPr>
        <a:xfrm>
          <a:off x="0" y="2663365"/>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Show learning and changes to process</a:t>
          </a:r>
        </a:p>
      </dsp:txBody>
      <dsp:txXfrm>
        <a:off x="0" y="2663365"/>
        <a:ext cx="4383314" cy="665353"/>
      </dsp:txXfrm>
    </dsp:sp>
    <dsp:sp modelId="{36678128-6F57-4112-9946-B83FA4B75807}">
      <dsp:nvSpPr>
        <dsp:cNvPr id="0" name=""/>
        <dsp:cNvSpPr/>
      </dsp:nvSpPr>
      <dsp:spPr>
        <a:xfrm>
          <a:off x="0" y="3328719"/>
          <a:ext cx="4383314" cy="0"/>
        </a:xfrm>
        <a:prstGeom prst="line">
          <a:avLst/>
        </a:prstGeom>
        <a:gradFill rotWithShape="0">
          <a:gsLst>
            <a:gs pos="0">
              <a:schemeClr val="accent1">
                <a:shade val="50000"/>
                <a:hueOff val="283427"/>
                <a:satOff val="-17513"/>
                <a:lumOff val="16923"/>
                <a:alphaOff val="0"/>
                <a:satMod val="103000"/>
                <a:lumMod val="102000"/>
                <a:tint val="94000"/>
              </a:schemeClr>
            </a:gs>
            <a:gs pos="50000">
              <a:schemeClr val="accent1">
                <a:shade val="50000"/>
                <a:hueOff val="283427"/>
                <a:satOff val="-17513"/>
                <a:lumOff val="16923"/>
                <a:alphaOff val="0"/>
                <a:satMod val="110000"/>
                <a:lumMod val="100000"/>
                <a:shade val="100000"/>
              </a:schemeClr>
            </a:gs>
            <a:gs pos="100000">
              <a:schemeClr val="accent1">
                <a:shade val="50000"/>
                <a:hueOff val="283427"/>
                <a:satOff val="-17513"/>
                <a:lumOff val="16923"/>
                <a:alphaOff val="0"/>
                <a:lumMod val="99000"/>
                <a:satMod val="120000"/>
                <a:shade val="78000"/>
              </a:schemeClr>
            </a:gs>
          </a:gsLst>
          <a:lin ang="5400000" scaled="0"/>
        </a:gradFill>
        <a:ln w="6350" cap="flat" cmpd="sng" algn="ctr">
          <a:solidFill>
            <a:schemeClr val="accent1">
              <a:shade val="50000"/>
              <a:hueOff val="283427"/>
              <a:satOff val="-17513"/>
              <a:lumOff val="16923"/>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E0268A0-0530-4E79-944F-18C3652A5A2A}">
      <dsp:nvSpPr>
        <dsp:cNvPr id="0" name=""/>
        <dsp:cNvSpPr/>
      </dsp:nvSpPr>
      <dsp:spPr>
        <a:xfrm>
          <a:off x="0" y="3328719"/>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endParaRPr lang="en-GB" sz="1900" kern="1200" dirty="0"/>
        </a:p>
      </dsp:txBody>
      <dsp:txXfrm>
        <a:off x="0" y="3328719"/>
        <a:ext cx="4383314" cy="6653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05B4DA-9B74-4E2D-8907-E51DD4B4D211}">
      <dsp:nvSpPr>
        <dsp:cNvPr id="0" name=""/>
        <dsp:cNvSpPr/>
      </dsp:nvSpPr>
      <dsp:spPr>
        <a:xfrm>
          <a:off x="0" y="1951"/>
          <a:ext cx="4383314" cy="0"/>
        </a:xfrm>
        <a:prstGeom prst="line">
          <a:avLst/>
        </a:prstGeom>
        <a:gradFill rotWithShape="0">
          <a:gsLst>
            <a:gs pos="0">
              <a:schemeClr val="accent1">
                <a:shade val="50000"/>
                <a:hueOff val="0"/>
                <a:satOff val="0"/>
                <a:lumOff val="0"/>
                <a:alphaOff val="0"/>
                <a:satMod val="103000"/>
                <a:lumMod val="102000"/>
                <a:tint val="94000"/>
              </a:schemeClr>
            </a:gs>
            <a:gs pos="50000">
              <a:schemeClr val="accent1">
                <a:shade val="50000"/>
                <a:hueOff val="0"/>
                <a:satOff val="0"/>
                <a:lumOff val="0"/>
                <a:alphaOff val="0"/>
                <a:satMod val="110000"/>
                <a:lumMod val="100000"/>
                <a:shade val="100000"/>
              </a:schemeClr>
            </a:gs>
            <a:gs pos="100000">
              <a:schemeClr val="accent1">
                <a:shade val="50000"/>
                <a:hueOff val="0"/>
                <a:satOff val="0"/>
                <a:lumOff val="0"/>
                <a:alphaOff val="0"/>
                <a:lumMod val="99000"/>
                <a:satMod val="120000"/>
                <a:shade val="78000"/>
              </a:schemeClr>
            </a:gs>
          </a:gsLst>
          <a:lin ang="5400000" scaled="0"/>
        </a:gradFill>
        <a:ln w="6350" cap="flat" cmpd="sng" algn="ctr">
          <a:solidFill>
            <a:schemeClr val="accent1">
              <a:shade val="50000"/>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61122EF-CC42-4404-8303-87412E74D541}">
      <dsp:nvSpPr>
        <dsp:cNvPr id="0" name=""/>
        <dsp:cNvSpPr/>
      </dsp:nvSpPr>
      <dsp:spPr>
        <a:xfrm>
          <a:off x="0" y="1951"/>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Poor complaints handling</a:t>
          </a:r>
        </a:p>
      </dsp:txBody>
      <dsp:txXfrm>
        <a:off x="0" y="1951"/>
        <a:ext cx="4383314" cy="665353"/>
      </dsp:txXfrm>
    </dsp:sp>
    <dsp:sp modelId="{143AF719-EE57-4DDB-A2B6-B602342BA9BE}">
      <dsp:nvSpPr>
        <dsp:cNvPr id="0" name=""/>
        <dsp:cNvSpPr/>
      </dsp:nvSpPr>
      <dsp:spPr>
        <a:xfrm>
          <a:off x="0" y="667304"/>
          <a:ext cx="4383314" cy="0"/>
        </a:xfrm>
        <a:prstGeom prst="line">
          <a:avLst/>
        </a:prstGeom>
        <a:gradFill rotWithShape="0">
          <a:gsLst>
            <a:gs pos="0">
              <a:schemeClr val="accent1">
                <a:shade val="50000"/>
                <a:hueOff val="283427"/>
                <a:satOff val="-17513"/>
                <a:lumOff val="16923"/>
                <a:alphaOff val="0"/>
                <a:satMod val="103000"/>
                <a:lumMod val="102000"/>
                <a:tint val="94000"/>
              </a:schemeClr>
            </a:gs>
            <a:gs pos="50000">
              <a:schemeClr val="accent1">
                <a:shade val="50000"/>
                <a:hueOff val="283427"/>
                <a:satOff val="-17513"/>
                <a:lumOff val="16923"/>
                <a:alphaOff val="0"/>
                <a:satMod val="110000"/>
                <a:lumMod val="100000"/>
                <a:shade val="100000"/>
              </a:schemeClr>
            </a:gs>
            <a:gs pos="100000">
              <a:schemeClr val="accent1">
                <a:shade val="50000"/>
                <a:hueOff val="283427"/>
                <a:satOff val="-17513"/>
                <a:lumOff val="16923"/>
                <a:alphaOff val="0"/>
                <a:lumMod val="99000"/>
                <a:satMod val="120000"/>
                <a:shade val="78000"/>
              </a:schemeClr>
            </a:gs>
          </a:gsLst>
          <a:lin ang="5400000" scaled="0"/>
        </a:gradFill>
        <a:ln w="6350" cap="flat" cmpd="sng" algn="ctr">
          <a:solidFill>
            <a:schemeClr val="accent1">
              <a:shade val="50000"/>
              <a:hueOff val="283427"/>
              <a:satOff val="-17513"/>
              <a:lumOff val="16923"/>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B8A14151-7F8C-4E4F-B12A-95BE8463A922}">
      <dsp:nvSpPr>
        <dsp:cNvPr id="0" name=""/>
        <dsp:cNvSpPr/>
      </dsp:nvSpPr>
      <dsp:spPr>
        <a:xfrm>
          <a:off x="0" y="667304"/>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Not addressing all the issues</a:t>
          </a:r>
        </a:p>
      </dsp:txBody>
      <dsp:txXfrm>
        <a:off x="0" y="667304"/>
        <a:ext cx="4383314" cy="665353"/>
      </dsp:txXfrm>
    </dsp:sp>
    <dsp:sp modelId="{8218F704-2EA5-45F1-8DDA-407B94C700AD}">
      <dsp:nvSpPr>
        <dsp:cNvPr id="0" name=""/>
        <dsp:cNvSpPr/>
      </dsp:nvSpPr>
      <dsp:spPr>
        <a:xfrm>
          <a:off x="0" y="1332658"/>
          <a:ext cx="4383314" cy="0"/>
        </a:xfrm>
        <a:prstGeom prst="line">
          <a:avLst/>
        </a:prstGeom>
        <a:gradFill rotWithShape="0">
          <a:gsLst>
            <a:gs pos="0">
              <a:schemeClr val="accent1">
                <a:shade val="50000"/>
                <a:hueOff val="566853"/>
                <a:satOff val="-35026"/>
                <a:lumOff val="33845"/>
                <a:alphaOff val="0"/>
                <a:satMod val="103000"/>
                <a:lumMod val="102000"/>
                <a:tint val="94000"/>
              </a:schemeClr>
            </a:gs>
            <a:gs pos="50000">
              <a:schemeClr val="accent1">
                <a:shade val="50000"/>
                <a:hueOff val="566853"/>
                <a:satOff val="-35026"/>
                <a:lumOff val="33845"/>
                <a:alphaOff val="0"/>
                <a:satMod val="110000"/>
                <a:lumMod val="100000"/>
                <a:shade val="100000"/>
              </a:schemeClr>
            </a:gs>
            <a:gs pos="100000">
              <a:schemeClr val="accent1">
                <a:shade val="50000"/>
                <a:hueOff val="566853"/>
                <a:satOff val="-35026"/>
                <a:lumOff val="33845"/>
                <a:alphaOff val="0"/>
                <a:lumMod val="99000"/>
                <a:satMod val="120000"/>
                <a:shade val="78000"/>
              </a:schemeClr>
            </a:gs>
          </a:gsLst>
          <a:lin ang="5400000" scaled="0"/>
        </a:gradFill>
        <a:ln w="6350" cap="flat" cmpd="sng" algn="ctr">
          <a:solidFill>
            <a:schemeClr val="accent1">
              <a:shade val="50000"/>
              <a:hueOff val="566853"/>
              <a:satOff val="-35026"/>
              <a:lumOff val="33845"/>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0C1F33E-F3CD-40D9-B1CC-FCA273C20D49}">
      <dsp:nvSpPr>
        <dsp:cNvPr id="0" name=""/>
        <dsp:cNvSpPr/>
      </dsp:nvSpPr>
      <dsp:spPr>
        <a:xfrm>
          <a:off x="0" y="1332658"/>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Not doing what you say you’ll do</a:t>
          </a:r>
        </a:p>
      </dsp:txBody>
      <dsp:txXfrm>
        <a:off x="0" y="1332658"/>
        <a:ext cx="4383314" cy="665353"/>
      </dsp:txXfrm>
    </dsp:sp>
    <dsp:sp modelId="{FAC237F9-2142-47EA-9DE5-FFD75F5B9BB1}">
      <dsp:nvSpPr>
        <dsp:cNvPr id="0" name=""/>
        <dsp:cNvSpPr/>
      </dsp:nvSpPr>
      <dsp:spPr>
        <a:xfrm>
          <a:off x="0" y="1998012"/>
          <a:ext cx="4383314" cy="0"/>
        </a:xfrm>
        <a:prstGeom prst="line">
          <a:avLst/>
        </a:prstGeom>
        <a:gradFill rotWithShape="0">
          <a:gsLst>
            <a:gs pos="0">
              <a:schemeClr val="accent1">
                <a:shade val="50000"/>
                <a:hueOff val="850280"/>
                <a:satOff val="-52539"/>
                <a:lumOff val="50768"/>
                <a:alphaOff val="0"/>
                <a:satMod val="103000"/>
                <a:lumMod val="102000"/>
                <a:tint val="94000"/>
              </a:schemeClr>
            </a:gs>
            <a:gs pos="50000">
              <a:schemeClr val="accent1">
                <a:shade val="50000"/>
                <a:hueOff val="850280"/>
                <a:satOff val="-52539"/>
                <a:lumOff val="50768"/>
                <a:alphaOff val="0"/>
                <a:satMod val="110000"/>
                <a:lumMod val="100000"/>
                <a:shade val="100000"/>
              </a:schemeClr>
            </a:gs>
            <a:gs pos="100000">
              <a:schemeClr val="accent1">
                <a:shade val="50000"/>
                <a:hueOff val="850280"/>
                <a:satOff val="-52539"/>
                <a:lumOff val="50768"/>
                <a:alphaOff val="0"/>
                <a:lumMod val="99000"/>
                <a:satMod val="120000"/>
                <a:shade val="78000"/>
              </a:schemeClr>
            </a:gs>
          </a:gsLst>
          <a:lin ang="5400000" scaled="0"/>
        </a:gradFill>
        <a:ln w="6350" cap="flat" cmpd="sng" algn="ctr">
          <a:solidFill>
            <a:schemeClr val="accent1">
              <a:shade val="50000"/>
              <a:hueOff val="850280"/>
              <a:satOff val="-52539"/>
              <a:lumOff val="50768"/>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F3DC5C8-95DF-448B-86F3-979D61F55B37}">
      <dsp:nvSpPr>
        <dsp:cNvPr id="0" name=""/>
        <dsp:cNvSpPr/>
      </dsp:nvSpPr>
      <dsp:spPr>
        <a:xfrm>
          <a:off x="0" y="1998011"/>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Poor or no offers of resolution</a:t>
          </a:r>
        </a:p>
      </dsp:txBody>
      <dsp:txXfrm>
        <a:off x="0" y="1998011"/>
        <a:ext cx="4383314" cy="665353"/>
      </dsp:txXfrm>
    </dsp:sp>
    <dsp:sp modelId="{FC124B88-E49A-4EDB-9FF8-C9D0321451D3}">
      <dsp:nvSpPr>
        <dsp:cNvPr id="0" name=""/>
        <dsp:cNvSpPr/>
      </dsp:nvSpPr>
      <dsp:spPr>
        <a:xfrm>
          <a:off x="0" y="2663365"/>
          <a:ext cx="4383314" cy="0"/>
        </a:xfrm>
        <a:prstGeom prst="line">
          <a:avLst/>
        </a:prstGeom>
        <a:gradFill rotWithShape="0">
          <a:gsLst>
            <a:gs pos="0">
              <a:schemeClr val="accent1">
                <a:shade val="50000"/>
                <a:hueOff val="566853"/>
                <a:satOff val="-35026"/>
                <a:lumOff val="33845"/>
                <a:alphaOff val="0"/>
                <a:satMod val="103000"/>
                <a:lumMod val="102000"/>
                <a:tint val="94000"/>
              </a:schemeClr>
            </a:gs>
            <a:gs pos="50000">
              <a:schemeClr val="accent1">
                <a:shade val="50000"/>
                <a:hueOff val="566853"/>
                <a:satOff val="-35026"/>
                <a:lumOff val="33845"/>
                <a:alphaOff val="0"/>
                <a:satMod val="110000"/>
                <a:lumMod val="100000"/>
                <a:shade val="100000"/>
              </a:schemeClr>
            </a:gs>
            <a:gs pos="100000">
              <a:schemeClr val="accent1">
                <a:shade val="50000"/>
                <a:hueOff val="566853"/>
                <a:satOff val="-35026"/>
                <a:lumOff val="33845"/>
                <a:alphaOff val="0"/>
                <a:lumMod val="99000"/>
                <a:satMod val="120000"/>
                <a:shade val="78000"/>
              </a:schemeClr>
            </a:gs>
          </a:gsLst>
          <a:lin ang="5400000" scaled="0"/>
        </a:gradFill>
        <a:ln w="6350" cap="flat" cmpd="sng" algn="ctr">
          <a:solidFill>
            <a:schemeClr val="accent1">
              <a:shade val="50000"/>
              <a:hueOff val="566853"/>
              <a:satOff val="-35026"/>
              <a:lumOff val="33845"/>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9FD872F-C48F-4D9C-A604-5BC55A3D6592}">
      <dsp:nvSpPr>
        <dsp:cNvPr id="0" name=""/>
        <dsp:cNvSpPr/>
      </dsp:nvSpPr>
      <dsp:spPr>
        <a:xfrm>
          <a:off x="0" y="2663365"/>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kern="1200" dirty="0"/>
            <a:t>Combative or unhelpful tone</a:t>
          </a:r>
        </a:p>
      </dsp:txBody>
      <dsp:txXfrm>
        <a:off x="0" y="2663365"/>
        <a:ext cx="4383314" cy="665353"/>
      </dsp:txXfrm>
    </dsp:sp>
    <dsp:sp modelId="{36678128-6F57-4112-9946-B83FA4B75807}">
      <dsp:nvSpPr>
        <dsp:cNvPr id="0" name=""/>
        <dsp:cNvSpPr/>
      </dsp:nvSpPr>
      <dsp:spPr>
        <a:xfrm>
          <a:off x="0" y="3328719"/>
          <a:ext cx="4383314" cy="0"/>
        </a:xfrm>
        <a:prstGeom prst="line">
          <a:avLst/>
        </a:prstGeom>
        <a:gradFill rotWithShape="0">
          <a:gsLst>
            <a:gs pos="0">
              <a:schemeClr val="accent1">
                <a:shade val="50000"/>
                <a:hueOff val="283427"/>
                <a:satOff val="-17513"/>
                <a:lumOff val="16923"/>
                <a:alphaOff val="0"/>
                <a:satMod val="103000"/>
                <a:lumMod val="102000"/>
                <a:tint val="94000"/>
              </a:schemeClr>
            </a:gs>
            <a:gs pos="50000">
              <a:schemeClr val="accent1">
                <a:shade val="50000"/>
                <a:hueOff val="283427"/>
                <a:satOff val="-17513"/>
                <a:lumOff val="16923"/>
                <a:alphaOff val="0"/>
                <a:satMod val="110000"/>
                <a:lumMod val="100000"/>
                <a:shade val="100000"/>
              </a:schemeClr>
            </a:gs>
            <a:gs pos="100000">
              <a:schemeClr val="accent1">
                <a:shade val="50000"/>
                <a:hueOff val="283427"/>
                <a:satOff val="-17513"/>
                <a:lumOff val="16923"/>
                <a:alphaOff val="0"/>
                <a:lumMod val="99000"/>
                <a:satMod val="120000"/>
                <a:shade val="78000"/>
              </a:schemeClr>
            </a:gs>
          </a:gsLst>
          <a:lin ang="5400000" scaled="0"/>
        </a:gradFill>
        <a:ln w="6350" cap="flat" cmpd="sng" algn="ctr">
          <a:solidFill>
            <a:schemeClr val="accent1">
              <a:shade val="50000"/>
              <a:hueOff val="283427"/>
              <a:satOff val="-17513"/>
              <a:lumOff val="16923"/>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E0268A0-0530-4E79-944F-18C3652A5A2A}">
      <dsp:nvSpPr>
        <dsp:cNvPr id="0" name=""/>
        <dsp:cNvSpPr/>
      </dsp:nvSpPr>
      <dsp:spPr>
        <a:xfrm>
          <a:off x="0" y="3328719"/>
          <a:ext cx="4383314" cy="665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endParaRPr lang="en-GB" sz="1900" kern="1200" dirty="0"/>
        </a:p>
      </dsp:txBody>
      <dsp:txXfrm>
        <a:off x="0" y="3328719"/>
        <a:ext cx="4383314" cy="6653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56489A-6881-42F8-8EAA-60BFEA96B238}">
      <dsp:nvSpPr>
        <dsp:cNvPr id="0" name=""/>
        <dsp:cNvSpPr/>
      </dsp:nvSpPr>
      <dsp:spPr>
        <a:xfrm>
          <a:off x="0" y="7430"/>
          <a:ext cx="6149703" cy="10553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GB" sz="4400" kern="1200" dirty="0"/>
            <a:t>Reasonable Offer Made</a:t>
          </a:r>
        </a:p>
      </dsp:txBody>
      <dsp:txXfrm>
        <a:off x="51517" y="58947"/>
        <a:ext cx="6046669" cy="952306"/>
      </dsp:txXfrm>
    </dsp:sp>
    <dsp:sp modelId="{DE2C5DD8-24E0-4C1B-8734-A4F108E054F7}">
      <dsp:nvSpPr>
        <dsp:cNvPr id="0" name=""/>
        <dsp:cNvSpPr/>
      </dsp:nvSpPr>
      <dsp:spPr>
        <a:xfrm>
          <a:off x="0" y="1189490"/>
          <a:ext cx="6149703" cy="1055340"/>
        </a:xfrm>
        <a:prstGeom prst="roundRect">
          <a:avLst/>
        </a:prstGeom>
        <a:solidFill>
          <a:schemeClr val="accent2">
            <a:hueOff val="-2165289"/>
            <a:satOff val="-48224"/>
            <a:lumOff val="2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GB" sz="4400" kern="1200" dirty="0"/>
            <a:t>Guided Negotiation</a:t>
          </a:r>
        </a:p>
      </dsp:txBody>
      <dsp:txXfrm>
        <a:off x="51517" y="1241007"/>
        <a:ext cx="6046669" cy="952306"/>
      </dsp:txXfrm>
    </dsp:sp>
    <dsp:sp modelId="{22EF17AB-7E1F-416B-A498-C851FE31648F}">
      <dsp:nvSpPr>
        <dsp:cNvPr id="0" name=""/>
        <dsp:cNvSpPr/>
      </dsp:nvSpPr>
      <dsp:spPr>
        <a:xfrm>
          <a:off x="0" y="2371551"/>
          <a:ext cx="6149703" cy="1055340"/>
        </a:xfrm>
        <a:prstGeom prst="roundRect">
          <a:avLst/>
        </a:prstGeom>
        <a:solidFill>
          <a:schemeClr val="accent2">
            <a:hueOff val="-4330577"/>
            <a:satOff val="-96447"/>
            <a:lumOff val="4784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GB" sz="4400" kern="1200" dirty="0"/>
            <a:t>Other 5.7 dismissals</a:t>
          </a:r>
        </a:p>
      </dsp:txBody>
      <dsp:txXfrm>
        <a:off x="51517" y="2423068"/>
        <a:ext cx="6046669" cy="9523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D99694-6161-410F-A249-9E9A1C92C027}">
      <dsp:nvSpPr>
        <dsp:cNvPr id="0" name=""/>
        <dsp:cNvSpPr/>
      </dsp:nvSpPr>
      <dsp:spPr>
        <a:xfrm rot="5400000">
          <a:off x="-169008" y="169688"/>
          <a:ext cx="1126722" cy="788705"/>
        </a:xfrm>
        <a:prstGeom prst="chevron">
          <a:avLst/>
        </a:prstGeom>
        <a:solidFill>
          <a:schemeClr val="accent1">
            <a:alpha val="9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endParaRPr lang="en-GB" sz="2200" kern="1200" dirty="0"/>
        </a:p>
      </dsp:txBody>
      <dsp:txXfrm rot="-5400000">
        <a:off x="1" y="395033"/>
        <a:ext cx="788705" cy="338017"/>
      </dsp:txXfrm>
    </dsp:sp>
    <dsp:sp modelId="{20441F71-E637-4001-A4AE-06345F52769A}">
      <dsp:nvSpPr>
        <dsp:cNvPr id="0" name=""/>
        <dsp:cNvSpPr/>
      </dsp:nvSpPr>
      <dsp:spPr>
        <a:xfrm rot="5400000">
          <a:off x="3385142" y="-2603147"/>
          <a:ext cx="732369" cy="5938665"/>
        </a:xfrm>
        <a:prstGeom prst="round2SameRect">
          <a:avLst/>
        </a:prstGeom>
        <a:solidFill>
          <a:schemeClr val="lt1">
            <a:alpha val="9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GB" sz="2200" kern="1200" dirty="0"/>
            <a:t>Following your complaints handling procedure</a:t>
          </a:r>
        </a:p>
      </dsp:txBody>
      <dsp:txXfrm rot="-5400000">
        <a:off x="781995" y="35751"/>
        <a:ext cx="5902914" cy="660867"/>
      </dsp:txXfrm>
    </dsp:sp>
    <dsp:sp modelId="{1044D85F-89BB-4767-BD97-41790B5D2CA1}">
      <dsp:nvSpPr>
        <dsp:cNvPr id="0" name=""/>
        <dsp:cNvSpPr/>
      </dsp:nvSpPr>
      <dsp:spPr>
        <a:xfrm rot="5400000">
          <a:off x="-169008" y="1147844"/>
          <a:ext cx="1126722" cy="788705"/>
        </a:xfrm>
        <a:prstGeom prst="chevron">
          <a:avLst/>
        </a:prstGeom>
        <a:solidFill>
          <a:schemeClr val="accent1">
            <a:alpha val="90000"/>
            <a:hueOff val="0"/>
            <a:satOff val="0"/>
            <a:lumOff val="0"/>
            <a:alphaOff val="-13333"/>
          </a:schemeClr>
        </a:solidFill>
        <a:ln w="12700" cap="flat" cmpd="sng" algn="ctr">
          <a:solidFill>
            <a:schemeClr val="accent1">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endParaRPr lang="en-GB" sz="2200" kern="1200" dirty="0"/>
        </a:p>
      </dsp:txBody>
      <dsp:txXfrm rot="-5400000">
        <a:off x="1" y="1373189"/>
        <a:ext cx="788705" cy="338017"/>
      </dsp:txXfrm>
    </dsp:sp>
    <dsp:sp modelId="{0D6457A6-0823-4CD9-8AF8-C46AC7F014AC}">
      <dsp:nvSpPr>
        <dsp:cNvPr id="0" name=""/>
        <dsp:cNvSpPr/>
      </dsp:nvSpPr>
      <dsp:spPr>
        <a:xfrm rot="5400000">
          <a:off x="3391853" y="-1624312"/>
          <a:ext cx="732369" cy="5938665"/>
        </a:xfrm>
        <a:prstGeom prst="round2SameRect">
          <a:avLst/>
        </a:prstGeom>
        <a:solidFill>
          <a:schemeClr val="lt1">
            <a:alpha val="90000"/>
            <a:hueOff val="0"/>
            <a:satOff val="0"/>
            <a:lumOff val="0"/>
            <a:alphaOff val="0"/>
          </a:schemeClr>
        </a:solidFill>
        <a:ln w="12700" cap="flat" cmpd="sng" algn="ctr">
          <a:solidFill>
            <a:schemeClr val="accent1">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Font typeface="Arial" panose="020B0604020202020204" pitchFamily="34" charset="0"/>
            <a:buChar char="•"/>
          </a:pPr>
          <a:r>
            <a:rPr lang="en-GB" sz="2200" kern="1200" dirty="0">
              <a:latin typeface="Calibri" panose="020F0502020204030204" pitchFamily="34" charset="0"/>
              <a:ea typeface="Calibri" panose="020F0502020204030204" pitchFamily="34" charset="0"/>
              <a:cs typeface="Calibri" panose="020F0502020204030204" pitchFamily="34" charset="0"/>
            </a:rPr>
            <a:t>Clearly identify the complaints being made</a:t>
          </a:r>
        </a:p>
      </dsp:txBody>
      <dsp:txXfrm rot="-5400000">
        <a:off x="788706" y="1014586"/>
        <a:ext cx="5902914" cy="660867"/>
      </dsp:txXfrm>
    </dsp:sp>
    <dsp:sp modelId="{44EB3EEF-4536-4CF5-AEAA-7E24CF6D9833}">
      <dsp:nvSpPr>
        <dsp:cNvPr id="0" name=""/>
        <dsp:cNvSpPr/>
      </dsp:nvSpPr>
      <dsp:spPr>
        <a:xfrm rot="5400000">
          <a:off x="-169008" y="2125999"/>
          <a:ext cx="1126722" cy="788705"/>
        </a:xfrm>
        <a:prstGeom prst="chevron">
          <a:avLst/>
        </a:prstGeom>
        <a:solidFill>
          <a:schemeClr val="accent1">
            <a:alpha val="90000"/>
            <a:hueOff val="0"/>
            <a:satOff val="0"/>
            <a:lumOff val="0"/>
            <a:alphaOff val="-26667"/>
          </a:schemeClr>
        </a:solidFill>
        <a:ln w="12700" cap="flat" cmpd="sng" algn="ctr">
          <a:solidFill>
            <a:schemeClr val="accent1">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endParaRPr lang="en-GB" sz="2200" kern="1200" dirty="0"/>
        </a:p>
      </dsp:txBody>
      <dsp:txXfrm rot="-5400000">
        <a:off x="1" y="2351344"/>
        <a:ext cx="788705" cy="338017"/>
      </dsp:txXfrm>
    </dsp:sp>
    <dsp:sp modelId="{441B7A39-15B4-452C-ACAF-00309E6DEBAA}">
      <dsp:nvSpPr>
        <dsp:cNvPr id="0" name=""/>
        <dsp:cNvSpPr/>
      </dsp:nvSpPr>
      <dsp:spPr>
        <a:xfrm rot="5400000">
          <a:off x="3391853" y="-646157"/>
          <a:ext cx="732369" cy="5938665"/>
        </a:xfrm>
        <a:prstGeom prst="round2SameRect">
          <a:avLst/>
        </a:prstGeom>
        <a:solidFill>
          <a:schemeClr val="lt1">
            <a:alpha val="90000"/>
            <a:hueOff val="0"/>
            <a:satOff val="0"/>
            <a:lumOff val="0"/>
            <a:alphaOff val="0"/>
          </a:schemeClr>
        </a:solidFill>
        <a:ln w="12700" cap="flat" cmpd="sng" algn="ctr">
          <a:solidFill>
            <a:schemeClr val="accent1">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Font typeface="Arial" panose="020B0604020202020204" pitchFamily="34" charset="0"/>
            <a:buChar char="•"/>
          </a:pPr>
          <a:r>
            <a:rPr lang="en-GB" sz="2200" kern="1200" dirty="0">
              <a:latin typeface="Calibri" panose="020F0502020204030204" pitchFamily="34" charset="0"/>
              <a:ea typeface="Calibri" panose="020F0502020204030204" pitchFamily="34" charset="0"/>
              <a:cs typeface="Calibri" panose="020F0502020204030204" pitchFamily="34" charset="0"/>
            </a:rPr>
            <a:t>If there is an identified service failing – make an offer to resolve</a:t>
          </a:r>
        </a:p>
      </dsp:txBody>
      <dsp:txXfrm rot="-5400000">
        <a:off x="788706" y="1992741"/>
        <a:ext cx="5902914" cy="660867"/>
      </dsp:txXfrm>
    </dsp:sp>
    <dsp:sp modelId="{A807457D-FF1A-4C80-8FB1-E25C2E17613B}">
      <dsp:nvSpPr>
        <dsp:cNvPr id="0" name=""/>
        <dsp:cNvSpPr/>
      </dsp:nvSpPr>
      <dsp:spPr>
        <a:xfrm rot="5400000">
          <a:off x="-169008" y="3104154"/>
          <a:ext cx="1126722" cy="788705"/>
        </a:xfrm>
        <a:prstGeom prst="chevron">
          <a:avLst/>
        </a:prstGeom>
        <a:solidFill>
          <a:schemeClr val="accent1">
            <a:alpha val="90000"/>
            <a:hueOff val="0"/>
            <a:satOff val="0"/>
            <a:lumOff val="0"/>
            <a:alphaOff val="-4000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endParaRPr lang="en-GB" sz="2200" kern="1200"/>
        </a:p>
      </dsp:txBody>
      <dsp:txXfrm rot="-5400000">
        <a:off x="1" y="3329499"/>
        <a:ext cx="788705" cy="338017"/>
      </dsp:txXfrm>
    </dsp:sp>
    <dsp:sp modelId="{7FF9C95B-65E8-4A94-9EA7-395AC9BD6C9E}">
      <dsp:nvSpPr>
        <dsp:cNvPr id="0" name=""/>
        <dsp:cNvSpPr/>
      </dsp:nvSpPr>
      <dsp:spPr>
        <a:xfrm rot="5400000">
          <a:off x="3391853" y="331998"/>
          <a:ext cx="732369" cy="5938665"/>
        </a:xfrm>
        <a:prstGeom prst="round2SameRect">
          <a:avLst/>
        </a:prstGeom>
        <a:solidFill>
          <a:schemeClr val="lt1">
            <a:alpha val="90000"/>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Font typeface="Arial" panose="020B0604020202020204" pitchFamily="34" charset="0"/>
            <a:buChar char="•"/>
          </a:pPr>
          <a:r>
            <a:rPr lang="en-GB" sz="2200" kern="1200" dirty="0">
              <a:latin typeface="Calibri" panose="020F0502020204030204" pitchFamily="34" charset="0"/>
              <a:ea typeface="Calibri" panose="020F0502020204030204" pitchFamily="34" charset="0"/>
              <a:cs typeface="Calibri" panose="020F0502020204030204" pitchFamily="34" charset="0"/>
            </a:rPr>
            <a:t>If there is no service failing, be clear about why and provide supporting evidence.</a:t>
          </a:r>
        </a:p>
      </dsp:txBody>
      <dsp:txXfrm rot="-5400000">
        <a:off x="788706" y="2970897"/>
        <a:ext cx="5902914" cy="66086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4283" cy="49829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8646" y="1"/>
            <a:ext cx="2944283" cy="498295"/>
          </a:xfrm>
          <a:prstGeom prst="rect">
            <a:avLst/>
          </a:prstGeom>
        </p:spPr>
        <p:txBody>
          <a:bodyPr vert="horz" lIns="91440" tIns="45720" rIns="91440" bIns="45720" rtlCol="0"/>
          <a:lstStyle>
            <a:lvl1pPr algn="r">
              <a:defRPr sz="1200"/>
            </a:lvl1pPr>
          </a:lstStyle>
          <a:p>
            <a:fld id="{103C8748-0B35-2A42-B778-6D6E73FE4335}" type="datetimeFigureOut">
              <a:rPr lang="en-US" smtClean="0"/>
              <a:t>11/3/2025</a:t>
            </a:fld>
            <a:endParaRPr lang="en-US"/>
          </a:p>
        </p:txBody>
      </p:sp>
      <p:sp>
        <p:nvSpPr>
          <p:cNvPr id="4" name="Slide Image Placeholder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9487"/>
            <a:ext cx="5435600" cy="391049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1" y="9433107"/>
            <a:ext cx="2944283" cy="49829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8646" y="9433107"/>
            <a:ext cx="2944283" cy="498293"/>
          </a:xfrm>
          <a:prstGeom prst="rect">
            <a:avLst/>
          </a:prstGeom>
        </p:spPr>
        <p:txBody>
          <a:bodyPr vert="horz" lIns="91440" tIns="45720" rIns="91440" bIns="45720" rtlCol="0" anchor="b"/>
          <a:lstStyle>
            <a:lvl1pPr algn="r">
              <a:defRPr sz="1200"/>
            </a:lvl1pPr>
          </a:lstStyle>
          <a:p>
            <a:fld id="{9C06E906-C73F-3042-9AA0-C839382BE25C}" type="slidenum">
              <a:rPr lang="en-US" smtClean="0"/>
              <a:t>‹#›</a:t>
            </a:fld>
            <a:endParaRPr lang="en-US"/>
          </a:p>
        </p:txBody>
      </p:sp>
    </p:spTree>
    <p:extLst>
      <p:ext uri="{BB962C8B-B14F-4D97-AF65-F5344CB8AC3E}">
        <p14:creationId xmlns:p14="http://schemas.microsoft.com/office/powerpoint/2010/main" val="1543702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 quick overview of session – focus on using our insights to support the sector to resolve complaints at the earliest available opportunity.</a:t>
            </a:r>
          </a:p>
          <a:p>
            <a:endParaRPr lang="en-GB" dirty="0"/>
          </a:p>
        </p:txBody>
      </p:sp>
      <p:sp>
        <p:nvSpPr>
          <p:cNvPr id="4" name="Slide Number Placeholder 3"/>
          <p:cNvSpPr>
            <a:spLocks noGrp="1"/>
          </p:cNvSpPr>
          <p:nvPr>
            <p:ph type="sldNum" sz="quarter" idx="5"/>
          </p:nvPr>
        </p:nvSpPr>
        <p:spPr/>
        <p:txBody>
          <a:bodyPr/>
          <a:lstStyle/>
          <a:p>
            <a:fld id="{9C06E906-C73F-3042-9AA0-C839382BE25C}" type="slidenum">
              <a:rPr lang="en-US" smtClean="0"/>
              <a:t>2</a:t>
            </a:fld>
            <a:endParaRPr lang="en-US"/>
          </a:p>
        </p:txBody>
      </p:sp>
    </p:spTree>
    <p:extLst>
      <p:ext uri="{BB962C8B-B14F-4D97-AF65-F5344CB8AC3E}">
        <p14:creationId xmlns:p14="http://schemas.microsoft.com/office/powerpoint/2010/main" val="1356965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49% of complaints handling found to be unreasonable – this is commonly due to:</a:t>
            </a:r>
          </a:p>
          <a:p>
            <a:pPr marL="228600" indent="-228600">
              <a:buAutoNum type="arabicPeriod"/>
            </a:pPr>
            <a:r>
              <a:rPr lang="en-GB" dirty="0"/>
              <a:t>No response</a:t>
            </a:r>
          </a:p>
          <a:p>
            <a:pPr marL="228600" indent="-228600">
              <a:buAutoNum type="arabicPeriod"/>
            </a:pPr>
            <a:r>
              <a:rPr lang="en-GB" dirty="0"/>
              <a:t>Responses provided outside of CHP timescales</a:t>
            </a:r>
          </a:p>
          <a:p>
            <a:pPr marL="228600" indent="-228600">
              <a:buAutoNum type="arabicPeriod"/>
            </a:pPr>
            <a:r>
              <a:rPr lang="en-GB" dirty="0"/>
              <a:t>Incorrect or no signposting</a:t>
            </a:r>
          </a:p>
          <a:p>
            <a:endParaRPr lang="en-GB" dirty="0"/>
          </a:p>
        </p:txBody>
      </p:sp>
      <p:sp>
        <p:nvSpPr>
          <p:cNvPr id="4" name="Slide Number Placeholder 3"/>
          <p:cNvSpPr>
            <a:spLocks noGrp="1"/>
          </p:cNvSpPr>
          <p:nvPr>
            <p:ph type="sldNum" sz="quarter" idx="5"/>
          </p:nvPr>
        </p:nvSpPr>
        <p:spPr/>
        <p:txBody>
          <a:bodyPr/>
          <a:lstStyle/>
          <a:p>
            <a:fld id="{9C06E906-C73F-3042-9AA0-C839382BE25C}" type="slidenum">
              <a:rPr lang="en-US" smtClean="0"/>
              <a:t>3</a:t>
            </a:fld>
            <a:endParaRPr lang="en-US"/>
          </a:p>
        </p:txBody>
      </p:sp>
    </p:spTree>
    <p:extLst>
      <p:ext uri="{BB962C8B-B14F-4D97-AF65-F5344CB8AC3E}">
        <p14:creationId xmlns:p14="http://schemas.microsoft.com/office/powerpoint/2010/main" val="2223199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25F18B-8EA1-CA24-E18A-AF99906A5A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071F51-9918-A8AC-E4A4-FCB6C53E13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2FDEEB-29EC-A203-38F9-CF9D44F5B42A}"/>
              </a:ext>
            </a:extLst>
          </p:cNvPr>
          <p:cNvSpPr>
            <a:spLocks noGrp="1"/>
          </p:cNvSpPr>
          <p:nvPr>
            <p:ph type="body" idx="1"/>
          </p:nvPr>
        </p:nvSpPr>
        <p:spPr/>
        <p:txBody>
          <a:bodyPr/>
          <a:lstStyle/>
          <a:p>
            <a:r>
              <a:rPr lang="en-GB" dirty="0"/>
              <a:t>Focus on changing the culture and valuing complaints – link to MCRP</a:t>
            </a:r>
          </a:p>
          <a:p>
            <a:endParaRPr lang="en-GB" dirty="0"/>
          </a:p>
          <a:p>
            <a:r>
              <a:rPr lang="en-GB" dirty="0"/>
              <a:t>You still have a chance to make a customer who has complained happy, they are trusting you to put whatever went wrong right.  Customers who don’t complain, may simply just go elsewhere, or share their negative experience with friends and family.</a:t>
            </a:r>
          </a:p>
          <a:p>
            <a:endParaRPr lang="en-GB" dirty="0"/>
          </a:p>
        </p:txBody>
      </p:sp>
      <p:sp>
        <p:nvSpPr>
          <p:cNvPr id="4" name="Slide Number Placeholder 3">
            <a:extLst>
              <a:ext uri="{FF2B5EF4-FFF2-40B4-BE49-F238E27FC236}">
                <a16:creationId xmlns:a16="http://schemas.microsoft.com/office/drawing/2014/main" id="{C37122B6-8392-8FEA-F61F-17F05AAD1BA9}"/>
              </a:ext>
            </a:extLst>
          </p:cNvPr>
          <p:cNvSpPr>
            <a:spLocks noGrp="1"/>
          </p:cNvSpPr>
          <p:nvPr>
            <p:ph type="sldNum" sz="quarter" idx="5"/>
          </p:nvPr>
        </p:nvSpPr>
        <p:spPr/>
        <p:txBody>
          <a:bodyPr/>
          <a:lstStyle/>
          <a:p>
            <a:fld id="{9C06E906-C73F-3042-9AA0-C839382BE25C}" type="slidenum">
              <a:rPr lang="en-US" smtClean="0"/>
              <a:t>4</a:t>
            </a:fld>
            <a:endParaRPr lang="en-US"/>
          </a:p>
        </p:txBody>
      </p:sp>
    </p:spTree>
    <p:extLst>
      <p:ext uri="{BB962C8B-B14F-4D97-AF65-F5344CB8AC3E}">
        <p14:creationId xmlns:p14="http://schemas.microsoft.com/office/powerpoint/2010/main" val="3484466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60484-4546-B313-E4C3-94DAD2F1AB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94AB8C-7CB0-4442-833B-D520CD6B68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E2318B-8321-553F-AEFE-9FBCB5196226}"/>
              </a:ext>
            </a:extLst>
          </p:cNvPr>
          <p:cNvSpPr>
            <a:spLocks noGrp="1"/>
          </p:cNvSpPr>
          <p:nvPr>
            <p:ph type="body" idx="1"/>
          </p:nvPr>
        </p:nvSpPr>
        <p:spPr/>
        <p:txBody>
          <a:bodyPr/>
          <a:lstStyle/>
          <a:p>
            <a:r>
              <a:rPr lang="en-GB" dirty="0"/>
              <a:t>The best possible time to resolve complaints is at tier one, and at the earliest possible opportunity.  </a:t>
            </a:r>
          </a:p>
          <a:p>
            <a:endParaRPr lang="en-GB" dirty="0"/>
          </a:p>
        </p:txBody>
      </p:sp>
      <p:sp>
        <p:nvSpPr>
          <p:cNvPr id="4" name="Slide Number Placeholder 3">
            <a:extLst>
              <a:ext uri="{FF2B5EF4-FFF2-40B4-BE49-F238E27FC236}">
                <a16:creationId xmlns:a16="http://schemas.microsoft.com/office/drawing/2014/main" id="{A6ACB6DA-1E8C-3707-5FCA-231350D6CA09}"/>
              </a:ext>
            </a:extLst>
          </p:cNvPr>
          <p:cNvSpPr>
            <a:spLocks noGrp="1"/>
          </p:cNvSpPr>
          <p:nvPr>
            <p:ph type="sldNum" sz="quarter" idx="5"/>
          </p:nvPr>
        </p:nvSpPr>
        <p:spPr/>
        <p:txBody>
          <a:bodyPr/>
          <a:lstStyle/>
          <a:p>
            <a:fld id="{9C06E906-C73F-3042-9AA0-C839382BE25C}" type="slidenum">
              <a:rPr lang="en-US" smtClean="0"/>
              <a:t>5</a:t>
            </a:fld>
            <a:endParaRPr lang="en-US"/>
          </a:p>
        </p:txBody>
      </p:sp>
    </p:spTree>
    <p:extLst>
      <p:ext uri="{BB962C8B-B14F-4D97-AF65-F5344CB8AC3E}">
        <p14:creationId xmlns:p14="http://schemas.microsoft.com/office/powerpoint/2010/main" val="393976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AFCA2-1771-46F8-0D5C-6A606839FF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E05CEE-70B2-C15D-58E2-E1410A32A3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E011EF-BAEC-2B36-7617-6E0380099EBD}"/>
              </a:ext>
            </a:extLst>
          </p:cNvPr>
          <p:cNvSpPr>
            <a:spLocks noGrp="1"/>
          </p:cNvSpPr>
          <p:nvPr>
            <p:ph type="body" idx="1"/>
          </p:nvPr>
        </p:nvSpPr>
        <p:spPr/>
        <p:txBody>
          <a:bodyPr/>
          <a:lstStyle/>
          <a:p>
            <a:r>
              <a:rPr lang="en-GB" dirty="0"/>
              <a:t>Slide showing total ERT closures, by type AND ERT v BAU      - Clair/Sarah – other has to be included here as this is aligned with our external reporting figures so will not show only BAU and ERT. Other is cases that are closed as premature, OOJ, Withdrawn, RWI, Complainant/rep unable to proceed, awaiting further info.  This info is on the closure type of 3001 annual complaints. </a:t>
            </a:r>
          </a:p>
          <a:p>
            <a:endParaRPr lang="en-GB" dirty="0"/>
          </a:p>
        </p:txBody>
      </p:sp>
      <p:sp>
        <p:nvSpPr>
          <p:cNvPr id="4" name="Slide Number Placeholder 3">
            <a:extLst>
              <a:ext uri="{FF2B5EF4-FFF2-40B4-BE49-F238E27FC236}">
                <a16:creationId xmlns:a16="http://schemas.microsoft.com/office/drawing/2014/main" id="{EB82E176-97E0-198C-520B-6CBFE2275E85}"/>
              </a:ext>
            </a:extLst>
          </p:cNvPr>
          <p:cNvSpPr>
            <a:spLocks noGrp="1"/>
          </p:cNvSpPr>
          <p:nvPr>
            <p:ph type="sldNum" sz="quarter" idx="5"/>
          </p:nvPr>
        </p:nvSpPr>
        <p:spPr/>
        <p:txBody>
          <a:bodyPr/>
          <a:lstStyle/>
          <a:p>
            <a:fld id="{9C06E906-C73F-3042-9AA0-C839382BE25C}" type="slidenum">
              <a:rPr lang="en-US" smtClean="0"/>
              <a:t>6</a:t>
            </a:fld>
            <a:endParaRPr lang="en-US"/>
          </a:p>
        </p:txBody>
      </p:sp>
    </p:spTree>
    <p:extLst>
      <p:ext uri="{BB962C8B-B14F-4D97-AF65-F5344CB8AC3E}">
        <p14:creationId xmlns:p14="http://schemas.microsoft.com/office/powerpoint/2010/main" val="2655050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E9E6C-7B1F-AEDC-B478-E968AAEED3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9CB8B7-1707-6142-EE52-D9B794FE37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3AD166-D553-8CD4-F832-291A5CD724DA}"/>
              </a:ext>
            </a:extLst>
          </p:cNvPr>
          <p:cNvSpPr>
            <a:spLocks noGrp="1"/>
          </p:cNvSpPr>
          <p:nvPr>
            <p:ph type="body" idx="1"/>
          </p:nvPr>
        </p:nvSpPr>
        <p:spPr/>
        <p:txBody>
          <a:bodyPr/>
          <a:lstStyle/>
          <a:p>
            <a:r>
              <a:rPr lang="en-GB" dirty="0"/>
              <a:t>Every single case is reviewed and we will consider all opportunities to resolve, without the need for an in-depth investigation.  Benefits service providers and customers as they are helped sooner, and manages expectations. </a:t>
            </a:r>
          </a:p>
          <a:p>
            <a:endParaRPr lang="en-GB" dirty="0"/>
          </a:p>
        </p:txBody>
      </p:sp>
      <p:sp>
        <p:nvSpPr>
          <p:cNvPr id="4" name="Slide Number Placeholder 3">
            <a:extLst>
              <a:ext uri="{FF2B5EF4-FFF2-40B4-BE49-F238E27FC236}">
                <a16:creationId xmlns:a16="http://schemas.microsoft.com/office/drawing/2014/main" id="{E4E8F565-D9D6-4B77-6426-F7214E1B5805}"/>
              </a:ext>
            </a:extLst>
          </p:cNvPr>
          <p:cNvSpPr>
            <a:spLocks noGrp="1"/>
          </p:cNvSpPr>
          <p:nvPr>
            <p:ph type="sldNum" sz="quarter" idx="5"/>
          </p:nvPr>
        </p:nvSpPr>
        <p:spPr/>
        <p:txBody>
          <a:bodyPr/>
          <a:lstStyle/>
          <a:p>
            <a:fld id="{9C06E906-C73F-3042-9AA0-C839382BE25C}" type="slidenum">
              <a:rPr lang="en-US" smtClean="0"/>
              <a:t>7</a:t>
            </a:fld>
            <a:endParaRPr lang="en-US"/>
          </a:p>
        </p:txBody>
      </p:sp>
    </p:spTree>
    <p:extLst>
      <p:ext uri="{BB962C8B-B14F-4D97-AF65-F5344CB8AC3E}">
        <p14:creationId xmlns:p14="http://schemas.microsoft.com/office/powerpoint/2010/main" val="42653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AA8A4-AE78-1FC7-3633-4B364AF3FA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E4F280-7F89-559E-7071-16E0B2B62B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D2A59E-3C1E-F34F-83C6-561A86348B37}"/>
              </a:ext>
            </a:extLst>
          </p:cNvPr>
          <p:cNvSpPr>
            <a:spLocks noGrp="1"/>
          </p:cNvSpPr>
          <p:nvPr>
            <p:ph type="body" idx="1"/>
          </p:nvPr>
        </p:nvSpPr>
        <p:spPr/>
        <p:txBody>
          <a:bodyPr/>
          <a:lstStyle/>
          <a:p>
            <a:pPr marL="285750" indent="-285750">
              <a:buFont typeface="Arial" panose="020B0604020202020204" pitchFamily="34" charset="0"/>
              <a:buChar char="•"/>
            </a:pPr>
            <a:r>
              <a:rPr lang="en-GB" sz="1200" dirty="0">
                <a:latin typeface="Arial" panose="020B0604020202020204" pitchFamily="34" charset="0"/>
                <a:cs typeface="Arial" panose="020B0604020202020204" pitchFamily="34" charset="0"/>
              </a:rPr>
              <a:t>Follow your complaints handling procedure – no response or poor CH can mean we cannot consider the complaint in ERT</a:t>
            </a:r>
          </a:p>
          <a:p>
            <a:pPr marL="285750" indent="-285750">
              <a:buFont typeface="Arial" panose="020B0604020202020204" pitchFamily="34" charset="0"/>
              <a:buChar char="•"/>
            </a:pPr>
            <a:r>
              <a:rPr lang="en-GB" sz="1200" dirty="0">
                <a:latin typeface="Arial" panose="020B0604020202020204" pitchFamily="34" charset="0"/>
                <a:cs typeface="Arial" panose="020B0604020202020204" pitchFamily="34" charset="0"/>
              </a:rPr>
              <a:t>Clearly identify the complaints being made – and reply</a:t>
            </a:r>
          </a:p>
          <a:p>
            <a:pPr marL="285750" indent="-285750">
              <a:buFont typeface="Arial" panose="020B0604020202020204" pitchFamily="34" charset="0"/>
              <a:buChar char="•"/>
            </a:pPr>
            <a:r>
              <a:rPr lang="en-GB" sz="1200" dirty="0">
                <a:latin typeface="Arial" panose="020B0604020202020204" pitchFamily="34" charset="0"/>
                <a:cs typeface="Arial" panose="020B0604020202020204" pitchFamily="34" charset="0"/>
              </a:rPr>
              <a:t>If there is an identified service failing – make an offer to resolve – use and refer to LeO’s enhanced remedies guidance – don’t forget D+I (does not have to be financial)</a:t>
            </a:r>
          </a:p>
          <a:p>
            <a:pPr marL="285750" indent="-285750">
              <a:buFont typeface="Arial" panose="020B0604020202020204" pitchFamily="34" charset="0"/>
              <a:buChar char="•"/>
            </a:pPr>
            <a:r>
              <a:rPr lang="en-GB" sz="1200" dirty="0">
                <a:latin typeface="Arial" panose="020B0604020202020204" pitchFamily="34" charset="0"/>
                <a:cs typeface="Arial" panose="020B0604020202020204" pitchFamily="34" charset="0"/>
              </a:rPr>
              <a:t>If there is no service failing, be clear about why and provide supporting evidence – if we can evidence NPS we can use 5.7a</a:t>
            </a:r>
          </a:p>
          <a:p>
            <a:endParaRPr lang="en-GB" dirty="0"/>
          </a:p>
        </p:txBody>
      </p:sp>
      <p:sp>
        <p:nvSpPr>
          <p:cNvPr id="4" name="Slide Number Placeholder 3">
            <a:extLst>
              <a:ext uri="{FF2B5EF4-FFF2-40B4-BE49-F238E27FC236}">
                <a16:creationId xmlns:a16="http://schemas.microsoft.com/office/drawing/2014/main" id="{959180E3-B27D-9EC1-9566-DB5C7FCDAA5E}"/>
              </a:ext>
            </a:extLst>
          </p:cNvPr>
          <p:cNvSpPr>
            <a:spLocks noGrp="1"/>
          </p:cNvSpPr>
          <p:nvPr>
            <p:ph type="sldNum" sz="quarter" idx="5"/>
          </p:nvPr>
        </p:nvSpPr>
        <p:spPr/>
        <p:txBody>
          <a:bodyPr/>
          <a:lstStyle/>
          <a:p>
            <a:fld id="{9C06E906-C73F-3042-9AA0-C839382BE25C}" type="slidenum">
              <a:rPr lang="en-US" smtClean="0"/>
              <a:t>8</a:t>
            </a:fld>
            <a:endParaRPr lang="en-US"/>
          </a:p>
        </p:txBody>
      </p:sp>
    </p:spTree>
    <p:extLst>
      <p:ext uri="{BB962C8B-B14F-4D97-AF65-F5344CB8AC3E}">
        <p14:creationId xmlns:p14="http://schemas.microsoft.com/office/powerpoint/2010/main" val="1804662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0B297-F830-B3EA-1319-C46FB3D573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17A05C-9709-BB58-9D29-24E838099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73A969-DB3B-10BB-ADBC-E373B518B47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F8AA0D2-B417-02A8-51A9-EB6453390DEE}"/>
              </a:ext>
            </a:extLst>
          </p:cNvPr>
          <p:cNvSpPr>
            <a:spLocks noGrp="1"/>
          </p:cNvSpPr>
          <p:nvPr>
            <p:ph type="sldNum" sz="quarter" idx="5"/>
          </p:nvPr>
        </p:nvSpPr>
        <p:spPr/>
        <p:txBody>
          <a:bodyPr/>
          <a:lstStyle/>
          <a:p>
            <a:fld id="{9C06E906-C73F-3042-9AA0-C839382BE25C}" type="slidenum">
              <a:rPr lang="en-US" smtClean="0"/>
              <a:t>9</a:t>
            </a:fld>
            <a:endParaRPr lang="en-US"/>
          </a:p>
        </p:txBody>
      </p:sp>
    </p:spTree>
    <p:extLst>
      <p:ext uri="{BB962C8B-B14F-4D97-AF65-F5344CB8AC3E}">
        <p14:creationId xmlns:p14="http://schemas.microsoft.com/office/powerpoint/2010/main" val="4058340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C6CE0-7871-A10A-9F9D-8762845DCFA1}"/>
              </a:ext>
            </a:extLst>
          </p:cNvPr>
          <p:cNvSpPr>
            <a:spLocks noGrp="1"/>
          </p:cNvSpPr>
          <p:nvPr>
            <p:ph type="ctrTitle" hasCustomPrompt="1"/>
          </p:nvPr>
        </p:nvSpPr>
        <p:spPr>
          <a:xfrm>
            <a:off x="2708244" y="2587231"/>
            <a:ext cx="6480000" cy="1203406"/>
          </a:xfrm>
        </p:spPr>
        <p:txBody>
          <a:bodyPr wrap="square" lIns="0" tIns="0" rIns="0" bIns="0" anchor="b">
            <a:spAutoFit/>
          </a:bodyPr>
          <a:lstStyle>
            <a:lvl1pPr algn="l">
              <a:lnSpc>
                <a:spcPct val="82000"/>
              </a:lnSpc>
              <a:defRPr sz="4600" b="0" i="0" spc="220" baseline="0">
                <a:solidFill>
                  <a:srgbClr val="CA005D"/>
                </a:solidFill>
                <a:latin typeface="Arial" panose="020B0604020202020204" pitchFamily="34" charset="0"/>
                <a:cs typeface="Futura Medium" panose="020B0602020204020303" pitchFamily="34" charset="-79"/>
              </a:defRPr>
            </a:lvl1pPr>
          </a:lstStyle>
          <a:p>
            <a:r>
              <a:rPr lang="en-GB"/>
              <a:t>DOCUMENT TITLE GOES HERE</a:t>
            </a:r>
            <a:endParaRPr lang="en-US"/>
          </a:p>
        </p:txBody>
      </p:sp>
      <p:sp>
        <p:nvSpPr>
          <p:cNvPr id="3" name="Subtitle 2">
            <a:extLst>
              <a:ext uri="{FF2B5EF4-FFF2-40B4-BE49-F238E27FC236}">
                <a16:creationId xmlns:a16="http://schemas.microsoft.com/office/drawing/2014/main" id="{228DA9B6-D085-4754-036A-C76F2928F57D}"/>
              </a:ext>
            </a:extLst>
          </p:cNvPr>
          <p:cNvSpPr>
            <a:spLocks noGrp="1"/>
          </p:cNvSpPr>
          <p:nvPr>
            <p:ph type="subTitle" idx="1" hasCustomPrompt="1"/>
          </p:nvPr>
        </p:nvSpPr>
        <p:spPr>
          <a:xfrm>
            <a:off x="2708244" y="3890121"/>
            <a:ext cx="6480000" cy="498598"/>
          </a:xfrm>
        </p:spPr>
        <p:txBody>
          <a:bodyPr wrap="square" lIns="0" tIns="0" rIns="0" bIns="0">
            <a:spAutoFit/>
          </a:bodyPr>
          <a:lstStyle>
            <a:lvl1pPr marL="0" indent="0" algn="l">
              <a:buNone/>
              <a:defRPr sz="35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goes here</a:t>
            </a:r>
            <a:endParaRPr lang="en-US"/>
          </a:p>
        </p:txBody>
      </p:sp>
      <p:pic>
        <p:nvPicPr>
          <p:cNvPr id="7" name="Graphic 6">
            <a:extLst>
              <a:ext uri="{FF2B5EF4-FFF2-40B4-BE49-F238E27FC236}">
                <a16:creationId xmlns:a16="http://schemas.microsoft.com/office/drawing/2014/main" id="{A255DECA-9B84-1736-ABB9-950201A1084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362857" cy="6858000"/>
          </a:xfrm>
          <a:prstGeom prst="rect">
            <a:avLst/>
          </a:prstGeom>
        </p:spPr>
      </p:pic>
      <p:pic>
        <p:nvPicPr>
          <p:cNvPr id="11" name="Graphic 10">
            <a:extLst>
              <a:ext uri="{FF2B5EF4-FFF2-40B4-BE49-F238E27FC236}">
                <a16:creationId xmlns:a16="http://schemas.microsoft.com/office/drawing/2014/main" id="{3FC3C5D7-78C7-95FD-DABC-C5F38D7439D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519470" y="628623"/>
            <a:ext cx="2044749" cy="829474"/>
          </a:xfrm>
          <a:prstGeom prst="rect">
            <a:avLst/>
          </a:prstGeom>
        </p:spPr>
      </p:pic>
    </p:spTree>
    <p:extLst>
      <p:ext uri="{BB962C8B-B14F-4D97-AF65-F5344CB8AC3E}">
        <p14:creationId xmlns:p14="http://schemas.microsoft.com/office/powerpoint/2010/main" val="30731987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pic>
        <p:nvPicPr>
          <p:cNvPr id="13" name="Picture 12" descr="Legal Ombudsman">
            <a:extLst>
              <a:ext uri="{FF2B5EF4-FFF2-40B4-BE49-F238E27FC236}">
                <a16:creationId xmlns:a16="http://schemas.microsoft.com/office/drawing/2014/main" id="{48AA4864-3A06-5989-CA11-08D419EF65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EF09277-C221-5832-D932-BA8C606BA23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A8C390-1F17-0D63-9F90-E0ACB9BF82FE}"/>
              </a:ext>
            </a:extLst>
          </p:cNvPr>
          <p:cNvSpPr>
            <a:spLocks noGrp="1"/>
          </p:cNvSpPr>
          <p:nvPr>
            <p:ph sz="half" idx="1"/>
          </p:nvPr>
        </p:nvSpPr>
        <p:spPr>
          <a:xfrm>
            <a:off x="360000" y="2124000"/>
            <a:ext cx="5353200" cy="38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82A03319-CF63-3A9E-DE39-B1B56B01F01C}"/>
              </a:ext>
            </a:extLst>
          </p:cNvPr>
          <p:cNvSpPr>
            <a:spLocks noGrp="1"/>
          </p:cNvSpPr>
          <p:nvPr>
            <p:ph sz="half" idx="2"/>
          </p:nvPr>
        </p:nvSpPr>
        <p:spPr>
          <a:xfrm>
            <a:off x="6479628" y="2124000"/>
            <a:ext cx="5352372" cy="3816000"/>
          </a:xfrm>
        </p:spPr>
        <p:txBody>
          <a:bodyPr/>
          <a:lstStyle>
            <a:lvl1pP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a:extLst>
              <a:ext uri="{FF2B5EF4-FFF2-40B4-BE49-F238E27FC236}">
                <a16:creationId xmlns:a16="http://schemas.microsoft.com/office/drawing/2014/main" id="{A4C78FAE-7B39-6CE5-1468-5A59B5755E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1CF31A8-DA78-7169-CB34-C6220823D7B6}"/>
              </a:ext>
            </a:extLst>
          </p:cNvPr>
          <p:cNvSpPr>
            <a:spLocks noGrp="1"/>
          </p:cNvSpPr>
          <p:nvPr>
            <p:ph type="sldNum" sz="quarter" idx="12"/>
          </p:nvPr>
        </p:nvSpPr>
        <p:spPr/>
        <p:txBody>
          <a:bodyPr/>
          <a:lstStyle/>
          <a:p>
            <a:fld id="{FF8B8A7A-620F-4F1D-85CA-2E9817373B1A}" type="slidenum">
              <a:rPr lang="en-GB" smtClean="0"/>
              <a:t>‹#›</a:t>
            </a:fld>
            <a:endParaRPr lang="en-GB"/>
          </a:p>
        </p:txBody>
      </p:sp>
    </p:spTree>
    <p:extLst>
      <p:ext uri="{BB962C8B-B14F-4D97-AF65-F5344CB8AC3E}">
        <p14:creationId xmlns:p14="http://schemas.microsoft.com/office/powerpoint/2010/main" val="61875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C152A-7934-34B2-1919-EE2B97335247}"/>
              </a:ext>
            </a:extLst>
          </p:cNvPr>
          <p:cNvSpPr>
            <a:spLocks noGrp="1"/>
          </p:cNvSpPr>
          <p:nvPr>
            <p:ph type="title" hasCustomPrompt="1"/>
          </p:nvPr>
        </p:nvSpPr>
        <p:spPr>
          <a:xfrm>
            <a:off x="914400" y="626400"/>
            <a:ext cx="10515600" cy="1020279"/>
          </a:xfrm>
        </p:spPr>
        <p:txBody>
          <a:bodyPr lIns="0" tIns="0" rIns="0" bIns="0" anchor="b" anchorCtr="0">
            <a:spAutoFit/>
          </a:bodyPr>
          <a:lstStyle>
            <a:lvl1pPr>
              <a:lnSpc>
                <a:spcPct val="85000"/>
              </a:lnSpc>
              <a:defRPr sz="3900" spc="240" baseline="0">
                <a:solidFill>
                  <a:srgbClr val="CA005D"/>
                </a:solidFill>
              </a:defRPr>
            </a:lvl1pPr>
          </a:lstStyle>
          <a:p>
            <a:r>
              <a:rPr lang="en-GB" dirty="0"/>
              <a:t>Document title goes here</a:t>
            </a:r>
            <a:br>
              <a:rPr lang="en-GB" dirty="0"/>
            </a:br>
            <a:r>
              <a:rPr lang="en-GB" dirty="0"/>
              <a:t>Document title goes here</a:t>
            </a:r>
            <a:endParaRPr lang="en-US" dirty="0"/>
          </a:p>
        </p:txBody>
      </p:sp>
      <p:sp>
        <p:nvSpPr>
          <p:cNvPr id="3" name="Content Placeholder 2">
            <a:extLst>
              <a:ext uri="{FF2B5EF4-FFF2-40B4-BE49-F238E27FC236}">
                <a16:creationId xmlns:a16="http://schemas.microsoft.com/office/drawing/2014/main" id="{0E9C7C03-4531-6276-1369-2FCEF5A7E9FE}"/>
              </a:ext>
            </a:extLst>
          </p:cNvPr>
          <p:cNvSpPr>
            <a:spLocks noGrp="1"/>
          </p:cNvSpPr>
          <p:nvPr>
            <p:ph idx="1"/>
          </p:nvPr>
        </p:nvSpPr>
        <p:spPr>
          <a:xfrm>
            <a:off x="914400" y="2705725"/>
            <a:ext cx="10439400" cy="211853"/>
          </a:xfrm>
        </p:spPr>
        <p:txBody>
          <a:bodyPr lIns="0" tIns="0" rIns="0" bIns="0" numCol="2" spcCol="900000">
            <a:spAutoFit/>
          </a:bodyPr>
          <a:lstStyle>
            <a:lvl1pPr marL="0" indent="0">
              <a:spcBef>
                <a:spcPts val="0"/>
              </a:spcBef>
              <a:spcAft>
                <a:spcPts val="1800"/>
              </a:spcAft>
              <a:buNone/>
              <a:defRPr sz="1500">
                <a:solidFill>
                  <a:schemeClr val="tx2"/>
                </a:solidFill>
              </a:defRPr>
            </a:lvl1pPr>
          </a:lstStyle>
          <a:p>
            <a:pPr lvl="0"/>
            <a:r>
              <a:rPr lang="en-US"/>
              <a:t>Click to edit Master text styles</a:t>
            </a:r>
          </a:p>
        </p:txBody>
      </p:sp>
      <p:pic>
        <p:nvPicPr>
          <p:cNvPr id="9" name="Graphic 8">
            <a:extLst>
              <a:ext uri="{FF2B5EF4-FFF2-40B4-BE49-F238E27FC236}">
                <a16:creationId xmlns:a16="http://schemas.microsoft.com/office/drawing/2014/main" id="{6BF21437-FFD2-18A2-E0C3-B4E2EE2A76C2}"/>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r="42164"/>
          <a:stretch/>
        </p:blipFill>
        <p:spPr>
          <a:xfrm>
            <a:off x="1" y="0"/>
            <a:ext cx="209862" cy="6858000"/>
          </a:xfrm>
          <a:prstGeom prst="rect">
            <a:avLst/>
          </a:prstGeom>
        </p:spPr>
      </p:pic>
      <p:sp>
        <p:nvSpPr>
          <p:cNvPr id="11" name="Text Placeholder 2">
            <a:extLst>
              <a:ext uri="{FF2B5EF4-FFF2-40B4-BE49-F238E27FC236}">
                <a16:creationId xmlns:a16="http://schemas.microsoft.com/office/drawing/2014/main" id="{F2BFA9AF-EA6A-02CD-ED98-26ED0544C034}"/>
              </a:ext>
            </a:extLst>
          </p:cNvPr>
          <p:cNvSpPr>
            <a:spLocks noGrp="1"/>
          </p:cNvSpPr>
          <p:nvPr>
            <p:ph type="body" idx="13" hasCustomPrompt="1"/>
          </p:nvPr>
        </p:nvSpPr>
        <p:spPr>
          <a:xfrm>
            <a:off x="914399" y="2117350"/>
            <a:ext cx="10440000" cy="346249"/>
          </a:xfrm>
        </p:spPr>
        <p:txBody>
          <a:bodyPr lIns="0" tIns="0" rIns="0" bIns="0" anchor="b">
            <a:spAutoFit/>
          </a:bodyPr>
          <a:lstStyle>
            <a:lvl1pPr marL="0" indent="0">
              <a:buNone/>
              <a:defRPr sz="25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Heading level two</a:t>
            </a:r>
          </a:p>
        </p:txBody>
      </p:sp>
      <p:sp>
        <p:nvSpPr>
          <p:cNvPr id="4" name="Footer Placeholder 4">
            <a:extLst>
              <a:ext uri="{FF2B5EF4-FFF2-40B4-BE49-F238E27FC236}">
                <a16:creationId xmlns:a16="http://schemas.microsoft.com/office/drawing/2014/main" id="{3B516EB5-4EBB-74F3-1FF5-30E834FBD832}"/>
              </a:ext>
            </a:extLst>
          </p:cNvPr>
          <p:cNvSpPr>
            <a:spLocks noGrp="1"/>
          </p:cNvSpPr>
          <p:nvPr>
            <p:ph type="ftr" sz="quarter" idx="3"/>
          </p:nvPr>
        </p:nvSpPr>
        <p:spPr>
          <a:xfrm>
            <a:off x="914400" y="6045010"/>
            <a:ext cx="4114800" cy="218521"/>
          </a:xfrm>
          <a:prstGeom prst="rect">
            <a:avLst/>
          </a:prstGeom>
        </p:spPr>
        <p:txBody>
          <a:bodyPr lIns="0" tIns="0" rIns="0" bIns="0" anchor="t" anchorCtr="0">
            <a:spAutoFit/>
          </a:bodyPr>
          <a:lstStyle>
            <a:lvl1pPr algn="l">
              <a:defRPr sz="1420" spc="30" baseline="0">
                <a:solidFill>
                  <a:schemeClr val="tx2"/>
                </a:solidFill>
                <a:latin typeface="Arial" panose="020B0604020202020204" pitchFamily="34" charset="0"/>
              </a:defRPr>
            </a:lvl1pPr>
          </a:lstStyle>
          <a:p>
            <a:r>
              <a:rPr lang="en-US" dirty="0"/>
              <a:t>PRESENTATION TITLE</a:t>
            </a:r>
          </a:p>
        </p:txBody>
      </p:sp>
      <p:sp>
        <p:nvSpPr>
          <p:cNvPr id="7" name="Slide Number Placeholder 5">
            <a:extLst>
              <a:ext uri="{FF2B5EF4-FFF2-40B4-BE49-F238E27FC236}">
                <a16:creationId xmlns:a16="http://schemas.microsoft.com/office/drawing/2014/main" id="{F51BD0E4-AAE5-88C0-3449-A24BB4613248}"/>
              </a:ext>
            </a:extLst>
          </p:cNvPr>
          <p:cNvSpPr>
            <a:spLocks noGrp="1"/>
          </p:cNvSpPr>
          <p:nvPr>
            <p:ph type="sldNum" sz="quarter" idx="4"/>
          </p:nvPr>
        </p:nvSpPr>
        <p:spPr>
          <a:xfrm>
            <a:off x="10947748" y="6045010"/>
            <a:ext cx="586052" cy="218521"/>
          </a:xfrm>
          <a:prstGeom prst="rect">
            <a:avLst/>
          </a:prstGeom>
        </p:spPr>
        <p:txBody>
          <a:bodyPr wrap="square" lIns="0" tIns="0" rIns="0" bIns="0" anchor="t" anchorCtr="0">
            <a:spAutoFit/>
          </a:bodyPr>
          <a:lstStyle>
            <a:lvl1pPr algn="r">
              <a:defRPr sz="1420">
                <a:solidFill>
                  <a:schemeClr val="tx2"/>
                </a:solidFill>
                <a:latin typeface="Arial" panose="020B0604020202020204" pitchFamily="34" charset="0"/>
              </a:defRPr>
            </a:lvl1pPr>
          </a:lstStyle>
          <a:p>
            <a:fld id="{D0C43B15-F7C5-2A4A-9CA5-BC9135262EC9}" type="slidenum">
              <a:rPr lang="en-US" smtClean="0"/>
              <a:pPr/>
              <a:t>‹#›</a:t>
            </a:fld>
            <a:endParaRPr lang="en-US" dirty="0"/>
          </a:p>
        </p:txBody>
      </p:sp>
    </p:spTree>
    <p:extLst>
      <p:ext uri="{BB962C8B-B14F-4D97-AF65-F5344CB8AC3E}">
        <p14:creationId xmlns:p14="http://schemas.microsoft.com/office/powerpoint/2010/main" val="3965286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and Pictur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63C5984-FA20-1B45-C4E3-7AA63E22FDA8}"/>
              </a:ext>
            </a:extLst>
          </p:cNvPr>
          <p:cNvSpPr>
            <a:spLocks noGrp="1"/>
          </p:cNvSpPr>
          <p:nvPr>
            <p:ph type="pic" idx="1"/>
          </p:nvPr>
        </p:nvSpPr>
        <p:spPr>
          <a:xfrm>
            <a:off x="7508240" y="0"/>
            <a:ext cx="4674646" cy="6858000"/>
          </a:xfrm>
          <a:solidFill>
            <a:schemeClr val="accent3">
              <a:lumMod val="20000"/>
              <a:lumOff val="80000"/>
            </a:schemeClr>
          </a:solidFill>
        </p:spPr>
        <p:txBody>
          <a:bodyPr lIns="0" tIns="0" rIns="0" bIns="0" anchor="ctr" anchorCtr="0">
            <a:noAutofit/>
          </a:bodyPr>
          <a:lstStyle>
            <a:lvl1pPr marL="0" indent="0" algn="ctr">
              <a:buNone/>
              <a:defRPr sz="1000">
                <a:solidFill>
                  <a:srgbClr val="CA005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Content Placeholder 2">
            <a:extLst>
              <a:ext uri="{FF2B5EF4-FFF2-40B4-BE49-F238E27FC236}">
                <a16:creationId xmlns:a16="http://schemas.microsoft.com/office/drawing/2014/main" id="{821EEDA5-DA3A-1840-19CA-8FB4D7D98FEE}"/>
              </a:ext>
            </a:extLst>
          </p:cNvPr>
          <p:cNvSpPr>
            <a:spLocks noGrp="1"/>
          </p:cNvSpPr>
          <p:nvPr>
            <p:ph idx="10"/>
          </p:nvPr>
        </p:nvSpPr>
        <p:spPr>
          <a:xfrm>
            <a:off x="914399" y="2705725"/>
            <a:ext cx="6300000" cy="207749"/>
          </a:xfrm>
        </p:spPr>
        <p:txBody>
          <a:bodyPr lIns="0" tIns="0" rIns="0" bIns="0" numCol="1" spcCol="900000">
            <a:spAutoFit/>
          </a:bodyPr>
          <a:lstStyle>
            <a:lvl1pPr marL="252000" indent="-252000">
              <a:spcBef>
                <a:spcPts val="0"/>
              </a:spcBef>
              <a:spcAft>
                <a:spcPts val="1800"/>
              </a:spcAft>
              <a:buSzPct val="110000"/>
              <a:buFont typeface="Arial" panose="020B0604020202020204" pitchFamily="34" charset="0"/>
              <a:buChar char="•"/>
              <a:defRPr sz="1500">
                <a:solidFill>
                  <a:schemeClr val="tx2"/>
                </a:solidFill>
              </a:defRPr>
            </a:lvl1pPr>
          </a:lstStyle>
          <a:p>
            <a:pPr lvl="0"/>
            <a:r>
              <a:rPr lang="en-US"/>
              <a:t>Click to edit Master text styles</a:t>
            </a:r>
          </a:p>
        </p:txBody>
      </p:sp>
      <p:pic>
        <p:nvPicPr>
          <p:cNvPr id="15" name="Graphic 14">
            <a:extLst>
              <a:ext uri="{FF2B5EF4-FFF2-40B4-BE49-F238E27FC236}">
                <a16:creationId xmlns:a16="http://schemas.microsoft.com/office/drawing/2014/main" id="{82A89E15-0C37-7907-6DD7-726EB80E2588}"/>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r="42164"/>
          <a:stretch/>
        </p:blipFill>
        <p:spPr>
          <a:xfrm>
            <a:off x="1" y="0"/>
            <a:ext cx="209862" cy="6858000"/>
          </a:xfrm>
          <a:prstGeom prst="rect">
            <a:avLst/>
          </a:prstGeom>
        </p:spPr>
      </p:pic>
      <p:sp>
        <p:nvSpPr>
          <p:cNvPr id="2" name="Title 1">
            <a:extLst>
              <a:ext uri="{FF2B5EF4-FFF2-40B4-BE49-F238E27FC236}">
                <a16:creationId xmlns:a16="http://schemas.microsoft.com/office/drawing/2014/main" id="{70B76F35-7271-9CAF-E48F-FA0DA3CEAB42}"/>
              </a:ext>
            </a:extLst>
          </p:cNvPr>
          <p:cNvSpPr>
            <a:spLocks noGrp="1"/>
          </p:cNvSpPr>
          <p:nvPr>
            <p:ph type="title" hasCustomPrompt="1"/>
          </p:nvPr>
        </p:nvSpPr>
        <p:spPr>
          <a:xfrm>
            <a:off x="914400" y="626400"/>
            <a:ext cx="6300000" cy="1020279"/>
          </a:xfrm>
        </p:spPr>
        <p:txBody>
          <a:bodyPr lIns="0" tIns="0" rIns="0" bIns="0" anchor="b" anchorCtr="0">
            <a:spAutoFit/>
          </a:bodyPr>
          <a:lstStyle>
            <a:lvl1pPr>
              <a:lnSpc>
                <a:spcPct val="85000"/>
              </a:lnSpc>
              <a:defRPr sz="3900" spc="240" baseline="0">
                <a:solidFill>
                  <a:srgbClr val="CA005D"/>
                </a:solidFill>
              </a:defRPr>
            </a:lvl1pPr>
          </a:lstStyle>
          <a:p>
            <a:r>
              <a:rPr lang="en-GB" dirty="0"/>
              <a:t>Document title goes here</a:t>
            </a:r>
            <a:br>
              <a:rPr lang="en-GB" dirty="0"/>
            </a:br>
            <a:r>
              <a:rPr lang="en-GB" dirty="0"/>
              <a:t>Document title goes here</a:t>
            </a:r>
            <a:endParaRPr lang="en-US" dirty="0"/>
          </a:p>
        </p:txBody>
      </p:sp>
      <p:sp>
        <p:nvSpPr>
          <p:cNvPr id="5" name="Text Placeholder 2">
            <a:extLst>
              <a:ext uri="{FF2B5EF4-FFF2-40B4-BE49-F238E27FC236}">
                <a16:creationId xmlns:a16="http://schemas.microsoft.com/office/drawing/2014/main" id="{B665D192-ECB0-C99E-6212-A28836BD9E2C}"/>
              </a:ext>
            </a:extLst>
          </p:cNvPr>
          <p:cNvSpPr>
            <a:spLocks noGrp="1"/>
          </p:cNvSpPr>
          <p:nvPr>
            <p:ph type="body" idx="14" hasCustomPrompt="1"/>
          </p:nvPr>
        </p:nvSpPr>
        <p:spPr>
          <a:xfrm>
            <a:off x="914399" y="2117350"/>
            <a:ext cx="6300000" cy="346249"/>
          </a:xfrm>
        </p:spPr>
        <p:txBody>
          <a:bodyPr lIns="0" tIns="0" rIns="0" bIns="0" anchor="b">
            <a:spAutoFit/>
          </a:bodyPr>
          <a:lstStyle>
            <a:lvl1pPr marL="0" indent="0">
              <a:buNone/>
              <a:defRPr sz="25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Heading level two</a:t>
            </a:r>
          </a:p>
        </p:txBody>
      </p:sp>
      <p:sp>
        <p:nvSpPr>
          <p:cNvPr id="8" name="Footer Placeholder 4">
            <a:extLst>
              <a:ext uri="{FF2B5EF4-FFF2-40B4-BE49-F238E27FC236}">
                <a16:creationId xmlns:a16="http://schemas.microsoft.com/office/drawing/2014/main" id="{E779C092-F538-CDF2-9E55-B640504F2124}"/>
              </a:ext>
            </a:extLst>
          </p:cNvPr>
          <p:cNvSpPr>
            <a:spLocks noGrp="1"/>
          </p:cNvSpPr>
          <p:nvPr>
            <p:ph type="ftr" sz="quarter" idx="3"/>
          </p:nvPr>
        </p:nvSpPr>
        <p:spPr>
          <a:xfrm>
            <a:off x="914400" y="6045010"/>
            <a:ext cx="4114800" cy="218521"/>
          </a:xfrm>
          <a:prstGeom prst="rect">
            <a:avLst/>
          </a:prstGeom>
        </p:spPr>
        <p:txBody>
          <a:bodyPr lIns="0" tIns="0" rIns="0" bIns="0" anchor="t" anchorCtr="0">
            <a:spAutoFit/>
          </a:bodyPr>
          <a:lstStyle>
            <a:lvl1pPr algn="l">
              <a:defRPr sz="1420" spc="30" baseline="0">
                <a:solidFill>
                  <a:schemeClr val="tx2"/>
                </a:solidFill>
                <a:latin typeface="Arial" panose="020B0604020202020204" pitchFamily="34" charset="0"/>
              </a:defRPr>
            </a:lvl1pPr>
          </a:lstStyle>
          <a:p>
            <a:r>
              <a:rPr lang="en-US" dirty="0"/>
              <a:t>PRESENTATION TITLE</a:t>
            </a:r>
          </a:p>
        </p:txBody>
      </p:sp>
      <p:sp>
        <p:nvSpPr>
          <p:cNvPr id="16" name="Slide Number Placeholder 5">
            <a:extLst>
              <a:ext uri="{FF2B5EF4-FFF2-40B4-BE49-F238E27FC236}">
                <a16:creationId xmlns:a16="http://schemas.microsoft.com/office/drawing/2014/main" id="{5DD955CA-F010-DF5F-05C0-C2ED8F25B89E}"/>
              </a:ext>
            </a:extLst>
          </p:cNvPr>
          <p:cNvSpPr>
            <a:spLocks noGrp="1"/>
          </p:cNvSpPr>
          <p:nvPr>
            <p:ph type="sldNum" sz="quarter" idx="4"/>
          </p:nvPr>
        </p:nvSpPr>
        <p:spPr>
          <a:xfrm>
            <a:off x="10947748" y="6045010"/>
            <a:ext cx="586052" cy="218521"/>
          </a:xfrm>
          <a:prstGeom prst="rect">
            <a:avLst/>
          </a:prstGeom>
        </p:spPr>
        <p:txBody>
          <a:bodyPr wrap="square" lIns="0" tIns="0" rIns="0" bIns="0" anchor="t" anchorCtr="0">
            <a:spAutoFit/>
          </a:bodyPr>
          <a:lstStyle>
            <a:lvl1pPr algn="r">
              <a:defRPr sz="1420">
                <a:solidFill>
                  <a:schemeClr val="tx2"/>
                </a:solidFill>
                <a:latin typeface="Arial" panose="020B0604020202020204" pitchFamily="34" charset="0"/>
              </a:defRPr>
            </a:lvl1pPr>
          </a:lstStyle>
          <a:p>
            <a:fld id="{D0C43B15-F7C5-2A4A-9CA5-BC9135262EC9}" type="slidenum">
              <a:rPr lang="en-US" smtClean="0"/>
              <a:pPr/>
              <a:t>‹#›</a:t>
            </a:fld>
            <a:endParaRPr lang="en-US" dirty="0"/>
          </a:p>
        </p:txBody>
      </p:sp>
    </p:spTree>
    <p:extLst>
      <p:ext uri="{BB962C8B-B14F-4D97-AF65-F5344CB8AC3E}">
        <p14:creationId xmlns:p14="http://schemas.microsoft.com/office/powerpoint/2010/main" val="2892614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0BB71019-F8E8-88B1-E61D-4BECF10985EA}"/>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r="42164"/>
          <a:stretch/>
        </p:blipFill>
        <p:spPr>
          <a:xfrm>
            <a:off x="1" y="0"/>
            <a:ext cx="209862" cy="6858000"/>
          </a:xfrm>
          <a:prstGeom prst="rect">
            <a:avLst/>
          </a:prstGeom>
        </p:spPr>
      </p:pic>
      <p:sp>
        <p:nvSpPr>
          <p:cNvPr id="15" name="Table Placeholder 14">
            <a:extLst>
              <a:ext uri="{FF2B5EF4-FFF2-40B4-BE49-F238E27FC236}">
                <a16:creationId xmlns:a16="http://schemas.microsoft.com/office/drawing/2014/main" id="{B8C309F3-AB15-F164-B6CD-0AC4A82609BC}"/>
              </a:ext>
            </a:extLst>
          </p:cNvPr>
          <p:cNvSpPr>
            <a:spLocks noGrp="1"/>
          </p:cNvSpPr>
          <p:nvPr>
            <p:ph type="tbl" sz="quarter" idx="14"/>
          </p:nvPr>
        </p:nvSpPr>
        <p:spPr>
          <a:xfrm>
            <a:off x="5313045" y="2153416"/>
            <a:ext cx="6220755" cy="3164746"/>
          </a:xfrm>
        </p:spPr>
        <p:txBody>
          <a:bodyPr anchor="ctr" anchorCtr="0">
            <a:noAutofit/>
          </a:bodyPr>
          <a:lstStyle>
            <a:lvl1pPr marL="0" indent="0" algn="ctr">
              <a:buNone/>
              <a:defRPr sz="900">
                <a:solidFill>
                  <a:srgbClr val="CA005D"/>
                </a:solidFill>
              </a:defRPr>
            </a:lvl1pPr>
          </a:lstStyle>
          <a:p>
            <a:r>
              <a:rPr lang="en-US"/>
              <a:t>Click icon to add table</a:t>
            </a:r>
            <a:endParaRPr lang="en-US" dirty="0"/>
          </a:p>
        </p:txBody>
      </p:sp>
      <p:sp>
        <p:nvSpPr>
          <p:cNvPr id="4" name="Title 1">
            <a:extLst>
              <a:ext uri="{FF2B5EF4-FFF2-40B4-BE49-F238E27FC236}">
                <a16:creationId xmlns:a16="http://schemas.microsoft.com/office/drawing/2014/main" id="{7073F234-CA2E-2F2B-B8D6-6EC6085A67EA}"/>
              </a:ext>
            </a:extLst>
          </p:cNvPr>
          <p:cNvSpPr>
            <a:spLocks noGrp="1"/>
          </p:cNvSpPr>
          <p:nvPr>
            <p:ph type="title" hasCustomPrompt="1"/>
          </p:nvPr>
        </p:nvSpPr>
        <p:spPr>
          <a:xfrm>
            <a:off x="914400" y="626400"/>
            <a:ext cx="10515600" cy="1020279"/>
          </a:xfrm>
        </p:spPr>
        <p:txBody>
          <a:bodyPr lIns="0" tIns="0" rIns="0" bIns="0" anchor="b" anchorCtr="0">
            <a:spAutoFit/>
          </a:bodyPr>
          <a:lstStyle>
            <a:lvl1pPr>
              <a:lnSpc>
                <a:spcPct val="85000"/>
              </a:lnSpc>
              <a:defRPr sz="3900" spc="240" baseline="0">
                <a:solidFill>
                  <a:srgbClr val="CA005D"/>
                </a:solidFill>
              </a:defRPr>
            </a:lvl1pPr>
          </a:lstStyle>
          <a:p>
            <a:r>
              <a:rPr lang="en-GB" dirty="0"/>
              <a:t>Document title goes here</a:t>
            </a:r>
            <a:br>
              <a:rPr lang="en-GB" dirty="0"/>
            </a:br>
            <a:r>
              <a:rPr lang="en-GB" dirty="0"/>
              <a:t>Document title goes here</a:t>
            </a:r>
            <a:endParaRPr lang="en-US" dirty="0"/>
          </a:p>
        </p:txBody>
      </p:sp>
      <p:sp>
        <p:nvSpPr>
          <p:cNvPr id="5" name="Content Placeholder 2">
            <a:extLst>
              <a:ext uri="{FF2B5EF4-FFF2-40B4-BE49-F238E27FC236}">
                <a16:creationId xmlns:a16="http://schemas.microsoft.com/office/drawing/2014/main" id="{ACE66FBB-0C1C-C07E-2705-5AEED9F01CF4}"/>
              </a:ext>
            </a:extLst>
          </p:cNvPr>
          <p:cNvSpPr>
            <a:spLocks noGrp="1"/>
          </p:cNvSpPr>
          <p:nvPr>
            <p:ph idx="1"/>
          </p:nvPr>
        </p:nvSpPr>
        <p:spPr>
          <a:xfrm>
            <a:off x="914401" y="2705725"/>
            <a:ext cx="4140000" cy="207749"/>
          </a:xfrm>
        </p:spPr>
        <p:txBody>
          <a:bodyPr lIns="0" tIns="0" rIns="0" bIns="0" numCol="1" spcCol="900000">
            <a:spAutoFit/>
          </a:bodyPr>
          <a:lstStyle>
            <a:lvl1pPr marL="0" indent="0">
              <a:spcBef>
                <a:spcPts val="0"/>
              </a:spcBef>
              <a:spcAft>
                <a:spcPts val="1800"/>
              </a:spcAft>
              <a:buNone/>
              <a:defRPr sz="1500">
                <a:solidFill>
                  <a:schemeClr val="tx2"/>
                </a:solidFill>
              </a:defRPr>
            </a:lvl1pPr>
          </a:lstStyle>
          <a:p>
            <a:pPr lvl="0"/>
            <a:r>
              <a:rPr lang="en-US"/>
              <a:t>Click to edit Master text styles</a:t>
            </a:r>
          </a:p>
        </p:txBody>
      </p:sp>
      <p:sp>
        <p:nvSpPr>
          <p:cNvPr id="6" name="Text Placeholder 2">
            <a:extLst>
              <a:ext uri="{FF2B5EF4-FFF2-40B4-BE49-F238E27FC236}">
                <a16:creationId xmlns:a16="http://schemas.microsoft.com/office/drawing/2014/main" id="{B4914B99-3016-C34B-A173-AE380B4332CD}"/>
              </a:ext>
            </a:extLst>
          </p:cNvPr>
          <p:cNvSpPr>
            <a:spLocks noGrp="1"/>
          </p:cNvSpPr>
          <p:nvPr>
            <p:ph type="body" idx="13" hasCustomPrompt="1"/>
          </p:nvPr>
        </p:nvSpPr>
        <p:spPr>
          <a:xfrm>
            <a:off x="914400" y="2117350"/>
            <a:ext cx="4140000" cy="346249"/>
          </a:xfrm>
        </p:spPr>
        <p:txBody>
          <a:bodyPr lIns="0" tIns="0" rIns="0" bIns="0" anchor="b">
            <a:spAutoFit/>
          </a:bodyPr>
          <a:lstStyle>
            <a:lvl1pPr marL="0" indent="0">
              <a:buNone/>
              <a:defRPr sz="25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Heading level two</a:t>
            </a:r>
          </a:p>
        </p:txBody>
      </p:sp>
      <p:sp>
        <p:nvSpPr>
          <p:cNvPr id="14" name="Footer Placeholder 4">
            <a:extLst>
              <a:ext uri="{FF2B5EF4-FFF2-40B4-BE49-F238E27FC236}">
                <a16:creationId xmlns:a16="http://schemas.microsoft.com/office/drawing/2014/main" id="{EA8B11EE-3CEF-0F77-4B1B-1EBDFFDD8061}"/>
              </a:ext>
            </a:extLst>
          </p:cNvPr>
          <p:cNvSpPr>
            <a:spLocks noGrp="1"/>
          </p:cNvSpPr>
          <p:nvPr>
            <p:ph type="ftr" sz="quarter" idx="3"/>
          </p:nvPr>
        </p:nvSpPr>
        <p:spPr>
          <a:xfrm>
            <a:off x="914400" y="6045010"/>
            <a:ext cx="4114800" cy="218521"/>
          </a:xfrm>
          <a:prstGeom prst="rect">
            <a:avLst/>
          </a:prstGeom>
        </p:spPr>
        <p:txBody>
          <a:bodyPr lIns="0" tIns="0" rIns="0" bIns="0" anchor="t" anchorCtr="0">
            <a:spAutoFit/>
          </a:bodyPr>
          <a:lstStyle>
            <a:lvl1pPr algn="l">
              <a:defRPr sz="1420" spc="30" baseline="0">
                <a:solidFill>
                  <a:schemeClr val="tx2"/>
                </a:solidFill>
                <a:latin typeface="Arial" panose="020B0604020202020204" pitchFamily="34" charset="0"/>
              </a:defRPr>
            </a:lvl1pPr>
          </a:lstStyle>
          <a:p>
            <a:r>
              <a:rPr lang="en-US" dirty="0"/>
              <a:t>PRESENTATION TITLE</a:t>
            </a:r>
          </a:p>
        </p:txBody>
      </p:sp>
      <p:sp>
        <p:nvSpPr>
          <p:cNvPr id="16" name="Slide Number Placeholder 5">
            <a:extLst>
              <a:ext uri="{FF2B5EF4-FFF2-40B4-BE49-F238E27FC236}">
                <a16:creationId xmlns:a16="http://schemas.microsoft.com/office/drawing/2014/main" id="{43019B87-7C59-8F90-3F83-4C07B70A7BE5}"/>
              </a:ext>
            </a:extLst>
          </p:cNvPr>
          <p:cNvSpPr>
            <a:spLocks noGrp="1"/>
          </p:cNvSpPr>
          <p:nvPr>
            <p:ph type="sldNum" sz="quarter" idx="4"/>
          </p:nvPr>
        </p:nvSpPr>
        <p:spPr>
          <a:xfrm>
            <a:off x="10947748" y="6045010"/>
            <a:ext cx="586052" cy="218521"/>
          </a:xfrm>
          <a:prstGeom prst="rect">
            <a:avLst/>
          </a:prstGeom>
        </p:spPr>
        <p:txBody>
          <a:bodyPr wrap="square" lIns="0" tIns="0" rIns="0" bIns="0" anchor="t" anchorCtr="0">
            <a:spAutoFit/>
          </a:bodyPr>
          <a:lstStyle>
            <a:lvl1pPr algn="r">
              <a:defRPr sz="1420">
                <a:solidFill>
                  <a:schemeClr val="tx2"/>
                </a:solidFill>
                <a:latin typeface="Arial" panose="020B0604020202020204" pitchFamily="34" charset="0"/>
              </a:defRPr>
            </a:lvl1pPr>
          </a:lstStyle>
          <a:p>
            <a:fld id="{D0C43B15-F7C5-2A4A-9CA5-BC9135262EC9}" type="slidenum">
              <a:rPr lang="en-US" smtClean="0"/>
              <a:pPr/>
              <a:t>‹#›</a:t>
            </a:fld>
            <a:endParaRPr lang="en-US" dirty="0"/>
          </a:p>
        </p:txBody>
      </p:sp>
    </p:spTree>
    <p:extLst>
      <p:ext uri="{BB962C8B-B14F-4D97-AF65-F5344CB8AC3E}">
        <p14:creationId xmlns:p14="http://schemas.microsoft.com/office/powerpoint/2010/main" val="132178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with 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C152A-7934-34B2-1919-EE2B97335247}"/>
              </a:ext>
            </a:extLst>
          </p:cNvPr>
          <p:cNvSpPr>
            <a:spLocks noGrp="1"/>
          </p:cNvSpPr>
          <p:nvPr>
            <p:ph type="title" hasCustomPrompt="1"/>
          </p:nvPr>
        </p:nvSpPr>
        <p:spPr>
          <a:xfrm>
            <a:off x="914400" y="626400"/>
            <a:ext cx="10515600" cy="1020279"/>
          </a:xfrm>
        </p:spPr>
        <p:txBody>
          <a:bodyPr lIns="0" tIns="0" rIns="0" bIns="0" anchor="b" anchorCtr="0">
            <a:spAutoFit/>
          </a:bodyPr>
          <a:lstStyle>
            <a:lvl1pPr>
              <a:lnSpc>
                <a:spcPct val="85000"/>
              </a:lnSpc>
              <a:defRPr sz="3900" spc="240" baseline="0">
                <a:solidFill>
                  <a:srgbClr val="CA005D"/>
                </a:solidFill>
              </a:defRPr>
            </a:lvl1pPr>
          </a:lstStyle>
          <a:p>
            <a:r>
              <a:rPr lang="en-GB" dirty="0"/>
              <a:t>Document title goes here</a:t>
            </a:r>
            <a:br>
              <a:rPr lang="en-GB" dirty="0"/>
            </a:br>
            <a:r>
              <a:rPr lang="en-GB" dirty="0"/>
              <a:t>Document title goes here</a:t>
            </a:r>
            <a:endParaRPr lang="en-US" dirty="0"/>
          </a:p>
        </p:txBody>
      </p:sp>
      <p:pic>
        <p:nvPicPr>
          <p:cNvPr id="9" name="Graphic 8">
            <a:extLst>
              <a:ext uri="{FF2B5EF4-FFF2-40B4-BE49-F238E27FC236}">
                <a16:creationId xmlns:a16="http://schemas.microsoft.com/office/drawing/2014/main" id="{6BF21437-FFD2-18A2-E0C3-B4E2EE2A76C2}"/>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r="42164"/>
          <a:stretch/>
        </p:blipFill>
        <p:spPr>
          <a:xfrm>
            <a:off x="1" y="0"/>
            <a:ext cx="209862" cy="6858000"/>
          </a:xfrm>
          <a:prstGeom prst="rect">
            <a:avLst/>
          </a:prstGeom>
        </p:spPr>
      </p:pic>
      <p:sp>
        <p:nvSpPr>
          <p:cNvPr id="4" name="Footer Placeholder 4">
            <a:extLst>
              <a:ext uri="{FF2B5EF4-FFF2-40B4-BE49-F238E27FC236}">
                <a16:creationId xmlns:a16="http://schemas.microsoft.com/office/drawing/2014/main" id="{3915F376-6D87-BFA9-0733-29EC5A2BFD27}"/>
              </a:ext>
            </a:extLst>
          </p:cNvPr>
          <p:cNvSpPr>
            <a:spLocks noGrp="1"/>
          </p:cNvSpPr>
          <p:nvPr>
            <p:ph type="ftr" sz="quarter" idx="3"/>
          </p:nvPr>
        </p:nvSpPr>
        <p:spPr>
          <a:xfrm>
            <a:off x="914400" y="6045010"/>
            <a:ext cx="4114800" cy="218521"/>
          </a:xfrm>
          <a:prstGeom prst="rect">
            <a:avLst/>
          </a:prstGeom>
        </p:spPr>
        <p:txBody>
          <a:bodyPr lIns="0" tIns="0" rIns="0" bIns="0" anchor="t" anchorCtr="0">
            <a:spAutoFit/>
          </a:bodyPr>
          <a:lstStyle>
            <a:lvl1pPr algn="l">
              <a:defRPr sz="1420" spc="30" baseline="0">
                <a:solidFill>
                  <a:schemeClr val="tx2"/>
                </a:solidFill>
                <a:latin typeface="Arial" panose="020B0604020202020204" pitchFamily="34" charset="0"/>
              </a:defRPr>
            </a:lvl1pPr>
          </a:lstStyle>
          <a:p>
            <a:r>
              <a:rPr lang="en-US" dirty="0"/>
              <a:t>PRESENTATION TITLE</a:t>
            </a:r>
          </a:p>
        </p:txBody>
      </p:sp>
      <p:sp>
        <p:nvSpPr>
          <p:cNvPr id="7" name="Slide Number Placeholder 5">
            <a:extLst>
              <a:ext uri="{FF2B5EF4-FFF2-40B4-BE49-F238E27FC236}">
                <a16:creationId xmlns:a16="http://schemas.microsoft.com/office/drawing/2014/main" id="{CC581438-17DA-B131-B403-C6E1A6CEADCA}"/>
              </a:ext>
            </a:extLst>
          </p:cNvPr>
          <p:cNvSpPr>
            <a:spLocks noGrp="1"/>
          </p:cNvSpPr>
          <p:nvPr>
            <p:ph type="sldNum" sz="quarter" idx="4"/>
          </p:nvPr>
        </p:nvSpPr>
        <p:spPr>
          <a:xfrm>
            <a:off x="10947748" y="6045010"/>
            <a:ext cx="586052" cy="218521"/>
          </a:xfrm>
          <a:prstGeom prst="rect">
            <a:avLst/>
          </a:prstGeom>
        </p:spPr>
        <p:txBody>
          <a:bodyPr wrap="square" lIns="0" tIns="0" rIns="0" bIns="0" anchor="t" anchorCtr="0">
            <a:spAutoFit/>
          </a:bodyPr>
          <a:lstStyle>
            <a:lvl1pPr algn="r">
              <a:defRPr sz="1420">
                <a:solidFill>
                  <a:schemeClr val="tx2"/>
                </a:solidFill>
                <a:latin typeface="Arial" panose="020B0604020202020204" pitchFamily="34" charset="0"/>
              </a:defRPr>
            </a:lvl1pPr>
          </a:lstStyle>
          <a:p>
            <a:fld id="{D0C43B15-F7C5-2A4A-9CA5-BC9135262EC9}" type="slidenum">
              <a:rPr lang="en-US" smtClean="0"/>
              <a:pPr/>
              <a:t>‹#›</a:t>
            </a:fld>
            <a:endParaRPr lang="en-US" dirty="0"/>
          </a:p>
        </p:txBody>
      </p:sp>
    </p:spTree>
    <p:extLst>
      <p:ext uri="{BB962C8B-B14F-4D97-AF65-F5344CB8AC3E}">
        <p14:creationId xmlns:p14="http://schemas.microsoft.com/office/powerpoint/2010/main" val="3447806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with Footer">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8663702F-AEDD-9136-08AF-F060DC4FBE3F}"/>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r="42164"/>
          <a:stretch/>
        </p:blipFill>
        <p:spPr>
          <a:xfrm>
            <a:off x="1" y="0"/>
            <a:ext cx="209862" cy="6858000"/>
          </a:xfrm>
          <a:prstGeom prst="rect">
            <a:avLst/>
          </a:prstGeom>
        </p:spPr>
      </p:pic>
      <p:sp>
        <p:nvSpPr>
          <p:cNvPr id="4" name="Footer Placeholder 4">
            <a:extLst>
              <a:ext uri="{FF2B5EF4-FFF2-40B4-BE49-F238E27FC236}">
                <a16:creationId xmlns:a16="http://schemas.microsoft.com/office/drawing/2014/main" id="{5C76524F-2CDA-0368-3C3B-1A36FF7B1739}"/>
              </a:ext>
            </a:extLst>
          </p:cNvPr>
          <p:cNvSpPr>
            <a:spLocks noGrp="1"/>
          </p:cNvSpPr>
          <p:nvPr>
            <p:ph type="ftr" sz="quarter" idx="3"/>
          </p:nvPr>
        </p:nvSpPr>
        <p:spPr>
          <a:xfrm>
            <a:off x="914400" y="6045010"/>
            <a:ext cx="4114800" cy="218521"/>
          </a:xfrm>
          <a:prstGeom prst="rect">
            <a:avLst/>
          </a:prstGeom>
        </p:spPr>
        <p:txBody>
          <a:bodyPr lIns="0" tIns="0" rIns="0" bIns="0" anchor="t" anchorCtr="0">
            <a:spAutoFit/>
          </a:bodyPr>
          <a:lstStyle>
            <a:lvl1pPr algn="l">
              <a:defRPr sz="1420" spc="30" baseline="0">
                <a:solidFill>
                  <a:schemeClr val="tx2"/>
                </a:solidFill>
                <a:latin typeface="Arial" panose="020B0604020202020204" pitchFamily="34" charset="0"/>
              </a:defRPr>
            </a:lvl1pPr>
          </a:lstStyle>
          <a:p>
            <a:r>
              <a:rPr lang="en-US" dirty="0"/>
              <a:t>PRESENTATION TITLE</a:t>
            </a:r>
          </a:p>
        </p:txBody>
      </p:sp>
      <p:sp>
        <p:nvSpPr>
          <p:cNvPr id="8" name="Slide Number Placeholder 5">
            <a:extLst>
              <a:ext uri="{FF2B5EF4-FFF2-40B4-BE49-F238E27FC236}">
                <a16:creationId xmlns:a16="http://schemas.microsoft.com/office/drawing/2014/main" id="{D0CD8822-BE1D-EB4E-8E72-A6F09CF8A77C}"/>
              </a:ext>
            </a:extLst>
          </p:cNvPr>
          <p:cNvSpPr>
            <a:spLocks noGrp="1"/>
          </p:cNvSpPr>
          <p:nvPr>
            <p:ph type="sldNum" sz="quarter" idx="4"/>
          </p:nvPr>
        </p:nvSpPr>
        <p:spPr>
          <a:xfrm>
            <a:off x="10947748" y="6045010"/>
            <a:ext cx="586052" cy="218521"/>
          </a:xfrm>
          <a:prstGeom prst="rect">
            <a:avLst/>
          </a:prstGeom>
        </p:spPr>
        <p:txBody>
          <a:bodyPr wrap="square" lIns="0" tIns="0" rIns="0" bIns="0" anchor="t" anchorCtr="0">
            <a:spAutoFit/>
          </a:bodyPr>
          <a:lstStyle>
            <a:lvl1pPr algn="r">
              <a:defRPr sz="1420">
                <a:solidFill>
                  <a:schemeClr val="tx2"/>
                </a:solidFill>
                <a:latin typeface="Arial" panose="020B0604020202020204" pitchFamily="34" charset="0"/>
              </a:defRPr>
            </a:lvl1pPr>
          </a:lstStyle>
          <a:p>
            <a:fld id="{D0C43B15-F7C5-2A4A-9CA5-BC9135262EC9}" type="slidenum">
              <a:rPr lang="en-US" smtClean="0"/>
              <a:pPr/>
              <a:t>‹#›</a:t>
            </a:fld>
            <a:endParaRPr lang="en-US" dirty="0"/>
          </a:p>
        </p:txBody>
      </p:sp>
    </p:spTree>
    <p:extLst>
      <p:ext uri="{BB962C8B-B14F-4D97-AF65-F5344CB8AC3E}">
        <p14:creationId xmlns:p14="http://schemas.microsoft.com/office/powerpoint/2010/main" val="847454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9870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Slide red">
    <p:spTree>
      <p:nvGrpSpPr>
        <p:cNvPr id="1" name=""/>
        <p:cNvGrpSpPr/>
        <p:nvPr/>
      </p:nvGrpSpPr>
      <p:grpSpPr>
        <a:xfrm>
          <a:off x="0" y="0"/>
          <a:ext cx="0" cy="0"/>
          <a:chOff x="0" y="0"/>
          <a:chExt cx="0" cy="0"/>
        </a:xfrm>
      </p:grpSpPr>
      <p:pic>
        <p:nvPicPr>
          <p:cNvPr id="12" name="Picture 11" descr="Legal Ombudsman">
            <a:extLst>
              <a:ext uri="{FF2B5EF4-FFF2-40B4-BE49-F238E27FC236}">
                <a16:creationId xmlns:a16="http://schemas.microsoft.com/office/drawing/2014/main" id="{B672C563-FA27-5297-94B3-2E69E06087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B3A00A7-503C-4656-9761-2E64A4A46536}"/>
              </a:ext>
            </a:extLst>
          </p:cNvPr>
          <p:cNvSpPr>
            <a:spLocks noGrp="1"/>
          </p:cNvSpPr>
          <p:nvPr>
            <p:ph type="ctrTitle"/>
          </p:nvPr>
        </p:nvSpPr>
        <p:spPr>
          <a:xfrm>
            <a:off x="353962" y="1091379"/>
            <a:ext cx="7200000" cy="2160000"/>
          </a:xfrm>
        </p:spPr>
        <p:txBody>
          <a:bodyPr anchor="b"/>
          <a:lstStyle>
            <a:lvl1pPr algn="l">
              <a:defRPr sz="6000" b="1">
                <a:solidFill>
                  <a:schemeClr val="accent2"/>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C91D57E3-715C-123B-5D83-10A81C5CB623}"/>
              </a:ext>
            </a:extLst>
          </p:cNvPr>
          <p:cNvSpPr>
            <a:spLocks noGrp="1"/>
          </p:cNvSpPr>
          <p:nvPr>
            <p:ph type="subTitle" idx="1"/>
          </p:nvPr>
        </p:nvSpPr>
        <p:spPr>
          <a:xfrm>
            <a:off x="353962" y="3462311"/>
            <a:ext cx="7200000" cy="1188000"/>
          </a:xfrm>
        </p:spPr>
        <p:txBody>
          <a:bodyPr>
            <a:normAutofit/>
          </a:bodyPr>
          <a:lstStyle>
            <a:lvl1pPr marL="0" indent="0" algn="l">
              <a:buNone/>
              <a:defRPr sz="28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10" name="Text Placeholder 9">
            <a:extLst>
              <a:ext uri="{FF2B5EF4-FFF2-40B4-BE49-F238E27FC236}">
                <a16:creationId xmlns:a16="http://schemas.microsoft.com/office/drawing/2014/main" id="{1286A20C-B7D7-7472-D25D-A7C89F314F2D}"/>
              </a:ext>
            </a:extLst>
          </p:cNvPr>
          <p:cNvSpPr>
            <a:spLocks noGrp="1"/>
          </p:cNvSpPr>
          <p:nvPr>
            <p:ph type="body" sz="quarter" idx="13" hasCustomPrompt="1"/>
          </p:nvPr>
        </p:nvSpPr>
        <p:spPr>
          <a:xfrm>
            <a:off x="354012" y="4732867"/>
            <a:ext cx="3600000" cy="360000"/>
          </a:xfrm>
        </p:spPr>
        <p:txBody>
          <a:bodyPr>
            <a:noAutofit/>
          </a:bodyPr>
          <a:lstStyle>
            <a:lvl1pPr marL="0" indent="0">
              <a:spcAft>
                <a:spcPts val="0"/>
              </a:spcAft>
              <a:buNone/>
              <a:defRPr sz="1600" b="1">
                <a:solidFill>
                  <a:schemeClr val="accent2"/>
                </a:solidFill>
              </a:defRPr>
            </a:lvl1pPr>
            <a:lvl2pPr marL="0" indent="0">
              <a:spcAft>
                <a:spcPts val="0"/>
              </a:spcAft>
              <a:buNone/>
              <a:defRPr sz="1600" b="1">
                <a:solidFill>
                  <a:schemeClr val="accent2"/>
                </a:solidFill>
              </a:defRPr>
            </a:lvl2pPr>
            <a:lvl3pPr marL="0" indent="0">
              <a:spcAft>
                <a:spcPts val="0"/>
              </a:spcAft>
              <a:buNone/>
              <a:defRPr sz="1600" b="1">
                <a:solidFill>
                  <a:schemeClr val="accent2"/>
                </a:solidFill>
              </a:defRPr>
            </a:lvl3pPr>
            <a:lvl4pPr marL="0" indent="0">
              <a:spcAft>
                <a:spcPts val="0"/>
              </a:spcAft>
              <a:buNone/>
              <a:defRPr sz="1600" b="1">
                <a:solidFill>
                  <a:schemeClr val="accent2"/>
                </a:solidFill>
              </a:defRPr>
            </a:lvl4pPr>
            <a:lvl5pPr marL="0" indent="0">
              <a:spcAft>
                <a:spcPts val="0"/>
              </a:spcAft>
              <a:buNone/>
              <a:defRPr sz="1600" b="1">
                <a:solidFill>
                  <a:schemeClr val="accent2"/>
                </a:solidFill>
              </a:defRPr>
            </a:lvl5pPr>
          </a:lstStyle>
          <a:p>
            <a:pPr lvl="0"/>
            <a:r>
              <a:rPr lang="en-GB" dirty="0"/>
              <a:t>Date YYYY</a:t>
            </a:r>
          </a:p>
        </p:txBody>
      </p:sp>
    </p:spTree>
    <p:extLst>
      <p:ext uri="{BB962C8B-B14F-4D97-AF65-F5344CB8AC3E}">
        <p14:creationId xmlns:p14="http://schemas.microsoft.com/office/powerpoint/2010/main" val="1091408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green">
    <p:spTree>
      <p:nvGrpSpPr>
        <p:cNvPr id="1" name=""/>
        <p:cNvGrpSpPr/>
        <p:nvPr/>
      </p:nvGrpSpPr>
      <p:grpSpPr>
        <a:xfrm>
          <a:off x="0" y="0"/>
          <a:ext cx="0" cy="0"/>
          <a:chOff x="0" y="0"/>
          <a:chExt cx="0" cy="0"/>
        </a:xfrm>
      </p:grpSpPr>
      <p:pic>
        <p:nvPicPr>
          <p:cNvPr id="7" name="Picture 6" descr="Legal Ombudsman">
            <a:extLst>
              <a:ext uri="{FF2B5EF4-FFF2-40B4-BE49-F238E27FC236}">
                <a16:creationId xmlns:a16="http://schemas.microsoft.com/office/drawing/2014/main" id="{6D99002D-BE8A-AEF5-17DC-D7690A98F7C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83272EC-5990-BB41-1EB3-94B11E4DFD5F}"/>
              </a:ext>
            </a:extLst>
          </p:cNvPr>
          <p:cNvSpPr>
            <a:spLocks noGrp="1"/>
          </p:cNvSpPr>
          <p:nvPr>
            <p:ph type="title"/>
          </p:nvPr>
        </p:nvSpPr>
        <p:spPr>
          <a:xfrm>
            <a:off x="360000" y="1926000"/>
            <a:ext cx="7200000" cy="1800000"/>
          </a:xfrm>
        </p:spPr>
        <p:txBody>
          <a:bodyPr anchor="t" anchorCtr="0">
            <a:normAutofit/>
          </a:bodyPr>
          <a:lstStyle>
            <a:lvl1pPr>
              <a:defRPr sz="3600"/>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1921D637-E8B4-B74B-4109-5EDA45614964}"/>
              </a:ext>
            </a:extLst>
          </p:cNvPr>
          <p:cNvSpPr>
            <a:spLocks noGrp="1"/>
          </p:cNvSpPr>
          <p:nvPr>
            <p:ph type="body" idx="1"/>
          </p:nvPr>
        </p:nvSpPr>
        <p:spPr>
          <a:xfrm>
            <a:off x="360000" y="3963752"/>
            <a:ext cx="7200000" cy="1080000"/>
          </a:xfrm>
        </p:spPr>
        <p:txBody>
          <a:bodyPr/>
          <a:lstStyle>
            <a:lvl1pPr marL="0" indent="0">
              <a:buNone/>
              <a:defRPr sz="24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79BE143E-2D71-6B20-E51C-FC9FD561E9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9ABC06-D0CD-898D-331E-512AA600AE20}"/>
              </a:ext>
            </a:extLst>
          </p:cNvPr>
          <p:cNvSpPr>
            <a:spLocks noGrp="1"/>
          </p:cNvSpPr>
          <p:nvPr>
            <p:ph type="sldNum" sz="quarter" idx="12"/>
          </p:nvPr>
        </p:nvSpPr>
        <p:spPr/>
        <p:txBody>
          <a:bodyPr/>
          <a:lstStyle/>
          <a:p>
            <a:fld id="{FF8B8A7A-620F-4F1D-85CA-2E9817373B1A}" type="slidenum">
              <a:rPr lang="en-GB" smtClean="0"/>
              <a:t>‹#›</a:t>
            </a:fld>
            <a:endParaRPr lang="en-GB"/>
          </a:p>
        </p:txBody>
      </p:sp>
    </p:spTree>
    <p:extLst>
      <p:ext uri="{BB962C8B-B14F-4D97-AF65-F5344CB8AC3E}">
        <p14:creationId xmlns:p14="http://schemas.microsoft.com/office/powerpoint/2010/main" val="2302686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462F1B-9D03-CA03-CF85-A815BCC66B9F}"/>
              </a:ext>
            </a:extLst>
          </p:cNvPr>
          <p:cNvSpPr>
            <a:spLocks noGrp="1"/>
          </p:cNvSpPr>
          <p:nvPr>
            <p:ph type="title"/>
          </p:nvPr>
        </p:nvSpPr>
        <p:spPr>
          <a:xfrm>
            <a:off x="838200" y="677041"/>
            <a:ext cx="10515600" cy="701731"/>
          </a:xfrm>
          <a:prstGeom prst="rect">
            <a:avLst/>
          </a:prstGeom>
        </p:spPr>
        <p:txBody>
          <a:bodyPr vert="horz" lIns="91440" tIns="45720" rIns="91440" bIns="45720" rtlCol="0" anchor="ctr">
            <a:spAutoFit/>
          </a:bodyPr>
          <a:lstStyle/>
          <a:p>
            <a:r>
              <a:rPr lang="en-US" dirty="0"/>
              <a:t>Click to edit Master title style</a:t>
            </a:r>
          </a:p>
        </p:txBody>
      </p:sp>
      <p:sp>
        <p:nvSpPr>
          <p:cNvPr id="3" name="Text Placeholder 2">
            <a:extLst>
              <a:ext uri="{FF2B5EF4-FFF2-40B4-BE49-F238E27FC236}">
                <a16:creationId xmlns:a16="http://schemas.microsoft.com/office/drawing/2014/main" id="{40DA860B-E3C2-1385-AF26-D7B2F4121259}"/>
              </a:ext>
            </a:extLst>
          </p:cNvPr>
          <p:cNvSpPr>
            <a:spLocks noGrp="1"/>
          </p:cNvSpPr>
          <p:nvPr>
            <p:ph type="body" idx="1"/>
          </p:nvPr>
        </p:nvSpPr>
        <p:spPr>
          <a:xfrm>
            <a:off x="838200" y="1825625"/>
            <a:ext cx="10515600" cy="1844608"/>
          </a:xfrm>
          <a:prstGeom prst="rect">
            <a:avLst/>
          </a:prstGeom>
        </p:spPr>
        <p:txBody>
          <a:bodyPr vert="horz" lIns="91440" tIns="45720" rIns="91440" bIns="4572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a:extLst>
              <a:ext uri="{FF2B5EF4-FFF2-40B4-BE49-F238E27FC236}">
                <a16:creationId xmlns:a16="http://schemas.microsoft.com/office/drawing/2014/main" id="{E8488E35-E62F-8D95-72D4-25FB8136C399}"/>
              </a:ext>
            </a:extLst>
          </p:cNvPr>
          <p:cNvSpPr>
            <a:spLocks noGrp="1"/>
          </p:cNvSpPr>
          <p:nvPr>
            <p:ph type="ftr" sz="quarter" idx="3"/>
          </p:nvPr>
        </p:nvSpPr>
        <p:spPr>
          <a:xfrm>
            <a:off x="914400" y="6045010"/>
            <a:ext cx="4114800" cy="218521"/>
          </a:xfrm>
          <a:prstGeom prst="rect">
            <a:avLst/>
          </a:prstGeom>
        </p:spPr>
        <p:txBody>
          <a:bodyPr lIns="0" tIns="0" rIns="0" bIns="0" anchor="t" anchorCtr="0">
            <a:spAutoFit/>
          </a:bodyPr>
          <a:lstStyle>
            <a:lvl1pPr algn="l">
              <a:defRPr sz="1420" spc="30" baseline="0">
                <a:solidFill>
                  <a:schemeClr val="tx2"/>
                </a:solidFill>
                <a:latin typeface="Arial" panose="020B0604020202020204" pitchFamily="34" charset="0"/>
              </a:defRPr>
            </a:lvl1pPr>
          </a:lstStyle>
          <a:p>
            <a:r>
              <a:rPr lang="en-US" dirty="0"/>
              <a:t>PRESENTATION TITLE</a:t>
            </a:r>
          </a:p>
        </p:txBody>
      </p:sp>
      <p:sp>
        <p:nvSpPr>
          <p:cNvPr id="8" name="Slide Number Placeholder 5">
            <a:extLst>
              <a:ext uri="{FF2B5EF4-FFF2-40B4-BE49-F238E27FC236}">
                <a16:creationId xmlns:a16="http://schemas.microsoft.com/office/drawing/2014/main" id="{FE7DC689-B0E7-E5CF-23C5-2440AE5ABFD3}"/>
              </a:ext>
            </a:extLst>
          </p:cNvPr>
          <p:cNvSpPr>
            <a:spLocks noGrp="1"/>
          </p:cNvSpPr>
          <p:nvPr>
            <p:ph type="sldNum" sz="quarter" idx="4"/>
          </p:nvPr>
        </p:nvSpPr>
        <p:spPr>
          <a:xfrm>
            <a:off x="10947748" y="6045010"/>
            <a:ext cx="586052" cy="218521"/>
          </a:xfrm>
          <a:prstGeom prst="rect">
            <a:avLst/>
          </a:prstGeom>
        </p:spPr>
        <p:txBody>
          <a:bodyPr wrap="square" lIns="0" tIns="0" rIns="0" bIns="0" anchor="t" anchorCtr="0">
            <a:spAutoFit/>
          </a:bodyPr>
          <a:lstStyle>
            <a:lvl1pPr algn="r">
              <a:defRPr sz="1420">
                <a:solidFill>
                  <a:schemeClr val="tx2"/>
                </a:solidFill>
                <a:latin typeface="Arial" panose="020B0604020202020204" pitchFamily="34" charset="0"/>
              </a:defRPr>
            </a:lvl1pPr>
          </a:lstStyle>
          <a:p>
            <a:fld id="{D0C43B15-F7C5-2A4A-9CA5-BC9135262EC9}" type="slidenum">
              <a:rPr lang="en-US" smtClean="0"/>
              <a:pPr/>
              <a:t>‹#›</a:t>
            </a:fld>
            <a:endParaRPr lang="en-US" dirty="0"/>
          </a:p>
        </p:txBody>
      </p:sp>
      <p:sp>
        <p:nvSpPr>
          <p:cNvPr id="5" name="TextBox 4">
            <a:extLst>
              <a:ext uri="{FF2B5EF4-FFF2-40B4-BE49-F238E27FC236}">
                <a16:creationId xmlns:a16="http://schemas.microsoft.com/office/drawing/2014/main" id="{D6065F16-A601-00E1-286E-0E0CD9847899}"/>
              </a:ext>
            </a:extLst>
          </p:cNvPr>
          <p:cNvSpPr txBox="1"/>
          <p:nvPr userDrawn="1">
            <p:extLst>
              <p:ext uri="{1162E1C5-73C7-4A58-AE30-91384D911F3F}">
                <p184:classification xmlns:p184="http://schemas.microsoft.com/office/powerpoint/2018/4/main" val="hdr"/>
              </p:ext>
            </p:extLst>
          </p:nvPr>
        </p:nvSpPr>
        <p:spPr>
          <a:xfrm>
            <a:off x="5494338" y="63500"/>
            <a:ext cx="1241425" cy="167640"/>
          </a:xfrm>
          <a:prstGeom prst="rect">
            <a:avLst/>
          </a:prstGeom>
        </p:spPr>
        <p:txBody>
          <a:bodyPr horzOverflow="overflow" lIns="0" tIns="0" rIns="0" bIns="0">
            <a:spAutoFit/>
          </a:bodyPr>
          <a:lstStyle/>
          <a:p>
            <a:pPr algn="l"/>
            <a:r>
              <a:rPr lang="en-GB" sz="1100">
                <a:solidFill>
                  <a:srgbClr val="000000">
                    <a:alpha val="50000"/>
                  </a:srgbClr>
                </a:solidFill>
                <a:latin typeface="Arial" panose="020B0604020202020204" pitchFamily="34" charset="0"/>
                <a:cs typeface="Arial" panose="020B0604020202020204" pitchFamily="34" charset="0"/>
              </a:rPr>
              <a:t>Sensitivity: General</a:t>
            </a:r>
          </a:p>
        </p:txBody>
      </p:sp>
    </p:spTree>
    <p:extLst>
      <p:ext uri="{BB962C8B-B14F-4D97-AF65-F5344CB8AC3E}">
        <p14:creationId xmlns:p14="http://schemas.microsoft.com/office/powerpoint/2010/main" val="195572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54" r:id="rId4"/>
    <p:sldLayoutId id="2147483659" r:id="rId5"/>
    <p:sldLayoutId id="2147483658" r:id="rId6"/>
    <p:sldLayoutId id="2147483655" r:id="rId7"/>
    <p:sldLayoutId id="2147483660" r:id="rId8"/>
    <p:sldLayoutId id="2147483661" r:id="rId9"/>
    <p:sldLayoutId id="2147483662" r:id="rId10"/>
  </p:sldLayoutIdLst>
  <p:hf hdr="0" dt="0"/>
  <p:txStyles>
    <p:titleStyle>
      <a:lvl1pPr algn="l" defTabSz="914400" rtl="0" eaLnBrk="1" latinLnBrk="0" hangingPunct="1">
        <a:lnSpc>
          <a:spcPct val="90000"/>
        </a:lnSpc>
        <a:spcBef>
          <a:spcPct val="0"/>
        </a:spcBef>
        <a:buNone/>
        <a:defRPr sz="4400" b="0" i="0" kern="1200">
          <a:solidFill>
            <a:schemeClr val="tx2"/>
          </a:solidFill>
          <a:latin typeface="Arial" panose="020B0604020202020204" pitchFamily="34" charset="0"/>
          <a:ea typeface="+mj-ea"/>
          <a:cs typeface="Futura Medium" panose="020B0602020204020303" pitchFamily="34" charset="-79"/>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2"/>
          </a:solidFill>
          <a:latin typeface="Arial" panose="020B0604020202020204" pitchFamily="34" charset="0"/>
          <a:ea typeface="+mn-ea"/>
          <a:cs typeface="Futura Medium" panose="020B0602020204020303" pitchFamily="34" charset="-79"/>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2"/>
          </a:solidFill>
          <a:latin typeface="Arial" panose="020B0604020202020204" pitchFamily="34" charset="0"/>
          <a:ea typeface="+mn-ea"/>
          <a:cs typeface="Futura Medium" panose="020B0602020204020303" pitchFamily="34" charset="-79"/>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2"/>
          </a:solidFill>
          <a:latin typeface="Arial" panose="020B0604020202020204" pitchFamily="34" charset="0"/>
          <a:ea typeface="+mn-ea"/>
          <a:cs typeface="Futura Medium" panose="020B0602020204020303" pitchFamily="34" charset="-79"/>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Arial" panose="020B0604020202020204" pitchFamily="34" charset="0"/>
          <a:ea typeface="+mn-ea"/>
          <a:cs typeface="Futura Medium" panose="020B0602020204020303" pitchFamily="34" charset="-79"/>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Arial" panose="020B0604020202020204" pitchFamily="34" charset="0"/>
          <a:ea typeface="+mn-ea"/>
          <a:cs typeface="Futura Medium" panose="020B0602020204020303" pitchFamily="34" charset="-79"/>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0.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0.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10.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10.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0.xml"/><Relationship Id="rId5" Type="http://schemas.openxmlformats.org/officeDocument/2006/relationships/hyperlink" Target="mailto:technical.advice@legalombudsman.org.uk" TargetMode="External"/><Relationship Id="rId4" Type="http://schemas.openxmlformats.org/officeDocument/2006/relationships/image" Target="../media/image1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9948D-A0A6-C4DD-29AA-CF6789C28984}"/>
              </a:ext>
            </a:extLst>
          </p:cNvPr>
          <p:cNvSpPr>
            <a:spLocks noGrp="1"/>
          </p:cNvSpPr>
          <p:nvPr>
            <p:ph type="ctrTitle"/>
          </p:nvPr>
        </p:nvSpPr>
        <p:spPr>
          <a:xfrm>
            <a:off x="353962" y="2246158"/>
            <a:ext cx="7200000" cy="1754326"/>
          </a:xfrm>
        </p:spPr>
        <p:txBody>
          <a:bodyPr/>
          <a:lstStyle/>
          <a:p>
            <a:r>
              <a:rPr lang="en-GB" sz="4000" dirty="0"/>
              <a:t>Maximising the changes of a complaint resolving at the earliest possible opportunity</a:t>
            </a:r>
          </a:p>
        </p:txBody>
      </p:sp>
      <p:sp>
        <p:nvSpPr>
          <p:cNvPr id="3" name="Subtitle 2">
            <a:extLst>
              <a:ext uri="{FF2B5EF4-FFF2-40B4-BE49-F238E27FC236}">
                <a16:creationId xmlns:a16="http://schemas.microsoft.com/office/drawing/2014/main" id="{3D5EE727-AAE8-C7A3-235D-7BCEEDF405E7}"/>
              </a:ext>
            </a:extLst>
          </p:cNvPr>
          <p:cNvSpPr>
            <a:spLocks noGrp="1"/>
          </p:cNvSpPr>
          <p:nvPr>
            <p:ph type="subTitle" idx="1"/>
          </p:nvPr>
        </p:nvSpPr>
        <p:spPr>
          <a:xfrm>
            <a:off x="353962" y="4324459"/>
            <a:ext cx="7200000" cy="1188000"/>
          </a:xfrm>
        </p:spPr>
        <p:txBody>
          <a:bodyPr>
            <a:normAutofit/>
          </a:bodyPr>
          <a:lstStyle/>
          <a:p>
            <a:r>
              <a:rPr lang="en-GB" dirty="0"/>
              <a:t>Clair Daniel – Senior Ombudsman</a:t>
            </a:r>
          </a:p>
        </p:txBody>
      </p:sp>
    </p:spTree>
    <p:extLst>
      <p:ext uri="{BB962C8B-B14F-4D97-AF65-F5344CB8AC3E}">
        <p14:creationId xmlns:p14="http://schemas.microsoft.com/office/powerpoint/2010/main" val="3693653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6E5A9829-4405-8359-A595-A35B01F2C8BD}"/>
              </a:ext>
            </a:extLst>
          </p:cNvPr>
          <p:cNvSpPr/>
          <p:nvPr/>
        </p:nvSpPr>
        <p:spPr>
          <a:xfrm>
            <a:off x="637714" y="1837245"/>
            <a:ext cx="1406812" cy="1406812"/>
          </a:xfrm>
          <a:prstGeom prst="ellipse">
            <a:avLst/>
          </a:prstGeom>
          <a:solidFill>
            <a:srgbClr val="5FC1C7"/>
          </a:solidFill>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13" name="Rectangle 12" descr="Checkmark">
            <a:extLst>
              <a:ext uri="{FF2B5EF4-FFF2-40B4-BE49-F238E27FC236}">
                <a16:creationId xmlns:a16="http://schemas.microsoft.com/office/drawing/2014/main" id="{96407238-3663-53E7-9950-767F4C53060B}"/>
              </a:ext>
            </a:extLst>
          </p:cNvPr>
          <p:cNvSpPr/>
          <p:nvPr/>
        </p:nvSpPr>
        <p:spPr>
          <a:xfrm>
            <a:off x="937526" y="2137057"/>
            <a:ext cx="807187" cy="807187"/>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14" name="Freeform: Shape 13">
            <a:extLst>
              <a:ext uri="{FF2B5EF4-FFF2-40B4-BE49-F238E27FC236}">
                <a16:creationId xmlns:a16="http://schemas.microsoft.com/office/drawing/2014/main" id="{753D9CE9-58FD-8711-EA23-506AB28C493F}"/>
              </a:ext>
            </a:extLst>
          </p:cNvPr>
          <p:cNvSpPr/>
          <p:nvPr/>
        </p:nvSpPr>
        <p:spPr>
          <a:xfrm>
            <a:off x="2455895" y="2215272"/>
            <a:ext cx="4881208" cy="829230"/>
          </a:xfrm>
          <a:custGeom>
            <a:avLst/>
            <a:gdLst>
              <a:gd name="connsiteX0" fmla="*/ 0 w 3389034"/>
              <a:gd name="connsiteY0" fmla="*/ 0 h 829230"/>
              <a:gd name="connsiteX1" fmla="*/ 3389034 w 3389034"/>
              <a:gd name="connsiteY1" fmla="*/ 0 h 829230"/>
              <a:gd name="connsiteX2" fmla="*/ 3389034 w 3389034"/>
              <a:gd name="connsiteY2" fmla="*/ 829230 h 829230"/>
              <a:gd name="connsiteX3" fmla="*/ 0 w 3389034"/>
              <a:gd name="connsiteY3" fmla="*/ 829230 h 829230"/>
              <a:gd name="connsiteX4" fmla="*/ 0 w 3389034"/>
              <a:gd name="connsiteY4" fmla="*/ 0 h 8292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9034" h="829230">
                <a:moveTo>
                  <a:pt x="0" y="0"/>
                </a:moveTo>
                <a:lnTo>
                  <a:pt x="3389034" y="0"/>
                </a:lnTo>
                <a:lnTo>
                  <a:pt x="3389034" y="829230"/>
                </a:lnTo>
                <a:lnTo>
                  <a:pt x="0" y="82923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1600" b="1" kern="1200" cap="none" dirty="0">
                <a:latin typeface="Arial" panose="020B0604020202020204" pitchFamily="34" charset="0"/>
                <a:cs typeface="Arial" panose="020B0604020202020204" pitchFamily="34" charset="0"/>
              </a:rPr>
              <a:t>Maximising the chances of resolving complaints at first tier</a:t>
            </a:r>
          </a:p>
        </p:txBody>
      </p:sp>
      <p:sp>
        <p:nvSpPr>
          <p:cNvPr id="15" name="Freeform: Shape 14">
            <a:extLst>
              <a:ext uri="{FF2B5EF4-FFF2-40B4-BE49-F238E27FC236}">
                <a16:creationId xmlns:a16="http://schemas.microsoft.com/office/drawing/2014/main" id="{E1BF4952-114D-7F42-86DB-F5925F37EE23}"/>
              </a:ext>
            </a:extLst>
          </p:cNvPr>
          <p:cNvSpPr/>
          <p:nvPr/>
        </p:nvSpPr>
        <p:spPr>
          <a:xfrm>
            <a:off x="2455895" y="4115197"/>
            <a:ext cx="5130766" cy="829230"/>
          </a:xfrm>
          <a:custGeom>
            <a:avLst/>
            <a:gdLst>
              <a:gd name="connsiteX0" fmla="*/ 0 w 3103266"/>
              <a:gd name="connsiteY0" fmla="*/ 0 h 829230"/>
              <a:gd name="connsiteX1" fmla="*/ 3103266 w 3103266"/>
              <a:gd name="connsiteY1" fmla="*/ 0 h 829230"/>
              <a:gd name="connsiteX2" fmla="*/ 3103266 w 3103266"/>
              <a:gd name="connsiteY2" fmla="*/ 829230 h 829230"/>
              <a:gd name="connsiteX3" fmla="*/ 0 w 3103266"/>
              <a:gd name="connsiteY3" fmla="*/ 829230 h 829230"/>
              <a:gd name="connsiteX4" fmla="*/ 0 w 3103266"/>
              <a:gd name="connsiteY4" fmla="*/ 0 h 8292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3266" h="829230">
                <a:moveTo>
                  <a:pt x="0" y="0"/>
                </a:moveTo>
                <a:lnTo>
                  <a:pt x="3103266" y="0"/>
                </a:lnTo>
                <a:lnTo>
                  <a:pt x="3103266" y="829230"/>
                </a:lnTo>
                <a:lnTo>
                  <a:pt x="0" y="82923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GB" sz="1600" b="1" kern="1200" cap="none" dirty="0">
                <a:latin typeface="Arial" panose="020B0604020202020204" pitchFamily="34" charset="0"/>
                <a:cs typeface="Arial" panose="020B0604020202020204" pitchFamily="34" charset="0"/>
              </a:rPr>
              <a:t>Where a tier one resolution has not been possible, improving the likelihood of a complaint being passed to LeO’s Early Resolution Team</a:t>
            </a:r>
            <a:endParaRPr lang="en-US" sz="1600" b="1" kern="1200" cap="none" dirty="0">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E4224E56-85C4-20D6-D6D5-615F8740ACCC}"/>
              </a:ext>
            </a:extLst>
          </p:cNvPr>
          <p:cNvSpPr/>
          <p:nvPr/>
        </p:nvSpPr>
        <p:spPr>
          <a:xfrm>
            <a:off x="633359" y="3826406"/>
            <a:ext cx="1406812" cy="1406812"/>
          </a:xfrm>
          <a:prstGeom prst="ellipse">
            <a:avLst/>
          </a:prstGeom>
          <a:solidFill>
            <a:srgbClr val="5FC1C7"/>
          </a:solidFill>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16" name="Rectangle 15" descr="Group of People">
            <a:extLst>
              <a:ext uri="{FF2B5EF4-FFF2-40B4-BE49-F238E27FC236}">
                <a16:creationId xmlns:a16="http://schemas.microsoft.com/office/drawing/2014/main" id="{993C17B7-6CDD-325E-9D73-FFAF07EDDD4C}"/>
              </a:ext>
            </a:extLst>
          </p:cNvPr>
          <p:cNvSpPr/>
          <p:nvPr/>
        </p:nvSpPr>
        <p:spPr>
          <a:xfrm>
            <a:off x="937526" y="4070157"/>
            <a:ext cx="807187" cy="807187"/>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18" name="Title 1">
            <a:extLst>
              <a:ext uri="{FF2B5EF4-FFF2-40B4-BE49-F238E27FC236}">
                <a16:creationId xmlns:a16="http://schemas.microsoft.com/office/drawing/2014/main" id="{EB53DC20-9F5A-4B34-7783-366FB89C5185}"/>
              </a:ext>
            </a:extLst>
          </p:cNvPr>
          <p:cNvSpPr>
            <a:spLocks noGrp="1"/>
          </p:cNvSpPr>
          <p:nvPr>
            <p:ph type="title"/>
          </p:nvPr>
        </p:nvSpPr>
        <p:spPr>
          <a:xfrm>
            <a:off x="516754" y="472668"/>
            <a:ext cx="11473200" cy="829230"/>
          </a:xfrm>
        </p:spPr>
        <p:txBody>
          <a:bodyPr>
            <a:normAutofit/>
          </a:bodyPr>
          <a:lstStyle/>
          <a:p>
            <a:r>
              <a:rPr lang="en-GB" sz="4400" b="1" dirty="0">
                <a:latin typeface="Calibri" panose="020F0502020204030204" pitchFamily="34" charset="0"/>
                <a:ea typeface="Calibri" panose="020F0502020204030204" pitchFamily="34" charset="0"/>
                <a:cs typeface="Calibri" panose="020F0502020204030204" pitchFamily="34" charset="0"/>
              </a:rPr>
              <a:t>Today’s session</a:t>
            </a:r>
          </a:p>
        </p:txBody>
      </p:sp>
    </p:spTree>
    <p:extLst>
      <p:ext uri="{BB962C8B-B14F-4D97-AF65-F5344CB8AC3E}">
        <p14:creationId xmlns:p14="http://schemas.microsoft.com/office/powerpoint/2010/main" val="3982622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FCE5716-B2B0-4124-B8E2-C1FC67EAE272}"/>
              </a:ext>
            </a:extLst>
          </p:cNvPr>
          <p:cNvSpPr txBox="1">
            <a:spLocks/>
          </p:cNvSpPr>
          <p:nvPr/>
        </p:nvSpPr>
        <p:spPr>
          <a:xfrm>
            <a:off x="481321" y="576097"/>
            <a:ext cx="11473200" cy="701731"/>
          </a:xfrm>
          <a:prstGeom prst="rect">
            <a:avLst/>
          </a:prstGeom>
        </p:spPr>
        <p:txBody>
          <a:bodyPr vert="horz" lIns="91440" tIns="45720" rIns="91440" bIns="45720" rtlCol="0" anchor="ctr">
            <a:spAutoFit/>
          </a:bodyPr>
          <a:lstStyle>
            <a:lvl1pPr algn="l" defTabSz="914400" rtl="0" eaLnBrk="1" latinLnBrk="0" hangingPunct="1">
              <a:lnSpc>
                <a:spcPct val="90000"/>
              </a:lnSpc>
              <a:spcBef>
                <a:spcPct val="0"/>
              </a:spcBef>
              <a:buNone/>
              <a:defRPr sz="4400" b="0" i="0" kern="1200">
                <a:solidFill>
                  <a:schemeClr val="tx2"/>
                </a:solidFill>
                <a:latin typeface="Arial" panose="020B0604020202020204" pitchFamily="34" charset="0"/>
                <a:ea typeface="+mj-ea"/>
                <a:cs typeface="Futura Medium" panose="020B0602020204020303" pitchFamily="34" charset="-79"/>
              </a:defRPr>
            </a:lvl1pPr>
          </a:lstStyle>
          <a:p>
            <a:r>
              <a:rPr lang="en-GB" b="1" dirty="0">
                <a:latin typeface="Calibri" panose="020F0502020204030204" pitchFamily="34" charset="0"/>
                <a:ea typeface="Calibri" panose="020F0502020204030204" pitchFamily="34" charset="0"/>
                <a:cs typeface="Calibri" panose="020F0502020204030204" pitchFamily="34" charset="0"/>
              </a:rPr>
              <a:t>Outcomes from LeO investigations</a:t>
            </a:r>
          </a:p>
        </p:txBody>
      </p:sp>
      <p:pic>
        <p:nvPicPr>
          <p:cNvPr id="6" name="Picture 5">
            <a:extLst>
              <a:ext uri="{FF2B5EF4-FFF2-40B4-BE49-F238E27FC236}">
                <a16:creationId xmlns:a16="http://schemas.microsoft.com/office/drawing/2014/main" id="{487ACCD3-498A-99A6-F1BC-048AD0BDAEEF}"/>
              </a:ext>
            </a:extLst>
          </p:cNvPr>
          <p:cNvPicPr>
            <a:picLocks noChangeAspect="1"/>
          </p:cNvPicPr>
          <p:nvPr/>
        </p:nvPicPr>
        <p:blipFill>
          <a:blip r:embed="rId3"/>
          <a:stretch>
            <a:fillRect/>
          </a:stretch>
        </p:blipFill>
        <p:spPr>
          <a:xfrm>
            <a:off x="861335" y="2500953"/>
            <a:ext cx="10971865" cy="2944196"/>
          </a:xfrm>
          <a:prstGeom prst="rect">
            <a:avLst/>
          </a:prstGeom>
        </p:spPr>
      </p:pic>
      <p:sp>
        <p:nvSpPr>
          <p:cNvPr id="7" name="TextBox 6">
            <a:extLst>
              <a:ext uri="{FF2B5EF4-FFF2-40B4-BE49-F238E27FC236}">
                <a16:creationId xmlns:a16="http://schemas.microsoft.com/office/drawing/2014/main" id="{D8D7235D-C41E-A248-3A54-9665904826B9}"/>
              </a:ext>
            </a:extLst>
          </p:cNvPr>
          <p:cNvSpPr txBox="1"/>
          <p:nvPr/>
        </p:nvSpPr>
        <p:spPr>
          <a:xfrm>
            <a:off x="5538653" y="1765558"/>
            <a:ext cx="1358536" cy="461665"/>
          </a:xfrm>
          <a:prstGeom prst="rect">
            <a:avLst/>
          </a:prstGeom>
          <a:noFill/>
        </p:spPr>
        <p:txBody>
          <a:bodyPr wrap="square" rtlCol="0">
            <a:spAutoFit/>
          </a:bodyPr>
          <a:lstStyle/>
          <a:p>
            <a:r>
              <a:rPr lang="en-GB" sz="2400" b="1" dirty="0">
                <a:solidFill>
                  <a:srgbClr val="003745"/>
                </a:solidFill>
              </a:rPr>
              <a:t>2024-25</a:t>
            </a:r>
          </a:p>
        </p:txBody>
      </p:sp>
    </p:spTree>
    <p:extLst>
      <p:ext uri="{BB962C8B-B14F-4D97-AF65-F5344CB8AC3E}">
        <p14:creationId xmlns:p14="http://schemas.microsoft.com/office/powerpoint/2010/main" val="2916726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AF1709-D24D-EC1E-4358-BBE03F8EF447}"/>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01834062-82AC-46F3-A33F-91FFE3555062}"/>
              </a:ext>
            </a:extLst>
          </p:cNvPr>
          <p:cNvSpPr txBox="1">
            <a:spLocks/>
          </p:cNvSpPr>
          <p:nvPr/>
        </p:nvSpPr>
        <p:spPr>
          <a:xfrm>
            <a:off x="529217" y="438735"/>
            <a:ext cx="11473200" cy="701731"/>
          </a:xfrm>
          <a:prstGeom prst="rect">
            <a:avLst/>
          </a:prstGeom>
        </p:spPr>
        <p:txBody>
          <a:bodyPr vert="horz" lIns="91440" tIns="45720" rIns="91440" bIns="45720" rtlCol="0" anchor="ctr">
            <a:spAutoFit/>
          </a:bodyPr>
          <a:lstStyle>
            <a:lvl1pPr algn="l" defTabSz="914400" rtl="0" eaLnBrk="1" latinLnBrk="0" hangingPunct="1">
              <a:lnSpc>
                <a:spcPct val="90000"/>
              </a:lnSpc>
              <a:spcBef>
                <a:spcPct val="0"/>
              </a:spcBef>
              <a:buNone/>
              <a:defRPr sz="4400" b="0" i="0" kern="1200">
                <a:solidFill>
                  <a:schemeClr val="tx2"/>
                </a:solidFill>
                <a:latin typeface="Arial" panose="020B0604020202020204" pitchFamily="34" charset="0"/>
                <a:ea typeface="+mj-ea"/>
                <a:cs typeface="Futura Medium" panose="020B0602020204020303" pitchFamily="34" charset="-79"/>
              </a:defRPr>
            </a:lvl1pPr>
          </a:lstStyle>
          <a:p>
            <a:r>
              <a:rPr lang="en-GB" b="1" dirty="0">
                <a:latin typeface="Calibri" panose="020F0502020204030204" pitchFamily="34" charset="0"/>
                <a:ea typeface="Calibri" panose="020F0502020204030204" pitchFamily="34" charset="0"/>
                <a:cs typeface="Calibri" panose="020F0502020204030204" pitchFamily="34" charset="0"/>
              </a:rPr>
              <a:t>Importance of complaint handling</a:t>
            </a:r>
          </a:p>
        </p:txBody>
      </p:sp>
      <p:sp>
        <p:nvSpPr>
          <p:cNvPr id="7" name="TextBox 6">
            <a:extLst>
              <a:ext uri="{FF2B5EF4-FFF2-40B4-BE49-F238E27FC236}">
                <a16:creationId xmlns:a16="http://schemas.microsoft.com/office/drawing/2014/main" id="{AF5BF0F5-F8C5-A272-E665-51FDEC573DC7}"/>
              </a:ext>
            </a:extLst>
          </p:cNvPr>
          <p:cNvSpPr txBox="1"/>
          <p:nvPr/>
        </p:nvSpPr>
        <p:spPr>
          <a:xfrm rot="16200000">
            <a:off x="-481371" y="3193445"/>
            <a:ext cx="5177019" cy="369332"/>
          </a:xfrm>
          <a:prstGeom prst="rect">
            <a:avLst/>
          </a:prstGeom>
          <a:noFill/>
        </p:spPr>
        <p:txBody>
          <a:bodyPr wrap="square" rtlCol="0">
            <a:spAutoFit/>
          </a:bodyPr>
          <a:lstStyle/>
          <a:p>
            <a:r>
              <a:rPr lang="en-GB" b="1" dirty="0">
                <a:solidFill>
                  <a:srgbClr val="003745"/>
                </a:solidFill>
              </a:rPr>
              <a:t>The impact of poor complaint handling</a:t>
            </a:r>
          </a:p>
        </p:txBody>
      </p:sp>
      <p:graphicFrame>
        <p:nvGraphicFramePr>
          <p:cNvPr id="2" name="Diagram 1">
            <a:extLst>
              <a:ext uri="{FF2B5EF4-FFF2-40B4-BE49-F238E27FC236}">
                <a16:creationId xmlns:a16="http://schemas.microsoft.com/office/drawing/2014/main" id="{34A6857B-E002-EADF-21B2-703BD536CC00}"/>
              </a:ext>
            </a:extLst>
          </p:cNvPr>
          <p:cNvGraphicFramePr/>
          <p:nvPr>
            <p:extLst>
              <p:ext uri="{D42A27DB-BD31-4B8C-83A1-F6EECF244321}">
                <p14:modId xmlns:p14="http://schemas.microsoft.com/office/powerpoint/2010/main" val="4104488730"/>
              </p:ext>
            </p:extLst>
          </p:nvPr>
        </p:nvGraphicFramePr>
        <p:xfrm>
          <a:off x="2448560" y="1970596"/>
          <a:ext cx="7294880" cy="39960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6B33B9CD-FB27-5EFD-C80C-0F9DF301BF1E}"/>
              </a:ext>
            </a:extLst>
          </p:cNvPr>
          <p:cNvSpPr txBox="1"/>
          <p:nvPr/>
        </p:nvSpPr>
        <p:spPr>
          <a:xfrm>
            <a:off x="529217" y="1179848"/>
            <a:ext cx="5177019" cy="369332"/>
          </a:xfrm>
          <a:prstGeom prst="rect">
            <a:avLst/>
          </a:prstGeom>
          <a:noFill/>
        </p:spPr>
        <p:txBody>
          <a:bodyPr wrap="square" rtlCol="0">
            <a:spAutoFit/>
          </a:bodyPr>
          <a:lstStyle/>
          <a:p>
            <a:r>
              <a:rPr lang="en-GB" b="1" dirty="0">
                <a:solidFill>
                  <a:srgbClr val="003745"/>
                </a:solidFill>
              </a:rPr>
              <a:t>Every complaint is an opportunity</a:t>
            </a:r>
          </a:p>
        </p:txBody>
      </p:sp>
    </p:spTree>
    <p:extLst>
      <p:ext uri="{BB962C8B-B14F-4D97-AF65-F5344CB8AC3E}">
        <p14:creationId xmlns:p14="http://schemas.microsoft.com/office/powerpoint/2010/main" val="3981501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83788-A98A-5AD7-6418-107AE97C302E}"/>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58F79E8C-C991-64DD-007A-586133DF3C8D}"/>
              </a:ext>
            </a:extLst>
          </p:cNvPr>
          <p:cNvSpPr txBox="1">
            <a:spLocks/>
          </p:cNvSpPr>
          <p:nvPr/>
        </p:nvSpPr>
        <p:spPr>
          <a:xfrm>
            <a:off x="607594" y="447968"/>
            <a:ext cx="11473200" cy="1200329"/>
          </a:xfrm>
          <a:prstGeom prst="rect">
            <a:avLst/>
          </a:prstGeom>
        </p:spPr>
        <p:txBody>
          <a:bodyPr vert="horz" lIns="91440" tIns="45720" rIns="91440" bIns="45720" rtlCol="0" anchor="ctr">
            <a:spAutoFit/>
          </a:bodyPr>
          <a:lstStyle>
            <a:lvl1pPr algn="l" defTabSz="914400" rtl="0" eaLnBrk="1" latinLnBrk="0" hangingPunct="1">
              <a:lnSpc>
                <a:spcPct val="90000"/>
              </a:lnSpc>
              <a:spcBef>
                <a:spcPct val="0"/>
              </a:spcBef>
              <a:buNone/>
              <a:defRPr sz="4400" b="0" i="0" kern="1200">
                <a:solidFill>
                  <a:schemeClr val="tx2"/>
                </a:solidFill>
                <a:latin typeface="Arial" panose="020B0604020202020204" pitchFamily="34" charset="0"/>
                <a:ea typeface="+mj-ea"/>
                <a:cs typeface="Futura Medium" panose="020B0602020204020303" pitchFamily="34" charset="-79"/>
              </a:defRPr>
            </a:lvl1pPr>
          </a:lstStyle>
          <a:p>
            <a:r>
              <a:rPr lang="en-GB" sz="4000" b="1" dirty="0">
                <a:latin typeface="Calibri" panose="020F0502020204030204" pitchFamily="34" charset="0"/>
                <a:ea typeface="Calibri" panose="020F0502020204030204" pitchFamily="34" charset="0"/>
                <a:cs typeface="Calibri" panose="020F0502020204030204" pitchFamily="34" charset="0"/>
              </a:rPr>
              <a:t>Resolving complaints at the earliest opportunity </a:t>
            </a:r>
          </a:p>
          <a:p>
            <a:r>
              <a:rPr lang="en-GB" sz="4000" b="1" dirty="0">
                <a:latin typeface="Calibri" panose="020F0502020204030204" pitchFamily="34" charset="0"/>
                <a:ea typeface="Calibri" panose="020F0502020204030204" pitchFamily="34" charset="0"/>
                <a:cs typeface="Calibri" panose="020F0502020204030204" pitchFamily="34" charset="0"/>
              </a:rPr>
              <a:t>– tier one</a:t>
            </a:r>
          </a:p>
        </p:txBody>
      </p:sp>
      <p:graphicFrame>
        <p:nvGraphicFramePr>
          <p:cNvPr id="2" name="Diagram 1">
            <a:extLst>
              <a:ext uri="{FF2B5EF4-FFF2-40B4-BE49-F238E27FC236}">
                <a16:creationId xmlns:a16="http://schemas.microsoft.com/office/drawing/2014/main" id="{7FA447E7-D35A-59C9-FF37-FC017517CBEB}"/>
              </a:ext>
            </a:extLst>
          </p:cNvPr>
          <p:cNvGraphicFramePr/>
          <p:nvPr>
            <p:extLst>
              <p:ext uri="{D42A27DB-BD31-4B8C-83A1-F6EECF244321}">
                <p14:modId xmlns:p14="http://schemas.microsoft.com/office/powerpoint/2010/main" val="496263368"/>
              </p:ext>
            </p:extLst>
          </p:nvPr>
        </p:nvGraphicFramePr>
        <p:xfrm>
          <a:off x="1040320" y="2623740"/>
          <a:ext cx="4383314" cy="39960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BE81DE03-95B4-22EF-9689-FABAD914F8F3}"/>
              </a:ext>
            </a:extLst>
          </p:cNvPr>
          <p:cNvSpPr txBox="1"/>
          <p:nvPr/>
        </p:nvSpPr>
        <p:spPr>
          <a:xfrm>
            <a:off x="1591349" y="2100520"/>
            <a:ext cx="5177019" cy="523220"/>
          </a:xfrm>
          <a:prstGeom prst="rect">
            <a:avLst/>
          </a:prstGeom>
          <a:noFill/>
        </p:spPr>
        <p:txBody>
          <a:bodyPr wrap="square" rtlCol="0">
            <a:spAutoFit/>
          </a:bodyPr>
          <a:lstStyle/>
          <a:p>
            <a:r>
              <a:rPr lang="en-GB" sz="2800" b="1" dirty="0">
                <a:solidFill>
                  <a:srgbClr val="CA005D"/>
                </a:solidFill>
              </a:rPr>
              <a:t>Promotes resolution</a:t>
            </a:r>
          </a:p>
        </p:txBody>
      </p:sp>
      <p:graphicFrame>
        <p:nvGraphicFramePr>
          <p:cNvPr id="6" name="Diagram 5">
            <a:extLst>
              <a:ext uri="{FF2B5EF4-FFF2-40B4-BE49-F238E27FC236}">
                <a16:creationId xmlns:a16="http://schemas.microsoft.com/office/drawing/2014/main" id="{6878BB18-7B90-75F8-7DF9-921D513711CD}"/>
              </a:ext>
            </a:extLst>
          </p:cNvPr>
          <p:cNvGraphicFramePr/>
          <p:nvPr>
            <p:extLst>
              <p:ext uri="{D42A27DB-BD31-4B8C-83A1-F6EECF244321}">
                <p14:modId xmlns:p14="http://schemas.microsoft.com/office/powerpoint/2010/main" val="3586218410"/>
              </p:ext>
            </p:extLst>
          </p:nvPr>
        </p:nvGraphicFramePr>
        <p:xfrm>
          <a:off x="6768368" y="2623740"/>
          <a:ext cx="4383314" cy="399602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TextBox 7">
            <a:extLst>
              <a:ext uri="{FF2B5EF4-FFF2-40B4-BE49-F238E27FC236}">
                <a16:creationId xmlns:a16="http://schemas.microsoft.com/office/drawing/2014/main" id="{7B08D2A1-115F-4EB8-4F0D-36BF2F22AE0F}"/>
              </a:ext>
            </a:extLst>
          </p:cNvPr>
          <p:cNvSpPr txBox="1"/>
          <p:nvPr/>
        </p:nvSpPr>
        <p:spPr>
          <a:xfrm>
            <a:off x="7319397" y="2100520"/>
            <a:ext cx="5177019" cy="523220"/>
          </a:xfrm>
          <a:prstGeom prst="rect">
            <a:avLst/>
          </a:prstGeom>
          <a:noFill/>
        </p:spPr>
        <p:txBody>
          <a:bodyPr wrap="square" rtlCol="0">
            <a:spAutoFit/>
          </a:bodyPr>
          <a:lstStyle/>
          <a:p>
            <a:r>
              <a:rPr lang="en-GB" sz="2800" b="1" dirty="0">
                <a:solidFill>
                  <a:srgbClr val="CA005D"/>
                </a:solidFill>
              </a:rPr>
              <a:t>Prevents resolution</a:t>
            </a:r>
          </a:p>
        </p:txBody>
      </p:sp>
    </p:spTree>
    <p:extLst>
      <p:ext uri="{BB962C8B-B14F-4D97-AF65-F5344CB8AC3E}">
        <p14:creationId xmlns:p14="http://schemas.microsoft.com/office/powerpoint/2010/main" val="535887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B8B9D-61F1-D850-6947-863DBE8B95FC}"/>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478D5000-1C13-FC72-702F-B26D969671E9}"/>
              </a:ext>
            </a:extLst>
          </p:cNvPr>
          <p:cNvSpPr txBox="1">
            <a:spLocks/>
          </p:cNvSpPr>
          <p:nvPr/>
        </p:nvSpPr>
        <p:spPr>
          <a:xfrm>
            <a:off x="529817" y="479596"/>
            <a:ext cx="11473200" cy="701731"/>
          </a:xfrm>
          <a:prstGeom prst="rect">
            <a:avLst/>
          </a:prstGeom>
        </p:spPr>
        <p:txBody>
          <a:bodyPr vert="horz" lIns="91440" tIns="45720" rIns="91440" bIns="45720" rtlCol="0" anchor="ctr">
            <a:spAutoFit/>
          </a:bodyPr>
          <a:lstStyle>
            <a:lvl1pPr algn="l" defTabSz="914400" rtl="0" eaLnBrk="1" latinLnBrk="0" hangingPunct="1">
              <a:lnSpc>
                <a:spcPct val="90000"/>
              </a:lnSpc>
              <a:spcBef>
                <a:spcPct val="0"/>
              </a:spcBef>
              <a:buNone/>
              <a:defRPr sz="4400" b="0" i="0" kern="1200">
                <a:solidFill>
                  <a:schemeClr val="tx2"/>
                </a:solidFill>
                <a:latin typeface="Arial" panose="020B0604020202020204" pitchFamily="34" charset="0"/>
                <a:ea typeface="+mj-ea"/>
                <a:cs typeface="Futura Medium" panose="020B0602020204020303" pitchFamily="34" charset="-79"/>
              </a:defRPr>
            </a:lvl1pPr>
          </a:lstStyle>
          <a:p>
            <a:r>
              <a:rPr lang="en-GB" b="1" dirty="0">
                <a:latin typeface="Calibri" panose="020F0502020204030204" pitchFamily="34" charset="0"/>
                <a:ea typeface="Calibri" panose="020F0502020204030204" pitchFamily="34" charset="0"/>
                <a:cs typeface="Calibri" panose="020F0502020204030204" pitchFamily="34" charset="0"/>
              </a:rPr>
              <a:t>Early resolution closures</a:t>
            </a:r>
          </a:p>
        </p:txBody>
      </p:sp>
      <p:sp>
        <p:nvSpPr>
          <p:cNvPr id="16" name="Rectangle: Rounded Corners 15">
            <a:extLst>
              <a:ext uri="{FF2B5EF4-FFF2-40B4-BE49-F238E27FC236}">
                <a16:creationId xmlns:a16="http://schemas.microsoft.com/office/drawing/2014/main" id="{F2285C16-8108-9EDE-D680-20C34143C2C2}"/>
              </a:ext>
            </a:extLst>
          </p:cNvPr>
          <p:cNvSpPr/>
          <p:nvPr/>
        </p:nvSpPr>
        <p:spPr>
          <a:xfrm>
            <a:off x="6810290" y="5366705"/>
            <a:ext cx="3307711" cy="578551"/>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0" name="Group 9">
            <a:extLst>
              <a:ext uri="{FF2B5EF4-FFF2-40B4-BE49-F238E27FC236}">
                <a16:creationId xmlns:a16="http://schemas.microsoft.com/office/drawing/2014/main" id="{CED45C22-55A0-9BA8-3E02-164FA53DA03A}"/>
              </a:ext>
            </a:extLst>
          </p:cNvPr>
          <p:cNvGrpSpPr/>
          <p:nvPr/>
        </p:nvGrpSpPr>
        <p:grpSpPr>
          <a:xfrm>
            <a:off x="965496" y="1346808"/>
            <a:ext cx="10020367" cy="4600216"/>
            <a:chOff x="704239" y="1358751"/>
            <a:chExt cx="10783522" cy="5160852"/>
          </a:xfrm>
        </p:grpSpPr>
        <p:sp>
          <p:nvSpPr>
            <p:cNvPr id="11" name="Rectangle: Rounded Corners 10">
              <a:extLst>
                <a:ext uri="{FF2B5EF4-FFF2-40B4-BE49-F238E27FC236}">
                  <a16:creationId xmlns:a16="http://schemas.microsoft.com/office/drawing/2014/main" id="{9407E3DA-8DEC-CB39-5FBF-912A999C755E}"/>
                </a:ext>
              </a:extLst>
            </p:cNvPr>
            <p:cNvSpPr/>
            <p:nvPr/>
          </p:nvSpPr>
          <p:spPr>
            <a:xfrm>
              <a:off x="1668237" y="5870543"/>
              <a:ext cx="3451373" cy="649060"/>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2" name="Chart 11">
              <a:extLst>
                <a:ext uri="{FF2B5EF4-FFF2-40B4-BE49-F238E27FC236}">
                  <a16:creationId xmlns:a16="http://schemas.microsoft.com/office/drawing/2014/main" id="{FD1445DF-7655-BA8C-D368-979483522065}"/>
                </a:ext>
              </a:extLst>
            </p:cNvPr>
            <p:cNvGraphicFramePr/>
            <p:nvPr>
              <p:extLst>
                <p:ext uri="{D42A27DB-BD31-4B8C-83A1-F6EECF244321}">
                  <p14:modId xmlns:p14="http://schemas.microsoft.com/office/powerpoint/2010/main" val="488250839"/>
                </p:ext>
              </p:extLst>
            </p:nvPr>
          </p:nvGraphicFramePr>
          <p:xfrm>
            <a:off x="704239" y="1358752"/>
            <a:ext cx="5496143" cy="414049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a:extLst>
                <a:ext uri="{FF2B5EF4-FFF2-40B4-BE49-F238E27FC236}">
                  <a16:creationId xmlns:a16="http://schemas.microsoft.com/office/drawing/2014/main" id="{75DD49E3-7851-4BE4-08E4-844436C8F4BF}"/>
                </a:ext>
              </a:extLst>
            </p:cNvPr>
            <p:cNvGraphicFramePr/>
            <p:nvPr>
              <p:extLst>
                <p:ext uri="{D42A27DB-BD31-4B8C-83A1-F6EECF244321}">
                  <p14:modId xmlns:p14="http://schemas.microsoft.com/office/powerpoint/2010/main" val="314644789"/>
                </p:ext>
              </p:extLst>
            </p:nvPr>
          </p:nvGraphicFramePr>
          <p:xfrm>
            <a:off x="5991618" y="1358751"/>
            <a:ext cx="5496143" cy="4140495"/>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a:extLst>
                <a:ext uri="{FF2B5EF4-FFF2-40B4-BE49-F238E27FC236}">
                  <a16:creationId xmlns:a16="http://schemas.microsoft.com/office/drawing/2014/main" id="{595F51C5-E880-B840-96CB-4703373B7DDA}"/>
                </a:ext>
              </a:extLst>
            </p:cNvPr>
            <p:cNvSpPr txBox="1"/>
            <p:nvPr/>
          </p:nvSpPr>
          <p:spPr>
            <a:xfrm>
              <a:off x="1924136" y="5849960"/>
              <a:ext cx="3056351" cy="646331"/>
            </a:xfrm>
            <a:prstGeom prst="rect">
              <a:avLst/>
            </a:prstGeom>
            <a:noFill/>
          </p:spPr>
          <p:txBody>
            <a:bodyPr wrap="square" lIns="91440" tIns="45720" rIns="91440" bIns="45720" rtlCol="0" anchor="t">
              <a:spAutoFit/>
            </a:bodyPr>
            <a:lstStyle/>
            <a:p>
              <a:pPr algn="ctr"/>
              <a:r>
                <a:rPr lang="en-GB" b="1" dirty="0">
                  <a:solidFill>
                    <a:schemeClr val="bg1"/>
                  </a:solidFill>
                </a:rPr>
                <a:t>4,078 Early Resolution closures</a:t>
              </a:r>
            </a:p>
          </p:txBody>
        </p:sp>
        <p:sp>
          <p:nvSpPr>
            <p:cNvPr id="15" name="TextBox 14">
              <a:extLst>
                <a:ext uri="{FF2B5EF4-FFF2-40B4-BE49-F238E27FC236}">
                  <a16:creationId xmlns:a16="http://schemas.microsoft.com/office/drawing/2014/main" id="{D6864563-09DF-3D75-8939-B30DAAF04D5A}"/>
                </a:ext>
              </a:extLst>
            </p:cNvPr>
            <p:cNvSpPr txBox="1"/>
            <p:nvPr/>
          </p:nvSpPr>
          <p:spPr>
            <a:xfrm>
              <a:off x="7214992" y="5831104"/>
              <a:ext cx="3052872" cy="646331"/>
            </a:xfrm>
            <a:prstGeom prst="rect">
              <a:avLst/>
            </a:prstGeom>
            <a:noFill/>
          </p:spPr>
          <p:txBody>
            <a:bodyPr wrap="square" lIns="91440" tIns="45720" rIns="91440" bIns="45720" rtlCol="0" anchor="t">
              <a:spAutoFit/>
            </a:bodyPr>
            <a:lstStyle/>
            <a:p>
              <a:pPr algn="ctr"/>
              <a:r>
                <a:rPr lang="en-GB" b="1" dirty="0">
                  <a:solidFill>
                    <a:schemeClr val="bg1"/>
                  </a:solidFill>
                </a:rPr>
                <a:t>4,046 Early Resolution closures</a:t>
              </a:r>
            </a:p>
          </p:txBody>
        </p:sp>
      </p:grpSp>
    </p:spTree>
    <p:extLst>
      <p:ext uri="{BB962C8B-B14F-4D97-AF65-F5344CB8AC3E}">
        <p14:creationId xmlns:p14="http://schemas.microsoft.com/office/powerpoint/2010/main" val="4175008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5356C-0984-702F-992C-8D3DDF7DCFC7}"/>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5BEEF2EB-C69F-D60D-1DB8-FC846E3AE701}"/>
              </a:ext>
            </a:extLst>
          </p:cNvPr>
          <p:cNvSpPr txBox="1">
            <a:spLocks/>
          </p:cNvSpPr>
          <p:nvPr/>
        </p:nvSpPr>
        <p:spPr>
          <a:xfrm>
            <a:off x="620657" y="540514"/>
            <a:ext cx="11473200" cy="701731"/>
          </a:xfrm>
          <a:prstGeom prst="rect">
            <a:avLst/>
          </a:prstGeom>
        </p:spPr>
        <p:txBody>
          <a:bodyPr vert="horz" lIns="91440" tIns="45720" rIns="91440" bIns="45720" rtlCol="0" anchor="ctr">
            <a:spAutoFit/>
          </a:bodyPr>
          <a:lstStyle>
            <a:lvl1pPr algn="l" defTabSz="914400" rtl="0" eaLnBrk="1" latinLnBrk="0" hangingPunct="1">
              <a:lnSpc>
                <a:spcPct val="90000"/>
              </a:lnSpc>
              <a:spcBef>
                <a:spcPct val="0"/>
              </a:spcBef>
              <a:buNone/>
              <a:defRPr sz="4400" b="0" i="0" kern="1200">
                <a:solidFill>
                  <a:schemeClr val="tx2"/>
                </a:solidFill>
                <a:latin typeface="Arial" panose="020B0604020202020204" pitchFamily="34" charset="0"/>
                <a:ea typeface="+mj-ea"/>
                <a:cs typeface="Futura Medium" panose="020B0602020204020303" pitchFamily="34" charset="-79"/>
              </a:defRPr>
            </a:lvl1pPr>
          </a:lstStyle>
          <a:p>
            <a:r>
              <a:rPr lang="en-GB" b="1" dirty="0">
                <a:latin typeface="Calibri" panose="020F0502020204030204" pitchFamily="34" charset="0"/>
                <a:ea typeface="Calibri" panose="020F0502020204030204" pitchFamily="34" charset="0"/>
                <a:cs typeface="Calibri" panose="020F0502020204030204" pitchFamily="34" charset="0"/>
              </a:rPr>
              <a:t>LeO’s Early Resolution Team (ERT)</a:t>
            </a:r>
          </a:p>
        </p:txBody>
      </p:sp>
      <p:sp>
        <p:nvSpPr>
          <p:cNvPr id="6" name="TextBox 5">
            <a:extLst>
              <a:ext uri="{FF2B5EF4-FFF2-40B4-BE49-F238E27FC236}">
                <a16:creationId xmlns:a16="http://schemas.microsoft.com/office/drawing/2014/main" id="{40657493-5892-59BB-5B38-9CE7ABE7FF0C}"/>
              </a:ext>
            </a:extLst>
          </p:cNvPr>
          <p:cNvSpPr txBox="1"/>
          <p:nvPr/>
        </p:nvSpPr>
        <p:spPr>
          <a:xfrm>
            <a:off x="620657" y="1242245"/>
            <a:ext cx="10535022" cy="830997"/>
          </a:xfrm>
          <a:prstGeom prst="rect">
            <a:avLst/>
          </a:prstGeom>
          <a:noFill/>
        </p:spPr>
        <p:txBody>
          <a:bodyPr wrap="square">
            <a:spAutoFit/>
          </a:bodyPr>
          <a:lstStyle/>
          <a:p>
            <a:r>
              <a:rPr lang="en-GB" sz="2400" b="1" dirty="0">
                <a:solidFill>
                  <a:srgbClr val="003745"/>
                </a:solidFill>
              </a:rPr>
              <a:t>Every incoming case is reviewed, and we seek to resolve all possible cases at the earliest possible opportunity</a:t>
            </a:r>
          </a:p>
        </p:txBody>
      </p:sp>
      <p:graphicFrame>
        <p:nvGraphicFramePr>
          <p:cNvPr id="9" name="Diagram 8">
            <a:extLst>
              <a:ext uri="{FF2B5EF4-FFF2-40B4-BE49-F238E27FC236}">
                <a16:creationId xmlns:a16="http://schemas.microsoft.com/office/drawing/2014/main" id="{E37C92F7-F03B-BEE8-5297-AD63A9E202FD}"/>
              </a:ext>
            </a:extLst>
          </p:cNvPr>
          <p:cNvGraphicFramePr/>
          <p:nvPr>
            <p:extLst>
              <p:ext uri="{D42A27DB-BD31-4B8C-83A1-F6EECF244321}">
                <p14:modId xmlns:p14="http://schemas.microsoft.com/office/powerpoint/2010/main" val="3967180044"/>
              </p:ext>
            </p:extLst>
          </p:nvPr>
        </p:nvGraphicFramePr>
        <p:xfrm>
          <a:off x="2860764" y="2432260"/>
          <a:ext cx="6149703" cy="3434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16090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D8807-784A-ECDD-6CB2-BCD21541F8A9}"/>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558DCFDB-A7C5-2C94-B921-894BEE912C7C}"/>
              </a:ext>
            </a:extLst>
          </p:cNvPr>
          <p:cNvSpPr txBox="1">
            <a:spLocks/>
          </p:cNvSpPr>
          <p:nvPr/>
        </p:nvSpPr>
        <p:spPr>
          <a:xfrm>
            <a:off x="607593" y="421844"/>
            <a:ext cx="11473200" cy="1200329"/>
          </a:xfrm>
          <a:prstGeom prst="rect">
            <a:avLst/>
          </a:prstGeom>
        </p:spPr>
        <p:txBody>
          <a:bodyPr vert="horz" lIns="91440" tIns="45720" rIns="91440" bIns="45720" rtlCol="0" anchor="ctr">
            <a:spAutoFit/>
          </a:bodyPr>
          <a:lstStyle>
            <a:lvl1pPr algn="l" defTabSz="914400" rtl="0" eaLnBrk="1" latinLnBrk="0" hangingPunct="1">
              <a:lnSpc>
                <a:spcPct val="90000"/>
              </a:lnSpc>
              <a:spcBef>
                <a:spcPct val="0"/>
              </a:spcBef>
              <a:buNone/>
              <a:defRPr sz="4400" b="0" i="0" kern="1200">
                <a:solidFill>
                  <a:schemeClr val="tx2"/>
                </a:solidFill>
                <a:latin typeface="Arial" panose="020B0604020202020204" pitchFamily="34" charset="0"/>
                <a:ea typeface="+mj-ea"/>
                <a:cs typeface="Futura Medium" panose="020B0602020204020303" pitchFamily="34" charset="-79"/>
              </a:defRPr>
            </a:lvl1pPr>
          </a:lstStyle>
          <a:p>
            <a:r>
              <a:rPr lang="en-GB" sz="4000" b="1" dirty="0">
                <a:latin typeface="Calibri" panose="020F0502020204030204" pitchFamily="34" charset="0"/>
                <a:ea typeface="Calibri" panose="020F0502020204030204" pitchFamily="34" charset="0"/>
                <a:cs typeface="Calibri" panose="020F0502020204030204" pitchFamily="34" charset="0"/>
              </a:rPr>
              <a:t>How to improve your prospects of an </a:t>
            </a:r>
          </a:p>
          <a:p>
            <a:r>
              <a:rPr lang="en-GB" sz="4000" b="1" dirty="0">
                <a:latin typeface="Calibri" panose="020F0502020204030204" pitchFamily="34" charset="0"/>
                <a:ea typeface="Calibri" panose="020F0502020204030204" pitchFamily="34" charset="0"/>
                <a:cs typeface="Calibri" panose="020F0502020204030204" pitchFamily="34" charset="0"/>
              </a:rPr>
              <a:t>escalated complaint being considered by ERT</a:t>
            </a:r>
          </a:p>
        </p:txBody>
      </p:sp>
      <p:graphicFrame>
        <p:nvGraphicFramePr>
          <p:cNvPr id="9" name="Diagram 8">
            <a:extLst>
              <a:ext uri="{FF2B5EF4-FFF2-40B4-BE49-F238E27FC236}">
                <a16:creationId xmlns:a16="http://schemas.microsoft.com/office/drawing/2014/main" id="{E47605D7-6DA5-A1C3-97C7-C845A2FF72E3}"/>
              </a:ext>
            </a:extLst>
          </p:cNvPr>
          <p:cNvGraphicFramePr/>
          <p:nvPr>
            <p:extLst>
              <p:ext uri="{D42A27DB-BD31-4B8C-83A1-F6EECF244321}">
                <p14:modId xmlns:p14="http://schemas.microsoft.com/office/powerpoint/2010/main" val="803914019"/>
              </p:ext>
            </p:extLst>
          </p:nvPr>
        </p:nvGraphicFramePr>
        <p:xfrm>
          <a:off x="2455818" y="1985554"/>
          <a:ext cx="6727371" cy="40625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13520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C65C2-4018-4A58-B56D-8798DAA54769}"/>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82EEF843-AC34-DCDC-3788-1AA228641FBC}"/>
              </a:ext>
            </a:extLst>
          </p:cNvPr>
          <p:cNvSpPr txBox="1">
            <a:spLocks/>
          </p:cNvSpPr>
          <p:nvPr/>
        </p:nvSpPr>
        <p:spPr>
          <a:xfrm>
            <a:off x="862491" y="459458"/>
            <a:ext cx="11473200" cy="701731"/>
          </a:xfrm>
          <a:prstGeom prst="rect">
            <a:avLst/>
          </a:prstGeom>
        </p:spPr>
        <p:txBody>
          <a:bodyPr vert="horz" lIns="91440" tIns="45720" rIns="91440" bIns="45720" rtlCol="0" anchor="ctr">
            <a:spAutoFit/>
          </a:bodyPr>
          <a:lstStyle>
            <a:lvl1pPr algn="l" defTabSz="914400" rtl="0" eaLnBrk="1" latinLnBrk="0" hangingPunct="1">
              <a:lnSpc>
                <a:spcPct val="90000"/>
              </a:lnSpc>
              <a:spcBef>
                <a:spcPct val="0"/>
              </a:spcBef>
              <a:buNone/>
              <a:defRPr sz="4400" b="0" i="0" kern="1200">
                <a:solidFill>
                  <a:schemeClr val="tx2"/>
                </a:solidFill>
                <a:latin typeface="Arial" panose="020B0604020202020204" pitchFamily="34" charset="0"/>
                <a:ea typeface="+mj-ea"/>
                <a:cs typeface="Futura Medium" panose="020B0602020204020303" pitchFamily="34" charset="-79"/>
              </a:defRPr>
            </a:lvl1pPr>
          </a:lstStyle>
          <a:p>
            <a:r>
              <a:rPr lang="en-GB" b="1" dirty="0">
                <a:latin typeface="Calibri" panose="020F0502020204030204" pitchFamily="34" charset="0"/>
                <a:ea typeface="Calibri" panose="020F0502020204030204" pitchFamily="34" charset="0"/>
                <a:cs typeface="Calibri" panose="020F0502020204030204" pitchFamily="34" charset="0"/>
              </a:rPr>
              <a:t>Any questions</a:t>
            </a:r>
          </a:p>
        </p:txBody>
      </p:sp>
      <p:pic>
        <p:nvPicPr>
          <p:cNvPr id="3" name="Graphic 2" descr="Questions with solid fill">
            <a:extLst>
              <a:ext uri="{FF2B5EF4-FFF2-40B4-BE49-F238E27FC236}">
                <a16:creationId xmlns:a16="http://schemas.microsoft.com/office/drawing/2014/main" id="{B6031583-D33D-B796-B08C-2BE97A392E1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18800" y="1552303"/>
            <a:ext cx="4315096" cy="4315096"/>
          </a:xfrm>
          <a:prstGeom prst="rect">
            <a:avLst/>
          </a:prstGeom>
        </p:spPr>
      </p:pic>
      <p:sp>
        <p:nvSpPr>
          <p:cNvPr id="4" name="TextBox 3">
            <a:extLst>
              <a:ext uri="{FF2B5EF4-FFF2-40B4-BE49-F238E27FC236}">
                <a16:creationId xmlns:a16="http://schemas.microsoft.com/office/drawing/2014/main" id="{A4D0E692-E428-066E-D874-7FC9CD969E93}"/>
              </a:ext>
            </a:extLst>
          </p:cNvPr>
          <p:cNvSpPr txBox="1"/>
          <p:nvPr/>
        </p:nvSpPr>
        <p:spPr>
          <a:xfrm>
            <a:off x="5525588" y="2644170"/>
            <a:ext cx="5669280" cy="1569660"/>
          </a:xfrm>
          <a:prstGeom prst="rect">
            <a:avLst/>
          </a:prstGeom>
          <a:noFill/>
        </p:spPr>
        <p:txBody>
          <a:bodyPr wrap="square" rtlCol="0">
            <a:spAutoFit/>
          </a:bodyPr>
          <a:lstStyle/>
          <a:p>
            <a:pPr algn="ctr"/>
            <a:r>
              <a:rPr lang="en-GB" sz="2400" b="1" dirty="0">
                <a:solidFill>
                  <a:srgbClr val="003745"/>
                </a:solidFill>
              </a:rPr>
              <a:t>You can also contact our</a:t>
            </a:r>
          </a:p>
          <a:p>
            <a:pPr algn="ctr"/>
            <a:r>
              <a:rPr lang="en-GB" sz="2400" b="1" dirty="0">
                <a:solidFill>
                  <a:srgbClr val="003745"/>
                </a:solidFill>
              </a:rPr>
              <a:t>Technical Advice Desk at:</a:t>
            </a:r>
          </a:p>
          <a:p>
            <a:pPr algn="ctr"/>
            <a:endParaRPr lang="en-GB" sz="2400" b="1" dirty="0">
              <a:solidFill>
                <a:srgbClr val="003745"/>
              </a:solidFill>
            </a:endParaRPr>
          </a:p>
          <a:p>
            <a:pPr algn="ctr"/>
            <a:r>
              <a:rPr lang="en-GB" sz="2400" b="1" u="sng" dirty="0">
                <a:hlinkClick r:id="rId5"/>
              </a:rPr>
              <a:t>technical.advice@legalombudsman.org.uk</a:t>
            </a:r>
            <a:endParaRPr lang="en-GB" sz="2400" b="1" dirty="0">
              <a:solidFill>
                <a:srgbClr val="003745"/>
              </a:solidFill>
            </a:endParaRPr>
          </a:p>
        </p:txBody>
      </p:sp>
    </p:spTree>
    <p:extLst>
      <p:ext uri="{BB962C8B-B14F-4D97-AF65-F5344CB8AC3E}">
        <p14:creationId xmlns:p14="http://schemas.microsoft.com/office/powerpoint/2010/main" val="2775924322"/>
      </p:ext>
    </p:extLst>
  </p:cSld>
  <p:clrMapOvr>
    <a:masterClrMapping/>
  </p:clrMapOvr>
</p:sld>
</file>

<file path=ppt/theme/theme1.xml><?xml version="1.0" encoding="utf-8"?>
<a:theme xmlns:a="http://schemas.openxmlformats.org/drawingml/2006/main" name="Office Theme">
  <a:themeElements>
    <a:clrScheme name="LEGAL OMBUDSMAN PALETTE">
      <a:dk1>
        <a:srgbClr val="000000"/>
      </a:dk1>
      <a:lt1>
        <a:srgbClr val="FFFFFF"/>
      </a:lt1>
      <a:dk2>
        <a:srgbClr val="003745"/>
      </a:dk2>
      <a:lt2>
        <a:srgbClr val="99A099"/>
      </a:lt2>
      <a:accent1>
        <a:srgbClr val="CA005D"/>
      </a:accent1>
      <a:accent2>
        <a:srgbClr val="003745"/>
      </a:accent2>
      <a:accent3>
        <a:srgbClr val="99A099"/>
      </a:accent3>
      <a:accent4>
        <a:srgbClr val="857363"/>
      </a:accent4>
      <a:accent5>
        <a:srgbClr val="000000"/>
      </a:accent5>
      <a:accent6>
        <a:srgbClr val="99A099"/>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emplate - Futura Book" id="{3701FCAD-44E0-4D71-8DB4-64D66320238F}" vid="{6FED6E55-4E53-441E-BBB2-A151F89748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D3440727C51174689E1B96042E566CB" ma:contentTypeVersion="9" ma:contentTypeDescription="Create a new document." ma:contentTypeScope="" ma:versionID="02d7c8972d9e5c036f8644998da481db">
  <xsd:schema xmlns:xsd="http://www.w3.org/2001/XMLSchema" xmlns:xs="http://www.w3.org/2001/XMLSchema" xmlns:p="http://schemas.microsoft.com/office/2006/metadata/properties" xmlns:ns2="5afc4ebf-1f09-49d0-b2fa-60e315b4942d" targetNamespace="http://schemas.microsoft.com/office/2006/metadata/properties" ma:root="true" ma:fieldsID="c27f00e059fb43c9e61e116d260488ee" ns2:_="">
    <xsd:import namespace="5afc4ebf-1f09-49d0-b2fa-60e315b4942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fc4ebf-1f09-49d0-b2fa-60e315b494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47A353C-0C81-40F3-969F-017C82438D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fc4ebf-1f09-49d0-b2fa-60e315b494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4440BA5-E3A5-4E96-AA0F-4748CB9EBD0D}">
  <ds:schemaRefs>
    <ds:schemaRef ds:uri="http://schemas.microsoft.com/sharepoint/v3/contenttype/forms"/>
  </ds:schemaRefs>
</ds:datastoreItem>
</file>

<file path=customXml/itemProps3.xml><?xml version="1.0" encoding="utf-8"?>
<ds:datastoreItem xmlns:ds="http://schemas.openxmlformats.org/officeDocument/2006/customXml" ds:itemID="{91EC1EB9-F171-4490-969B-FCC9310472E6}">
  <ds:schemaRefs>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5afc4ebf-1f09-49d0-b2fa-60e315b4942d"/>
    <ds:schemaRef ds:uri="http://schemas.microsoft.com/office/2006/metadata/properties"/>
    <ds:schemaRef ds:uri="http://purl.org/dc/elements/1.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Powerpoint template - Futura Book</Template>
  <TotalTime>26647</TotalTime>
  <Words>622</Words>
  <Application>Microsoft Office PowerPoint</Application>
  <PresentationFormat>Widescreen</PresentationFormat>
  <Paragraphs>75</Paragraphs>
  <Slides>9</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Maximising the changes of a complaint resolving at the earliest possible opportunity</vt:lpstr>
      <vt:lpstr>Today’s session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Resolving complaints at the earliest opportunity</dc:title>
  <dc:creator>Solicitors Regulation Authority (SRA)</dc:creator>
  <cp:lastModifiedBy>Matthew Maidment</cp:lastModifiedBy>
  <cp:revision>80</cp:revision>
  <cp:lastPrinted>2024-11-20T09:24:42Z</cp:lastPrinted>
  <dcterms:created xsi:type="dcterms:W3CDTF">2024-10-28T15:30:14Z</dcterms:created>
  <dcterms:modified xsi:type="dcterms:W3CDTF">2025-11-03T09:59:58Z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0x010100DD3440727C51174689E1B96042E566CB</vt:lpwstr>
  </property>
  <property fmtid="{D5CDD505-2E9C-101B-9397-08002B2CF9AE}" pid="3" name="MediaServiceImageTags">
    <vt:lpwstr/>
  </property>
  <property fmtid="{D5CDD505-2E9C-101B-9397-08002B2CF9AE}" pid="4" name="MSIP_Label_d0143640-2c58-497f-98bf-5d03ac8b8df5_Enabled">
    <vt:lpwstr>true</vt:lpwstr>
  </property>
  <property fmtid="{D5CDD505-2E9C-101B-9397-08002B2CF9AE}" pid="5" name="MSIP_Label_d0143640-2c58-497f-98bf-5d03ac8b8df5_SetDate">
    <vt:lpwstr>2025-10-18T20:09:54Z</vt:lpwstr>
  </property>
  <property fmtid="{D5CDD505-2E9C-101B-9397-08002B2CF9AE}" pid="6" name="MSIP_Label_d0143640-2c58-497f-98bf-5d03ac8b8df5_Method">
    <vt:lpwstr>Standard</vt:lpwstr>
  </property>
  <property fmtid="{D5CDD505-2E9C-101B-9397-08002B2CF9AE}" pid="7" name="MSIP_Label_d0143640-2c58-497f-98bf-5d03ac8b8df5_Name">
    <vt:lpwstr>General</vt:lpwstr>
  </property>
  <property fmtid="{D5CDD505-2E9C-101B-9397-08002B2CF9AE}" pid="8" name="MSIP_Label_d0143640-2c58-497f-98bf-5d03ac8b8df5_SiteId">
    <vt:lpwstr>adecc3d0-610d-4060-a865-615f7f48c411</vt:lpwstr>
  </property>
  <property fmtid="{D5CDD505-2E9C-101B-9397-08002B2CF9AE}" pid="9" name="MSIP_Label_d0143640-2c58-497f-98bf-5d03ac8b8df5_ActionId">
    <vt:lpwstr>4c9f5e6f-6161-4780-9de7-6c4511099ec1</vt:lpwstr>
  </property>
  <property fmtid="{D5CDD505-2E9C-101B-9397-08002B2CF9AE}" pid="10" name="MSIP_Label_d0143640-2c58-497f-98bf-5d03ac8b8df5_ContentBits">
    <vt:lpwstr>1</vt:lpwstr>
  </property>
  <property fmtid="{D5CDD505-2E9C-101B-9397-08002B2CF9AE}" pid="11" name="MSIP_Label_d0143640-2c58-497f-98bf-5d03ac8b8df5_Tag">
    <vt:lpwstr>10, 3, 0, 1</vt:lpwstr>
  </property>
  <property fmtid="{D5CDD505-2E9C-101B-9397-08002B2CF9AE}" pid="12" name="ClassificationContentMarkingHeaderLocations">
    <vt:lpwstr>Office Theme:5</vt:lpwstr>
  </property>
  <property fmtid="{D5CDD505-2E9C-101B-9397-08002B2CF9AE}" pid="13" name="ClassificationContentMarkingHeaderText">
    <vt:lpwstr>Sensitivity: General</vt:lpwstr>
  </property>
</Properties>
</file>