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0" r:id="rId2"/>
  </p:sldMasterIdLst>
  <p:notesMasterIdLst>
    <p:notesMasterId r:id="rId30"/>
  </p:notesMasterIdLst>
  <p:sldIdLst>
    <p:sldId id="261" r:id="rId3"/>
    <p:sldId id="260" r:id="rId4"/>
    <p:sldId id="262" r:id="rId5"/>
    <p:sldId id="274" r:id="rId6"/>
    <p:sldId id="276" r:id="rId7"/>
    <p:sldId id="271" r:id="rId8"/>
    <p:sldId id="593" r:id="rId9"/>
    <p:sldId id="280" r:id="rId10"/>
    <p:sldId id="275" r:id="rId11"/>
    <p:sldId id="596" r:id="rId12"/>
    <p:sldId id="264" r:id="rId13"/>
    <p:sldId id="597" r:id="rId14"/>
    <p:sldId id="594" r:id="rId15"/>
    <p:sldId id="281" r:id="rId16"/>
    <p:sldId id="598" r:id="rId17"/>
    <p:sldId id="592" r:id="rId18"/>
    <p:sldId id="256" r:id="rId19"/>
    <p:sldId id="257" r:id="rId20"/>
    <p:sldId id="2145709702" r:id="rId21"/>
    <p:sldId id="2145709703" r:id="rId22"/>
    <p:sldId id="2145709704" r:id="rId23"/>
    <p:sldId id="2145709709" r:id="rId24"/>
    <p:sldId id="265" r:id="rId25"/>
    <p:sldId id="2145709705" r:id="rId26"/>
    <p:sldId id="2145709707" r:id="rId27"/>
    <p:sldId id="2145709706" r:id="rId28"/>
    <p:sldId id="21457097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100" d="100"/>
          <a:sy n="100"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BA023-E53D-40F1-8BF4-2DCB2D3B05BF}" type="datetimeFigureOut">
              <a:rPr lang="en-GB" smtClean="0"/>
              <a:t>03/11/2025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37F0C-63B0-4D3E-BD23-2D62AD9ABBEF}" type="slidenum">
              <a:rPr lang="en-GB" smtClean="0"/>
              <a:t>‹#›</a:t>
            </a:fld>
            <a:endParaRPr lang="en-GB"/>
          </a:p>
        </p:txBody>
      </p:sp>
    </p:spTree>
    <p:extLst>
      <p:ext uri="{BB962C8B-B14F-4D97-AF65-F5344CB8AC3E}">
        <p14:creationId xmlns:p14="http://schemas.microsoft.com/office/powerpoint/2010/main" val="298009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8482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24115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9646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B114B-E3AF-17F7-F51B-D4C115E48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F7268-2712-2440-6A3D-408B422E2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55390-62BB-2587-3146-BD29DD949C4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70E442F-CB45-A757-0553-BE73F484304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7649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47924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507116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FE38-D7A9-B508-107E-51316C91D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A9AF5-46A1-F737-E708-C69BABEFD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F8CAAF-E4E7-28EA-C8C5-ACB7C7A979F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DF49800-6650-4590-8E02-59676BE029C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96391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0666BB-C4D4-493D-AB2D-0B1939343EE7}"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2224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74747"/>
                </a:solidFill>
                <a:effectLst/>
                <a:latin typeface="Arial" panose="020B0604020202020204" pitchFamily="34" charset="0"/>
              </a:rPr>
              <a:t>The </a:t>
            </a:r>
            <a:r>
              <a:rPr lang="en-GB" b="1" i="0" dirty="0">
                <a:solidFill>
                  <a:srgbClr val="767676"/>
                </a:solidFill>
                <a:effectLst/>
                <a:latin typeface="Arial" panose="020B0604020202020204" pitchFamily="34" charset="0"/>
              </a:rPr>
              <a:t>UK Financial Intelligence Unit</a:t>
            </a:r>
            <a:r>
              <a:rPr lang="en-GB" b="0" i="0" dirty="0">
                <a:solidFill>
                  <a:srgbClr val="474747"/>
                </a:solidFill>
                <a:effectLst/>
                <a:latin typeface="Arial" panose="020B0604020202020204" pitchFamily="34" charset="0"/>
              </a:rPr>
              <a:t> (</a:t>
            </a:r>
            <a:r>
              <a:rPr lang="en-GB" b="1" i="0" dirty="0">
                <a:solidFill>
                  <a:srgbClr val="767676"/>
                </a:solidFill>
                <a:effectLst/>
                <a:latin typeface="Arial" panose="020B0604020202020204" pitchFamily="34" charset="0"/>
              </a:rPr>
              <a:t>UKFIU</a:t>
            </a:r>
            <a:r>
              <a:rPr lang="en-GB" b="0" i="0" dirty="0">
                <a:solidFill>
                  <a:srgbClr val="474747"/>
                </a:solidFill>
                <a:effectLst/>
                <a:latin typeface="Arial" panose="020B0604020202020204" pitchFamily="34" charset="0"/>
              </a:rPr>
              <a:t>) has national responsibility for receiving, analysing and disseminating intelligence submitted through the SARs </a:t>
            </a:r>
            <a:r>
              <a:rPr lang="en-GB" b="0" i="0" dirty="0">
                <a:solidFill>
                  <a:srgbClr val="333333"/>
                </a:solidFill>
                <a:effectLst/>
                <a:latin typeface="bahnschrift" panose="020B0502040204020203" pitchFamily="34" charset="0"/>
              </a:rPr>
              <a:t>regime, to share with law enforcement agencies at home and internationally. The UKFIU sits at the heart of the regime, providing the gateway to reporters and a repository of data to inform law enforcement.</a:t>
            </a:r>
            <a:endParaRPr lang="en-GB" b="0" i="0" dirty="0">
              <a:solidFill>
                <a:srgbClr val="474747"/>
              </a:solidFill>
              <a:effectLst/>
              <a:latin typeface="Arial" panose="020B0604020202020204" pitchFamily="34" charset="0"/>
            </a:endParaRPr>
          </a:p>
          <a:p>
            <a:endParaRPr lang="en-GB" sz="1200" b="1" dirty="0">
              <a:effectLst/>
              <a:ea typeface="Aptos" panose="020B0004020202020204" pitchFamily="34" charset="0"/>
              <a:cs typeface="Aptos" panose="020B0004020202020204" pitchFamily="34" charset="0"/>
            </a:endParaRPr>
          </a:p>
          <a:p>
            <a:r>
              <a:rPr lang="en-GB" sz="1200" b="1" dirty="0">
                <a:effectLst/>
                <a:ea typeface="Aptos" panose="020B0004020202020204" pitchFamily="34" charset="0"/>
                <a:cs typeface="Aptos" panose="020B0004020202020204" pitchFamily="34" charset="0"/>
              </a:rPr>
              <a:t>“SARs are a critical intelligence resource for law enforcement – they provide information like phone numbers, addresses, company details, investment activity, bank accounts and details of other assets. They have been instrumental in identifying sex offenders, fraud victims, murder suspects, missing persons, people traffickers, fugitives and terrorist financing.”</a:t>
            </a:r>
          </a:p>
          <a:p>
            <a:r>
              <a:rPr lang="en-GB" sz="1050" dirty="0">
                <a:effectLst/>
                <a:latin typeface="Aptos" panose="020B0004020202020204" pitchFamily="34" charset="0"/>
                <a:ea typeface="Aptos" panose="020B0004020202020204" pitchFamily="34" charset="0"/>
                <a:cs typeface="Aptos" panose="020B0004020202020204" pitchFamily="34" charset="0"/>
              </a:rPr>
              <a:t> </a:t>
            </a:r>
          </a:p>
          <a:p>
            <a:r>
              <a:rPr lang="en-GB" sz="1050" dirty="0">
                <a:solidFill>
                  <a:srgbClr val="0070C0"/>
                </a:solidFill>
                <a:effectLst/>
                <a:latin typeface="Aptos" panose="020B0004020202020204" pitchFamily="34" charset="0"/>
                <a:ea typeface="Aptos" panose="020B0004020202020204" pitchFamily="34" charset="0"/>
                <a:cs typeface="Aptos" panose="020B0004020202020204" pitchFamily="34" charset="0"/>
              </a:rPr>
              <a:t>Vince O’Brien, Head of the UKFIU</a:t>
            </a:r>
          </a:p>
          <a:p>
            <a:endParaRPr lang="en-GB" dirty="0"/>
          </a:p>
          <a:p>
            <a:endParaRPr lang="en-GB" dirty="0"/>
          </a:p>
        </p:txBody>
      </p:sp>
      <p:sp>
        <p:nvSpPr>
          <p:cNvPr id="4" name="Slide Number Placeholder 3"/>
          <p:cNvSpPr>
            <a:spLocks noGrp="1"/>
          </p:cNvSpPr>
          <p:nvPr>
            <p:ph type="sldNum" sz="quarter" idx="5"/>
          </p:nvPr>
        </p:nvSpPr>
        <p:spPr/>
        <p:txBody>
          <a:bodyPr/>
          <a:lstStyle/>
          <a:p>
            <a:fld id="{8B637F0C-63B0-4D3E-BD23-2D62AD9ABBEF}" type="slidenum">
              <a:rPr lang="en-GB" smtClean="0"/>
              <a:t>18</a:t>
            </a:fld>
            <a:endParaRPr lang="en-GB"/>
          </a:p>
        </p:txBody>
      </p:sp>
    </p:spTree>
    <p:extLst>
      <p:ext uri="{BB962C8B-B14F-4D97-AF65-F5344CB8AC3E}">
        <p14:creationId xmlns:p14="http://schemas.microsoft.com/office/powerpoint/2010/main" val="1597095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023A4-7AD6-0E7A-7981-601C0B289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2E5A1-FF8C-51BC-27E7-4D3069356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16BA0-5CFB-67B5-4149-EBBD7DD19FD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89E23E-8F74-5774-C442-440D78ACDD40}"/>
              </a:ext>
            </a:extLst>
          </p:cNvPr>
          <p:cNvSpPr>
            <a:spLocks noGrp="1"/>
          </p:cNvSpPr>
          <p:nvPr>
            <p:ph type="sldNum" sz="quarter" idx="5"/>
          </p:nvPr>
        </p:nvSpPr>
        <p:spPr/>
        <p:txBody>
          <a:bodyPr/>
          <a:lstStyle/>
          <a:p>
            <a:fld id="{8B637F0C-63B0-4D3E-BD23-2D62AD9ABBEF}" type="slidenum">
              <a:rPr lang="en-GB" smtClean="0"/>
              <a:t>19</a:t>
            </a:fld>
            <a:endParaRPr lang="en-GB"/>
          </a:p>
        </p:txBody>
      </p:sp>
    </p:spTree>
    <p:extLst>
      <p:ext uri="{BB962C8B-B14F-4D97-AF65-F5344CB8AC3E}">
        <p14:creationId xmlns:p14="http://schemas.microsoft.com/office/powerpoint/2010/main" val="1164660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92A16-2FAE-949A-BE8E-5A7D478F32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2CE5E-5A45-CADE-5164-3D6B47B11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8DD37-7EC6-56B7-3ED1-DB6ABE370C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261239-AC3D-F508-A792-F66B9F6A9478}"/>
              </a:ext>
            </a:extLst>
          </p:cNvPr>
          <p:cNvSpPr>
            <a:spLocks noGrp="1"/>
          </p:cNvSpPr>
          <p:nvPr>
            <p:ph type="sldNum" sz="quarter" idx="5"/>
          </p:nvPr>
        </p:nvSpPr>
        <p:spPr/>
        <p:txBody>
          <a:bodyPr/>
          <a:lstStyle/>
          <a:p>
            <a:fld id="{8B637F0C-63B0-4D3E-BD23-2D62AD9ABBEF}" type="slidenum">
              <a:rPr lang="en-GB" smtClean="0"/>
              <a:t>20</a:t>
            </a:fld>
            <a:endParaRPr lang="en-GB"/>
          </a:p>
        </p:txBody>
      </p:sp>
    </p:spTree>
    <p:extLst>
      <p:ext uri="{BB962C8B-B14F-4D97-AF65-F5344CB8AC3E}">
        <p14:creationId xmlns:p14="http://schemas.microsoft.com/office/powerpoint/2010/main" val="426511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324670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D1C90-2F94-E240-EA95-63F383971D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BB421-1DE1-8383-404C-22F99EA03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7016D-F6AD-1E69-C333-7C89294B24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825D67F-E132-C2AE-EF84-14A91F4800AC}"/>
              </a:ext>
            </a:extLst>
          </p:cNvPr>
          <p:cNvSpPr>
            <a:spLocks noGrp="1"/>
          </p:cNvSpPr>
          <p:nvPr>
            <p:ph type="sldNum" sz="quarter" idx="5"/>
          </p:nvPr>
        </p:nvSpPr>
        <p:spPr/>
        <p:txBody>
          <a:bodyPr/>
          <a:lstStyle/>
          <a:p>
            <a:fld id="{8B637F0C-63B0-4D3E-BD23-2D62AD9ABBEF}" type="slidenum">
              <a:rPr lang="en-GB" smtClean="0"/>
              <a:t>21</a:t>
            </a:fld>
            <a:endParaRPr lang="en-GB"/>
          </a:p>
        </p:txBody>
      </p:sp>
    </p:spTree>
    <p:extLst>
      <p:ext uri="{BB962C8B-B14F-4D97-AF65-F5344CB8AC3E}">
        <p14:creationId xmlns:p14="http://schemas.microsoft.com/office/powerpoint/2010/main" val="68545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757F2-6CF2-08BC-7B0F-8BA685DDE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15E20-AC54-4DD6-4D64-087821B32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F2EA4-A9F9-85E9-8F0C-9514977315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2F00117-BF61-F9EB-7FAE-D7E2EC80F0F5}"/>
              </a:ext>
            </a:extLst>
          </p:cNvPr>
          <p:cNvSpPr>
            <a:spLocks noGrp="1"/>
          </p:cNvSpPr>
          <p:nvPr>
            <p:ph type="sldNum" sz="quarter" idx="5"/>
          </p:nvPr>
        </p:nvSpPr>
        <p:spPr/>
        <p:txBody>
          <a:bodyPr/>
          <a:lstStyle/>
          <a:p>
            <a:fld id="{8B637F0C-63B0-4D3E-BD23-2D62AD9ABBEF}" type="slidenum">
              <a:rPr lang="en-GB" smtClean="0"/>
              <a:t>22</a:t>
            </a:fld>
            <a:endParaRPr lang="en-GB"/>
          </a:p>
        </p:txBody>
      </p:sp>
    </p:spTree>
    <p:extLst>
      <p:ext uri="{BB962C8B-B14F-4D97-AF65-F5344CB8AC3E}">
        <p14:creationId xmlns:p14="http://schemas.microsoft.com/office/powerpoint/2010/main" val="2678107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8F9B8-7F38-D5C3-475A-11A00460B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A1763-4E0F-7ADF-7D2B-D3F2ECA7EB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24E81-27B3-D0D8-7404-42D5BF6BC8D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6C6D440-F5AA-9A19-8C7F-4310E0E8F848}"/>
              </a:ext>
            </a:extLst>
          </p:cNvPr>
          <p:cNvSpPr>
            <a:spLocks noGrp="1"/>
          </p:cNvSpPr>
          <p:nvPr>
            <p:ph type="sldNum" sz="quarter" idx="5"/>
          </p:nvPr>
        </p:nvSpPr>
        <p:spPr/>
        <p:txBody>
          <a:bodyPr/>
          <a:lstStyle/>
          <a:p>
            <a:fld id="{8B637F0C-63B0-4D3E-BD23-2D62AD9ABBEF}" type="slidenum">
              <a:rPr lang="en-GB" smtClean="0"/>
              <a:t>24</a:t>
            </a:fld>
            <a:endParaRPr lang="en-GB"/>
          </a:p>
        </p:txBody>
      </p:sp>
    </p:spTree>
    <p:extLst>
      <p:ext uri="{BB962C8B-B14F-4D97-AF65-F5344CB8AC3E}">
        <p14:creationId xmlns:p14="http://schemas.microsoft.com/office/powerpoint/2010/main" val="63324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E5CD4-254A-CD3C-83EE-D63077EFE7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21550-9A2D-CF8E-295A-DBB9D5C9C5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B131E-3228-54A4-C4F5-3CA5045DCF7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E68E30-122C-A1EE-8C9E-6479BEA54C0B}"/>
              </a:ext>
            </a:extLst>
          </p:cNvPr>
          <p:cNvSpPr>
            <a:spLocks noGrp="1"/>
          </p:cNvSpPr>
          <p:nvPr>
            <p:ph type="sldNum" sz="quarter" idx="5"/>
          </p:nvPr>
        </p:nvSpPr>
        <p:spPr/>
        <p:txBody>
          <a:bodyPr/>
          <a:lstStyle/>
          <a:p>
            <a:fld id="{8B637F0C-63B0-4D3E-BD23-2D62AD9ABBEF}" type="slidenum">
              <a:rPr lang="en-GB" smtClean="0"/>
              <a:t>25</a:t>
            </a:fld>
            <a:endParaRPr lang="en-GB"/>
          </a:p>
        </p:txBody>
      </p:sp>
    </p:spTree>
    <p:extLst>
      <p:ext uri="{BB962C8B-B14F-4D97-AF65-F5344CB8AC3E}">
        <p14:creationId xmlns:p14="http://schemas.microsoft.com/office/powerpoint/2010/main" val="1963136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7753D-034E-F9B3-611B-BD4976A21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A55E7-D512-5A91-ED21-8D0BA2E2BB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1FD4AB-D06B-C9F3-CCAE-B49448E61B2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7EA923-4987-C81E-3BBF-311004986408}"/>
              </a:ext>
            </a:extLst>
          </p:cNvPr>
          <p:cNvSpPr>
            <a:spLocks noGrp="1"/>
          </p:cNvSpPr>
          <p:nvPr>
            <p:ph type="sldNum" sz="quarter" idx="5"/>
          </p:nvPr>
        </p:nvSpPr>
        <p:spPr/>
        <p:txBody>
          <a:bodyPr/>
          <a:lstStyle/>
          <a:p>
            <a:fld id="{8B637F0C-63B0-4D3E-BD23-2D62AD9ABBEF}" type="slidenum">
              <a:rPr lang="en-GB" smtClean="0"/>
              <a:t>26</a:t>
            </a:fld>
            <a:endParaRPr lang="en-GB"/>
          </a:p>
        </p:txBody>
      </p:sp>
    </p:spTree>
    <p:extLst>
      <p:ext uri="{BB962C8B-B14F-4D97-AF65-F5344CB8AC3E}">
        <p14:creationId xmlns:p14="http://schemas.microsoft.com/office/powerpoint/2010/main" val="359608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7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68699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4825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7582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15138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81049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C9A9BE-7146-43F0-8F23-CD6B9F6C34D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79051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F129A4C-C0DD-9132-3744-1D44E042F3A6}"/>
              </a:ext>
            </a:extLst>
          </p:cNvPr>
          <p:cNvSpPr>
            <a:spLocks noGrp="1"/>
          </p:cNvSpPr>
          <p:nvPr>
            <p:ph type="pic" sz="quarter" idx="14"/>
          </p:nvPr>
        </p:nvSpPr>
        <p:spPr>
          <a:xfrm>
            <a:off x="3867150" y="0"/>
            <a:ext cx="8324850" cy="276999"/>
          </a:xfrm>
        </p:spPr>
        <p:txBody>
          <a:bodyPr/>
          <a:lstStyle/>
          <a:p>
            <a:endParaRPr lang="en-GB"/>
          </a:p>
        </p:txBody>
      </p:sp>
      <p:sp>
        <p:nvSpPr>
          <p:cNvPr id="18" name="Blue Overlay">
            <a:extLst>
              <a:ext uri="{FF2B5EF4-FFF2-40B4-BE49-F238E27FC236}">
                <a16:creationId xmlns:a16="http://schemas.microsoft.com/office/drawing/2014/main" id="{E7E339DE-BECC-954D-7E18-3E3A93F1BB32}"/>
              </a:ext>
            </a:extLst>
          </p:cNvPr>
          <p:cNvSpPr/>
          <p:nvPr userDrawn="1"/>
        </p:nvSpPr>
        <p:spPr>
          <a:xfrm>
            <a:off x="-1"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chemeClr val="accent5">
              <a:lumMod val="75000"/>
              <a:alpha val="79998"/>
            </a:schemeClr>
          </a:solidFill>
        </p:spPr>
        <p:txBody>
          <a:bodyPr wrap="square" lIns="0" tIns="0" rIns="0" bIns="0" rtlCol="0"/>
          <a:lstStyle/>
          <a:p>
            <a:endParaRPr sz="1350"/>
          </a:p>
        </p:txBody>
      </p:sp>
      <p:sp>
        <p:nvSpPr>
          <p:cNvPr id="6" name="object 4">
            <a:extLst>
              <a:ext uri="{FF2B5EF4-FFF2-40B4-BE49-F238E27FC236}">
                <a16:creationId xmlns:a16="http://schemas.microsoft.com/office/drawing/2014/main" id="{B077B015-558F-9043-2D73-AAFF050994BD}"/>
              </a:ext>
            </a:extLst>
          </p:cNvPr>
          <p:cNvSpPr/>
          <p:nvPr userDrawn="1"/>
        </p:nvSpPr>
        <p:spPr>
          <a:xfrm>
            <a:off x="0" y="0"/>
            <a:ext cx="7136130" cy="6858000"/>
          </a:xfrm>
          <a:custGeom>
            <a:avLst/>
            <a:gdLst/>
            <a:ahLst/>
            <a:cxnLst/>
            <a:rect l="l" t="t" r="r" b="b"/>
            <a:pathLst>
              <a:path w="9514840" h="9144000">
                <a:moveTo>
                  <a:pt x="9514700" y="0"/>
                </a:moveTo>
                <a:lnTo>
                  <a:pt x="0" y="0"/>
                </a:lnTo>
                <a:lnTo>
                  <a:pt x="0" y="9144000"/>
                </a:lnTo>
                <a:lnTo>
                  <a:pt x="6301765" y="9144000"/>
                </a:lnTo>
                <a:lnTo>
                  <a:pt x="9514700" y="0"/>
                </a:lnTo>
                <a:close/>
              </a:path>
            </a:pathLst>
          </a:custGeom>
          <a:solidFill>
            <a:srgbClr val="F2AF40"/>
          </a:solidFill>
        </p:spPr>
        <p:txBody>
          <a:bodyPr wrap="square" lIns="0" tIns="0" rIns="0" bIns="0" rtlCol="0"/>
          <a:lstStyle/>
          <a:p>
            <a:endParaRPr sz="1350"/>
          </a:p>
        </p:txBody>
      </p:sp>
      <p:sp>
        <p:nvSpPr>
          <p:cNvPr id="7" name="object 5" hidden="1">
            <a:extLst>
              <a:ext uri="{FF2B5EF4-FFF2-40B4-BE49-F238E27FC236}">
                <a16:creationId xmlns:a16="http://schemas.microsoft.com/office/drawing/2014/main" id="{E52027AF-4A23-A6B2-4606-085831F4ECD4}"/>
              </a:ext>
            </a:extLst>
          </p:cNvPr>
          <p:cNvSpPr txBox="1"/>
          <p:nvPr userDrawn="1"/>
        </p:nvSpPr>
        <p:spPr>
          <a:xfrm>
            <a:off x="827057" y="2246592"/>
            <a:ext cx="3122771" cy="2923877"/>
          </a:xfrm>
          <a:prstGeom prst="rect">
            <a:avLst/>
          </a:prstGeom>
        </p:spPr>
        <p:txBody>
          <a:bodyPr vert="horz" wrap="square" lIns="0" tIns="190500" rIns="0" bIns="0" rtlCol="0">
            <a:spAutoFit/>
          </a:bodyPr>
          <a:lstStyle/>
          <a:p>
            <a:pPr marL="9525" marR="3810">
              <a:lnSpc>
                <a:spcPts val="7125"/>
              </a:lnSpc>
              <a:spcBef>
                <a:spcPts val="1500"/>
              </a:spcBef>
            </a:pPr>
            <a:r>
              <a:rPr sz="7125" b="1" dirty="0">
                <a:solidFill>
                  <a:srgbClr val="FFFFFF"/>
                </a:solidFill>
                <a:latin typeface="+mj-lt"/>
                <a:cs typeface="Tahoma"/>
              </a:rPr>
              <a:t>Title of module</a:t>
            </a:r>
            <a:r>
              <a:rPr lang="en-GB" sz="7125" b="1" dirty="0">
                <a:solidFill>
                  <a:srgbClr val="FFFFFF"/>
                </a:solidFill>
                <a:latin typeface="+mj-lt"/>
                <a:cs typeface="Tahoma"/>
              </a:rPr>
              <a:t> here</a:t>
            </a:r>
            <a:endParaRPr sz="7125" dirty="0">
              <a:latin typeface="+mj-lt"/>
              <a:cs typeface="Tahoma"/>
            </a:endParaRPr>
          </a:p>
        </p:txBody>
      </p:sp>
      <p:sp>
        <p:nvSpPr>
          <p:cNvPr id="8" name="object 7">
            <a:extLst>
              <a:ext uri="{FF2B5EF4-FFF2-40B4-BE49-F238E27FC236}">
                <a16:creationId xmlns:a16="http://schemas.microsoft.com/office/drawing/2014/main" id="{946F09BE-0380-2DF1-98DF-90C884D2CE7D}"/>
              </a:ext>
            </a:extLst>
          </p:cNvPr>
          <p:cNvSpPr/>
          <p:nvPr userDrawn="1"/>
        </p:nvSpPr>
        <p:spPr>
          <a:xfrm>
            <a:off x="583482" y="5570629"/>
            <a:ext cx="6399848" cy="802958"/>
          </a:xfrm>
          <a:custGeom>
            <a:avLst/>
            <a:gdLst/>
            <a:ahLst/>
            <a:cxnLst/>
            <a:rect l="l" t="t" r="r" b="b"/>
            <a:pathLst>
              <a:path w="8533130" h="1070609">
                <a:moveTo>
                  <a:pt x="8532914" y="530733"/>
                </a:moveTo>
                <a:lnTo>
                  <a:pt x="8002181" y="0"/>
                </a:lnTo>
                <a:lnTo>
                  <a:pt x="0" y="8648"/>
                </a:lnTo>
                <a:lnTo>
                  <a:pt x="0" y="1070127"/>
                </a:lnTo>
                <a:lnTo>
                  <a:pt x="8002181" y="1061466"/>
                </a:lnTo>
                <a:lnTo>
                  <a:pt x="8532914" y="530733"/>
                </a:lnTo>
                <a:close/>
              </a:path>
            </a:pathLst>
          </a:custGeom>
          <a:solidFill>
            <a:srgbClr val="F2AF40"/>
          </a:solidFill>
        </p:spPr>
        <p:txBody>
          <a:bodyPr wrap="square" lIns="0" tIns="0" rIns="0" bIns="0" rtlCol="0"/>
          <a:lstStyle/>
          <a:p>
            <a:endParaRPr sz="1350"/>
          </a:p>
        </p:txBody>
      </p:sp>
      <p:grpSp>
        <p:nvGrpSpPr>
          <p:cNvPr id="9" name="Logo">
            <a:extLst>
              <a:ext uri="{FF2B5EF4-FFF2-40B4-BE49-F238E27FC236}">
                <a16:creationId xmlns:a16="http://schemas.microsoft.com/office/drawing/2014/main" id="{340C28C6-4C30-FB0F-D28C-848ABF32F885}"/>
              </a:ext>
            </a:extLst>
          </p:cNvPr>
          <p:cNvGrpSpPr/>
          <p:nvPr userDrawn="1"/>
        </p:nvGrpSpPr>
        <p:grpSpPr>
          <a:xfrm>
            <a:off x="735140" y="630640"/>
            <a:ext cx="4337685" cy="1111438"/>
            <a:chOff x="980186" y="840853"/>
            <a:chExt cx="5783580" cy="1481917"/>
          </a:xfrm>
        </p:grpSpPr>
        <p:sp>
          <p:nvSpPr>
            <p:cNvPr id="10" name="object 8">
              <a:extLst>
                <a:ext uri="{FF2B5EF4-FFF2-40B4-BE49-F238E27FC236}">
                  <a16:creationId xmlns:a16="http://schemas.microsoft.com/office/drawing/2014/main" id="{F26C79B3-0388-EC81-270D-CA3EC0DA4C0E}"/>
                </a:ext>
              </a:extLst>
            </p:cNvPr>
            <p:cNvSpPr/>
            <p:nvPr/>
          </p:nvSpPr>
          <p:spPr>
            <a:xfrm>
              <a:off x="980186" y="840853"/>
              <a:ext cx="5783580" cy="1448435"/>
            </a:xfrm>
            <a:custGeom>
              <a:avLst/>
              <a:gdLst/>
              <a:ahLst/>
              <a:cxnLst/>
              <a:rect l="l" t="t" r="r" b="b"/>
              <a:pathLst>
                <a:path w="5783580" h="1448435">
                  <a:moveTo>
                    <a:pt x="1481251" y="631748"/>
                  </a:moveTo>
                  <a:lnTo>
                    <a:pt x="1466418" y="583907"/>
                  </a:lnTo>
                  <a:lnTo>
                    <a:pt x="1447292" y="539292"/>
                  </a:lnTo>
                  <a:lnTo>
                    <a:pt x="1424190" y="497840"/>
                  </a:lnTo>
                  <a:lnTo>
                    <a:pt x="1397482" y="459498"/>
                  </a:lnTo>
                  <a:lnTo>
                    <a:pt x="1367497" y="424230"/>
                  </a:lnTo>
                  <a:lnTo>
                    <a:pt x="1334579" y="391960"/>
                  </a:lnTo>
                  <a:lnTo>
                    <a:pt x="1299070" y="362648"/>
                  </a:lnTo>
                  <a:lnTo>
                    <a:pt x="1261300" y="336232"/>
                  </a:lnTo>
                  <a:lnTo>
                    <a:pt x="1221638" y="312674"/>
                  </a:lnTo>
                  <a:lnTo>
                    <a:pt x="1180388" y="291909"/>
                  </a:lnTo>
                  <a:lnTo>
                    <a:pt x="1137932" y="273875"/>
                  </a:lnTo>
                  <a:lnTo>
                    <a:pt x="1094574" y="258546"/>
                  </a:lnTo>
                  <a:lnTo>
                    <a:pt x="1050683" y="245846"/>
                  </a:lnTo>
                  <a:lnTo>
                    <a:pt x="1006576" y="235724"/>
                  </a:lnTo>
                  <a:lnTo>
                    <a:pt x="962621" y="228130"/>
                  </a:lnTo>
                  <a:lnTo>
                    <a:pt x="919149" y="223024"/>
                  </a:lnTo>
                  <a:lnTo>
                    <a:pt x="876503" y="220332"/>
                  </a:lnTo>
                  <a:lnTo>
                    <a:pt x="835012" y="220014"/>
                  </a:lnTo>
                  <a:lnTo>
                    <a:pt x="795032" y="222008"/>
                  </a:lnTo>
                  <a:lnTo>
                    <a:pt x="756894" y="226275"/>
                  </a:lnTo>
                  <a:lnTo>
                    <a:pt x="720953" y="232740"/>
                  </a:lnTo>
                  <a:lnTo>
                    <a:pt x="687539" y="241376"/>
                  </a:lnTo>
                  <a:lnTo>
                    <a:pt x="738047" y="209956"/>
                  </a:lnTo>
                  <a:lnTo>
                    <a:pt x="789012" y="184950"/>
                  </a:lnTo>
                  <a:lnTo>
                    <a:pt x="839901" y="165849"/>
                  </a:lnTo>
                  <a:lnTo>
                    <a:pt x="890206" y="152120"/>
                  </a:lnTo>
                  <a:lnTo>
                    <a:pt x="939406" y="143268"/>
                  </a:lnTo>
                  <a:lnTo>
                    <a:pt x="986993" y="138772"/>
                  </a:lnTo>
                  <a:lnTo>
                    <a:pt x="1032446" y="138112"/>
                  </a:lnTo>
                  <a:lnTo>
                    <a:pt x="1075245" y="140779"/>
                  </a:lnTo>
                  <a:lnTo>
                    <a:pt x="1114869" y="146278"/>
                  </a:lnTo>
                  <a:lnTo>
                    <a:pt x="1150810" y="154063"/>
                  </a:lnTo>
                  <a:lnTo>
                    <a:pt x="1182547" y="163652"/>
                  </a:lnTo>
                  <a:lnTo>
                    <a:pt x="1122591" y="137668"/>
                  </a:lnTo>
                  <a:lnTo>
                    <a:pt x="1063028" y="118084"/>
                  </a:lnTo>
                  <a:lnTo>
                    <a:pt x="1004087" y="104419"/>
                  </a:lnTo>
                  <a:lnTo>
                    <a:pt x="945997" y="96151"/>
                  </a:lnTo>
                  <a:lnTo>
                    <a:pt x="888974" y="92824"/>
                  </a:lnTo>
                  <a:lnTo>
                    <a:pt x="833247" y="93916"/>
                  </a:lnTo>
                  <a:lnTo>
                    <a:pt x="779030" y="98958"/>
                  </a:lnTo>
                  <a:lnTo>
                    <a:pt x="726554" y="107442"/>
                  </a:lnTo>
                  <a:lnTo>
                    <a:pt x="676021" y="118897"/>
                  </a:lnTo>
                  <a:lnTo>
                    <a:pt x="627684" y="132803"/>
                  </a:lnTo>
                  <a:lnTo>
                    <a:pt x="581748" y="148704"/>
                  </a:lnTo>
                  <a:lnTo>
                    <a:pt x="538429" y="166077"/>
                  </a:lnTo>
                  <a:lnTo>
                    <a:pt x="497967" y="184442"/>
                  </a:lnTo>
                  <a:lnTo>
                    <a:pt x="460565" y="203314"/>
                  </a:lnTo>
                  <a:lnTo>
                    <a:pt x="426466" y="222199"/>
                  </a:lnTo>
                  <a:lnTo>
                    <a:pt x="369036" y="258038"/>
                  </a:lnTo>
                  <a:lnTo>
                    <a:pt x="327444" y="288023"/>
                  </a:lnTo>
                  <a:lnTo>
                    <a:pt x="313143" y="299605"/>
                  </a:lnTo>
                  <a:lnTo>
                    <a:pt x="333171" y="267004"/>
                  </a:lnTo>
                  <a:lnTo>
                    <a:pt x="360895" y="232257"/>
                  </a:lnTo>
                  <a:lnTo>
                    <a:pt x="395147" y="196367"/>
                  </a:lnTo>
                  <a:lnTo>
                    <a:pt x="434733" y="160375"/>
                  </a:lnTo>
                  <a:lnTo>
                    <a:pt x="478485" y="125310"/>
                  </a:lnTo>
                  <a:lnTo>
                    <a:pt x="525233" y="92214"/>
                  </a:lnTo>
                  <a:lnTo>
                    <a:pt x="573786" y="62090"/>
                  </a:lnTo>
                  <a:lnTo>
                    <a:pt x="622973" y="36004"/>
                  </a:lnTo>
                  <a:lnTo>
                    <a:pt x="671614" y="14960"/>
                  </a:lnTo>
                  <a:lnTo>
                    <a:pt x="718540" y="0"/>
                  </a:lnTo>
                  <a:lnTo>
                    <a:pt x="667131" y="6604"/>
                  </a:lnTo>
                  <a:lnTo>
                    <a:pt x="617207" y="15735"/>
                  </a:lnTo>
                  <a:lnTo>
                    <a:pt x="568833" y="27368"/>
                  </a:lnTo>
                  <a:lnTo>
                    <a:pt x="522046" y="41427"/>
                  </a:lnTo>
                  <a:lnTo>
                    <a:pt x="476910" y="57886"/>
                  </a:lnTo>
                  <a:lnTo>
                    <a:pt x="433476" y="76708"/>
                  </a:lnTo>
                  <a:lnTo>
                    <a:pt x="391769" y="97840"/>
                  </a:lnTo>
                  <a:lnTo>
                    <a:pt x="351866" y="121234"/>
                  </a:lnTo>
                  <a:lnTo>
                    <a:pt x="313804" y="146850"/>
                  </a:lnTo>
                  <a:lnTo>
                    <a:pt x="277634" y="174650"/>
                  </a:lnTo>
                  <a:lnTo>
                    <a:pt x="243420" y="204584"/>
                  </a:lnTo>
                  <a:lnTo>
                    <a:pt x="211188" y="236613"/>
                  </a:lnTo>
                  <a:lnTo>
                    <a:pt x="181000" y="270700"/>
                  </a:lnTo>
                  <a:lnTo>
                    <a:pt x="152895" y="306781"/>
                  </a:lnTo>
                  <a:lnTo>
                    <a:pt x="126949" y="344830"/>
                  </a:lnTo>
                  <a:lnTo>
                    <a:pt x="103187" y="384784"/>
                  </a:lnTo>
                  <a:lnTo>
                    <a:pt x="81673" y="426631"/>
                  </a:lnTo>
                  <a:lnTo>
                    <a:pt x="62445" y="470293"/>
                  </a:lnTo>
                  <a:lnTo>
                    <a:pt x="45554" y="515759"/>
                  </a:lnTo>
                  <a:lnTo>
                    <a:pt x="31064" y="562952"/>
                  </a:lnTo>
                  <a:lnTo>
                    <a:pt x="19024" y="611860"/>
                  </a:lnTo>
                  <a:lnTo>
                    <a:pt x="9461" y="662419"/>
                  </a:lnTo>
                  <a:lnTo>
                    <a:pt x="2489" y="719175"/>
                  </a:lnTo>
                  <a:lnTo>
                    <a:pt x="0" y="774280"/>
                  </a:lnTo>
                  <a:lnTo>
                    <a:pt x="1739" y="827671"/>
                  </a:lnTo>
                  <a:lnTo>
                    <a:pt x="7493" y="879297"/>
                  </a:lnTo>
                  <a:lnTo>
                    <a:pt x="17005" y="929093"/>
                  </a:lnTo>
                  <a:lnTo>
                    <a:pt x="30035" y="977011"/>
                  </a:lnTo>
                  <a:lnTo>
                    <a:pt x="46355" y="1022997"/>
                  </a:lnTo>
                  <a:lnTo>
                    <a:pt x="65709" y="1066977"/>
                  </a:lnTo>
                  <a:lnTo>
                    <a:pt x="87871" y="1108900"/>
                  </a:lnTo>
                  <a:lnTo>
                    <a:pt x="112598" y="1148715"/>
                  </a:lnTo>
                  <a:lnTo>
                    <a:pt x="139636" y="1186357"/>
                  </a:lnTo>
                  <a:lnTo>
                    <a:pt x="168757" y="1221778"/>
                  </a:lnTo>
                  <a:lnTo>
                    <a:pt x="199720" y="1254912"/>
                  </a:lnTo>
                  <a:lnTo>
                    <a:pt x="232295" y="1285697"/>
                  </a:lnTo>
                  <a:lnTo>
                    <a:pt x="266217" y="1314094"/>
                  </a:lnTo>
                  <a:lnTo>
                    <a:pt x="301269" y="1340040"/>
                  </a:lnTo>
                  <a:lnTo>
                    <a:pt x="337210" y="1363459"/>
                  </a:lnTo>
                  <a:lnTo>
                    <a:pt x="373786" y="1384325"/>
                  </a:lnTo>
                  <a:lnTo>
                    <a:pt x="410756" y="1402549"/>
                  </a:lnTo>
                  <a:lnTo>
                    <a:pt x="447903" y="1418094"/>
                  </a:lnTo>
                  <a:lnTo>
                    <a:pt x="484962" y="1430909"/>
                  </a:lnTo>
                  <a:lnTo>
                    <a:pt x="557885" y="1448066"/>
                  </a:lnTo>
                  <a:lnTo>
                    <a:pt x="515378" y="1422057"/>
                  </a:lnTo>
                  <a:lnTo>
                    <a:pt x="476211" y="1393964"/>
                  </a:lnTo>
                  <a:lnTo>
                    <a:pt x="440334" y="1363941"/>
                  </a:lnTo>
                  <a:lnTo>
                    <a:pt x="407708" y="1332153"/>
                  </a:lnTo>
                  <a:lnTo>
                    <a:pt x="378282" y="1298752"/>
                  </a:lnTo>
                  <a:lnTo>
                    <a:pt x="352018" y="1263929"/>
                  </a:lnTo>
                  <a:lnTo>
                    <a:pt x="328866" y="1227810"/>
                  </a:lnTo>
                  <a:lnTo>
                    <a:pt x="308775" y="1190586"/>
                  </a:lnTo>
                  <a:lnTo>
                    <a:pt x="291731" y="1152398"/>
                  </a:lnTo>
                  <a:lnTo>
                    <a:pt x="277647" y="1113421"/>
                  </a:lnTo>
                  <a:lnTo>
                    <a:pt x="266522" y="1073823"/>
                  </a:lnTo>
                  <a:lnTo>
                    <a:pt x="258279" y="1033754"/>
                  </a:lnTo>
                  <a:lnTo>
                    <a:pt x="252882" y="993381"/>
                  </a:lnTo>
                  <a:lnTo>
                    <a:pt x="250291" y="952868"/>
                  </a:lnTo>
                  <a:lnTo>
                    <a:pt x="250469" y="912380"/>
                  </a:lnTo>
                  <a:lnTo>
                    <a:pt x="253352" y="872070"/>
                  </a:lnTo>
                  <a:lnTo>
                    <a:pt x="258914" y="832104"/>
                  </a:lnTo>
                  <a:lnTo>
                    <a:pt x="267106" y="792645"/>
                  </a:lnTo>
                  <a:lnTo>
                    <a:pt x="277876" y="753859"/>
                  </a:lnTo>
                  <a:lnTo>
                    <a:pt x="291185" y="715911"/>
                  </a:lnTo>
                  <a:lnTo>
                    <a:pt x="306984" y="678954"/>
                  </a:lnTo>
                  <a:lnTo>
                    <a:pt x="325234" y="643166"/>
                  </a:lnTo>
                  <a:lnTo>
                    <a:pt x="345897" y="608685"/>
                  </a:lnTo>
                  <a:lnTo>
                    <a:pt x="368922" y="575691"/>
                  </a:lnTo>
                  <a:lnTo>
                    <a:pt x="394258" y="544334"/>
                  </a:lnTo>
                  <a:lnTo>
                    <a:pt x="421868" y="514794"/>
                  </a:lnTo>
                  <a:lnTo>
                    <a:pt x="451700" y="487235"/>
                  </a:lnTo>
                  <a:lnTo>
                    <a:pt x="483730" y="461797"/>
                  </a:lnTo>
                  <a:lnTo>
                    <a:pt x="517893" y="438645"/>
                  </a:lnTo>
                  <a:lnTo>
                    <a:pt x="554151" y="417969"/>
                  </a:lnTo>
                  <a:lnTo>
                    <a:pt x="599020" y="396595"/>
                  </a:lnTo>
                  <a:lnTo>
                    <a:pt x="644880" y="378548"/>
                  </a:lnTo>
                  <a:lnTo>
                    <a:pt x="691527" y="363753"/>
                  </a:lnTo>
                  <a:lnTo>
                    <a:pt x="738759" y="352132"/>
                  </a:lnTo>
                  <a:lnTo>
                    <a:pt x="786384" y="343598"/>
                  </a:lnTo>
                  <a:lnTo>
                    <a:pt x="834186" y="338086"/>
                  </a:lnTo>
                  <a:lnTo>
                    <a:pt x="881976" y="335508"/>
                  </a:lnTo>
                  <a:lnTo>
                    <a:pt x="929551" y="335800"/>
                  </a:lnTo>
                  <a:lnTo>
                    <a:pt x="976718" y="338874"/>
                  </a:lnTo>
                  <a:lnTo>
                    <a:pt x="1023264" y="344665"/>
                  </a:lnTo>
                  <a:lnTo>
                    <a:pt x="1068984" y="353085"/>
                  </a:lnTo>
                  <a:lnTo>
                    <a:pt x="1113701" y="364070"/>
                  </a:lnTo>
                  <a:lnTo>
                    <a:pt x="1157198" y="377532"/>
                  </a:lnTo>
                  <a:lnTo>
                    <a:pt x="1199286" y="393395"/>
                  </a:lnTo>
                  <a:lnTo>
                    <a:pt x="1239748" y="411581"/>
                  </a:lnTo>
                  <a:lnTo>
                    <a:pt x="1278407" y="432028"/>
                  </a:lnTo>
                  <a:lnTo>
                    <a:pt x="1315034" y="454647"/>
                  </a:lnTo>
                  <a:lnTo>
                    <a:pt x="1349451" y="479361"/>
                  </a:lnTo>
                  <a:lnTo>
                    <a:pt x="1381442" y="506107"/>
                  </a:lnTo>
                  <a:lnTo>
                    <a:pt x="1410830" y="534784"/>
                  </a:lnTo>
                  <a:lnTo>
                    <a:pt x="1437386" y="565340"/>
                  </a:lnTo>
                  <a:lnTo>
                    <a:pt x="1460931" y="597687"/>
                  </a:lnTo>
                  <a:lnTo>
                    <a:pt x="1481251" y="631748"/>
                  </a:lnTo>
                  <a:close/>
                </a:path>
                <a:path w="5783580" h="1448435">
                  <a:moveTo>
                    <a:pt x="2353716" y="1091501"/>
                  </a:moveTo>
                  <a:lnTo>
                    <a:pt x="2074570" y="1091501"/>
                  </a:lnTo>
                  <a:lnTo>
                    <a:pt x="2074570" y="500951"/>
                  </a:lnTo>
                  <a:lnTo>
                    <a:pt x="1944878" y="500951"/>
                  </a:lnTo>
                  <a:lnTo>
                    <a:pt x="1944878" y="1091501"/>
                  </a:lnTo>
                  <a:lnTo>
                    <a:pt x="1944878" y="1198181"/>
                  </a:lnTo>
                  <a:lnTo>
                    <a:pt x="2353716" y="1198181"/>
                  </a:lnTo>
                  <a:lnTo>
                    <a:pt x="2353716" y="1091501"/>
                  </a:lnTo>
                  <a:close/>
                </a:path>
                <a:path w="5783580" h="1448435">
                  <a:moveTo>
                    <a:pt x="2836799" y="920356"/>
                  </a:moveTo>
                  <a:lnTo>
                    <a:pt x="2832824" y="869797"/>
                  </a:lnTo>
                  <a:lnTo>
                    <a:pt x="2820886" y="825144"/>
                  </a:lnTo>
                  <a:lnTo>
                    <a:pt x="2801848" y="786701"/>
                  </a:lnTo>
                  <a:lnTo>
                    <a:pt x="2776537" y="754748"/>
                  </a:lnTo>
                  <a:lnTo>
                    <a:pt x="2745384" y="729500"/>
                  </a:lnTo>
                  <a:lnTo>
                    <a:pt x="2729763" y="720598"/>
                  </a:lnTo>
                  <a:lnTo>
                    <a:pt x="2729763" y="894321"/>
                  </a:lnTo>
                  <a:lnTo>
                    <a:pt x="2506065" y="894321"/>
                  </a:lnTo>
                  <a:lnTo>
                    <a:pt x="2519578" y="846467"/>
                  </a:lnTo>
                  <a:lnTo>
                    <a:pt x="2543670" y="810907"/>
                  </a:lnTo>
                  <a:lnTo>
                    <a:pt x="2578760" y="788860"/>
                  </a:lnTo>
                  <a:lnTo>
                    <a:pt x="2625153" y="781507"/>
                  </a:lnTo>
                  <a:lnTo>
                    <a:pt x="2637993" y="782066"/>
                  </a:lnTo>
                  <a:lnTo>
                    <a:pt x="2680906" y="795299"/>
                  </a:lnTo>
                  <a:lnTo>
                    <a:pt x="2710307" y="822807"/>
                  </a:lnTo>
                  <a:lnTo>
                    <a:pt x="2726245" y="861098"/>
                  </a:lnTo>
                  <a:lnTo>
                    <a:pt x="2729763" y="894321"/>
                  </a:lnTo>
                  <a:lnTo>
                    <a:pt x="2729763" y="720598"/>
                  </a:lnTo>
                  <a:lnTo>
                    <a:pt x="2688691" y="704583"/>
                  </a:lnTo>
                  <a:lnTo>
                    <a:pt x="2645664" y="697103"/>
                  </a:lnTo>
                  <a:lnTo>
                    <a:pt x="2622740" y="696163"/>
                  </a:lnTo>
                  <a:lnTo>
                    <a:pt x="2595727" y="697369"/>
                  </a:lnTo>
                  <a:lnTo>
                    <a:pt x="2545956" y="707021"/>
                  </a:lnTo>
                  <a:lnTo>
                    <a:pt x="2501976" y="725957"/>
                  </a:lnTo>
                  <a:lnTo>
                    <a:pt x="2464612" y="752119"/>
                  </a:lnTo>
                  <a:lnTo>
                    <a:pt x="2434044" y="784999"/>
                  </a:lnTo>
                  <a:lnTo>
                    <a:pt x="2410536" y="823810"/>
                  </a:lnTo>
                  <a:lnTo>
                    <a:pt x="2394280" y="868057"/>
                  </a:lnTo>
                  <a:lnTo>
                    <a:pt x="2386088" y="915670"/>
                  </a:lnTo>
                  <a:lnTo>
                    <a:pt x="2385060" y="940600"/>
                  </a:lnTo>
                  <a:lnTo>
                    <a:pt x="2386241" y="972159"/>
                  </a:lnTo>
                  <a:lnTo>
                    <a:pt x="2395639" y="1029411"/>
                  </a:lnTo>
                  <a:lnTo>
                    <a:pt x="2414143" y="1078826"/>
                  </a:lnTo>
                  <a:lnTo>
                    <a:pt x="2439936" y="1120279"/>
                  </a:lnTo>
                  <a:lnTo>
                    <a:pt x="2472563" y="1153756"/>
                  </a:lnTo>
                  <a:lnTo>
                    <a:pt x="2511133" y="1179080"/>
                  </a:lnTo>
                  <a:lnTo>
                    <a:pt x="2555214" y="1196149"/>
                  </a:lnTo>
                  <a:lnTo>
                    <a:pt x="2603195" y="1204696"/>
                  </a:lnTo>
                  <a:lnTo>
                    <a:pt x="2628531" y="1205763"/>
                  </a:lnTo>
                  <a:lnTo>
                    <a:pt x="2641650" y="1205522"/>
                  </a:lnTo>
                  <a:lnTo>
                    <a:pt x="2682278" y="1201915"/>
                  </a:lnTo>
                  <a:lnTo>
                    <a:pt x="2723324" y="1193012"/>
                  </a:lnTo>
                  <a:lnTo>
                    <a:pt x="2762974" y="1177683"/>
                  </a:lnTo>
                  <a:lnTo>
                    <a:pt x="2800108" y="1155293"/>
                  </a:lnTo>
                  <a:lnTo>
                    <a:pt x="2832455" y="1124762"/>
                  </a:lnTo>
                  <a:lnTo>
                    <a:pt x="2823591" y="1113675"/>
                  </a:lnTo>
                  <a:lnTo>
                    <a:pt x="2797746" y="1081379"/>
                  </a:lnTo>
                  <a:lnTo>
                    <a:pt x="2795181" y="1077849"/>
                  </a:lnTo>
                  <a:lnTo>
                    <a:pt x="2792120" y="1075105"/>
                  </a:lnTo>
                  <a:lnTo>
                    <a:pt x="2785046" y="1071257"/>
                  </a:lnTo>
                  <a:lnTo>
                    <a:pt x="2780881" y="1070292"/>
                  </a:lnTo>
                  <a:lnTo>
                    <a:pt x="2768663" y="1070292"/>
                  </a:lnTo>
                  <a:lnTo>
                    <a:pt x="2761018" y="1072540"/>
                  </a:lnTo>
                  <a:lnTo>
                    <a:pt x="2753156" y="1077048"/>
                  </a:lnTo>
                  <a:lnTo>
                    <a:pt x="2747010" y="1080516"/>
                  </a:lnTo>
                  <a:lnTo>
                    <a:pt x="2708681" y="1099832"/>
                  </a:lnTo>
                  <a:lnTo>
                    <a:pt x="2666073" y="1111999"/>
                  </a:lnTo>
                  <a:lnTo>
                    <a:pt x="2639136" y="1113675"/>
                  </a:lnTo>
                  <a:lnTo>
                    <a:pt x="2611170" y="1111453"/>
                  </a:lnTo>
                  <a:lnTo>
                    <a:pt x="2563926" y="1093622"/>
                  </a:lnTo>
                  <a:lnTo>
                    <a:pt x="2528697" y="1057643"/>
                  </a:lnTo>
                  <a:lnTo>
                    <a:pt x="2508212" y="1001712"/>
                  </a:lnTo>
                  <a:lnTo>
                    <a:pt x="2503665" y="966152"/>
                  </a:lnTo>
                  <a:lnTo>
                    <a:pt x="2814790" y="966152"/>
                  </a:lnTo>
                  <a:lnTo>
                    <a:pt x="2819273" y="965428"/>
                  </a:lnTo>
                  <a:lnTo>
                    <a:pt x="2836799" y="929360"/>
                  </a:lnTo>
                  <a:lnTo>
                    <a:pt x="2836799" y="920356"/>
                  </a:lnTo>
                  <a:close/>
                </a:path>
                <a:path w="5783580" h="1448435">
                  <a:moveTo>
                    <a:pt x="3357956" y="721067"/>
                  </a:moveTo>
                  <a:lnTo>
                    <a:pt x="3215716" y="721067"/>
                  </a:lnTo>
                  <a:lnTo>
                    <a:pt x="3203854" y="715987"/>
                  </a:lnTo>
                  <a:lnTo>
                    <a:pt x="3192576" y="711403"/>
                  </a:lnTo>
                  <a:lnTo>
                    <a:pt x="3192576" y="858227"/>
                  </a:lnTo>
                  <a:lnTo>
                    <a:pt x="3192234" y="867117"/>
                  </a:lnTo>
                  <a:lnTo>
                    <a:pt x="3180181" y="905217"/>
                  </a:lnTo>
                  <a:lnTo>
                    <a:pt x="3151263" y="930617"/>
                  </a:lnTo>
                  <a:lnTo>
                    <a:pt x="3143415" y="933157"/>
                  </a:lnTo>
                  <a:lnTo>
                    <a:pt x="3134855" y="936967"/>
                  </a:lnTo>
                  <a:lnTo>
                    <a:pt x="3115576" y="939507"/>
                  </a:lnTo>
                  <a:lnTo>
                    <a:pt x="3094317" y="939507"/>
                  </a:lnTo>
                  <a:lnTo>
                    <a:pt x="3075152" y="936967"/>
                  </a:lnTo>
                  <a:lnTo>
                    <a:pt x="3066516" y="933157"/>
                  </a:lnTo>
                  <a:lnTo>
                    <a:pt x="3058566" y="930617"/>
                  </a:lnTo>
                  <a:lnTo>
                    <a:pt x="3029521" y="905217"/>
                  </a:lnTo>
                  <a:lnTo>
                    <a:pt x="3017443" y="867117"/>
                  </a:lnTo>
                  <a:lnTo>
                    <a:pt x="3017088" y="858227"/>
                  </a:lnTo>
                  <a:lnTo>
                    <a:pt x="3018459" y="841717"/>
                  </a:lnTo>
                  <a:lnTo>
                    <a:pt x="3039033" y="801077"/>
                  </a:lnTo>
                  <a:lnTo>
                    <a:pt x="3084284" y="780757"/>
                  </a:lnTo>
                  <a:lnTo>
                    <a:pt x="3104845" y="779487"/>
                  </a:lnTo>
                  <a:lnTo>
                    <a:pt x="3125419" y="780757"/>
                  </a:lnTo>
                  <a:lnTo>
                    <a:pt x="3170656" y="801077"/>
                  </a:lnTo>
                  <a:lnTo>
                    <a:pt x="3191205" y="841717"/>
                  </a:lnTo>
                  <a:lnTo>
                    <a:pt x="3192576" y="858227"/>
                  </a:lnTo>
                  <a:lnTo>
                    <a:pt x="3192576" y="711403"/>
                  </a:lnTo>
                  <a:lnTo>
                    <a:pt x="3135693" y="696937"/>
                  </a:lnTo>
                  <a:lnTo>
                    <a:pt x="3120517" y="695667"/>
                  </a:lnTo>
                  <a:lnTo>
                    <a:pt x="3104845" y="695667"/>
                  </a:lnTo>
                  <a:lnTo>
                    <a:pt x="3064040" y="698207"/>
                  </a:lnTo>
                  <a:lnTo>
                    <a:pt x="3026499" y="707097"/>
                  </a:lnTo>
                  <a:lnTo>
                    <a:pt x="2978048" y="728687"/>
                  </a:lnTo>
                  <a:lnTo>
                    <a:pt x="2940926" y="761707"/>
                  </a:lnTo>
                  <a:lnTo>
                    <a:pt x="2916898" y="804887"/>
                  </a:lnTo>
                  <a:lnTo>
                    <a:pt x="2908617" y="855687"/>
                  </a:lnTo>
                  <a:lnTo>
                    <a:pt x="2909963" y="877277"/>
                  </a:lnTo>
                  <a:lnTo>
                    <a:pt x="2920695" y="917917"/>
                  </a:lnTo>
                  <a:lnTo>
                    <a:pt x="2941815" y="950937"/>
                  </a:lnTo>
                  <a:lnTo>
                    <a:pt x="2971342" y="977607"/>
                  </a:lnTo>
                  <a:lnTo>
                    <a:pt x="2989135" y="989037"/>
                  </a:lnTo>
                  <a:lnTo>
                    <a:pt x="2981210" y="992847"/>
                  </a:lnTo>
                  <a:lnTo>
                    <a:pt x="2949664" y="1018247"/>
                  </a:lnTo>
                  <a:lnTo>
                    <a:pt x="2940685" y="1029677"/>
                  </a:lnTo>
                  <a:lnTo>
                    <a:pt x="2936964" y="1034757"/>
                  </a:lnTo>
                  <a:lnTo>
                    <a:pt x="2933750" y="1041107"/>
                  </a:lnTo>
                  <a:lnTo>
                    <a:pt x="2928874" y="1052537"/>
                  </a:lnTo>
                  <a:lnTo>
                    <a:pt x="2926296" y="1060157"/>
                  </a:lnTo>
                  <a:lnTo>
                    <a:pt x="2925013" y="1067777"/>
                  </a:lnTo>
                  <a:lnTo>
                    <a:pt x="2925089" y="1076667"/>
                  </a:lnTo>
                  <a:lnTo>
                    <a:pt x="2936100" y="1119847"/>
                  </a:lnTo>
                  <a:lnTo>
                    <a:pt x="2965513" y="1146517"/>
                  </a:lnTo>
                  <a:lnTo>
                    <a:pt x="2947733" y="1154137"/>
                  </a:lnTo>
                  <a:lnTo>
                    <a:pt x="2906687" y="1184617"/>
                  </a:lnTo>
                  <a:lnTo>
                    <a:pt x="2886811" y="1226527"/>
                  </a:lnTo>
                  <a:lnTo>
                    <a:pt x="2885567" y="1244307"/>
                  </a:lnTo>
                  <a:lnTo>
                    <a:pt x="2886329" y="1255737"/>
                  </a:lnTo>
                  <a:lnTo>
                    <a:pt x="2906598" y="1302727"/>
                  </a:lnTo>
                  <a:lnTo>
                    <a:pt x="2939719" y="1333207"/>
                  </a:lnTo>
                  <a:lnTo>
                    <a:pt x="2988576" y="1356067"/>
                  </a:lnTo>
                  <a:lnTo>
                    <a:pt x="3030080" y="1367497"/>
                  </a:lnTo>
                  <a:lnTo>
                    <a:pt x="3079013" y="1372577"/>
                  </a:lnTo>
                  <a:lnTo>
                    <a:pt x="3133953" y="1372577"/>
                  </a:lnTo>
                  <a:lnTo>
                    <a:pt x="3184588" y="1364957"/>
                  </a:lnTo>
                  <a:lnTo>
                    <a:pt x="3228860" y="1350987"/>
                  </a:lnTo>
                  <a:lnTo>
                    <a:pt x="3266338" y="1330667"/>
                  </a:lnTo>
                  <a:lnTo>
                    <a:pt x="3296907" y="1306537"/>
                  </a:lnTo>
                  <a:lnTo>
                    <a:pt x="3329279" y="1264627"/>
                  </a:lnTo>
                  <a:lnTo>
                    <a:pt x="3344418" y="1216367"/>
                  </a:lnTo>
                  <a:lnTo>
                    <a:pt x="3345421" y="1201127"/>
                  </a:lnTo>
                  <a:lnTo>
                    <a:pt x="3344570" y="1183347"/>
                  </a:lnTo>
                  <a:lnTo>
                    <a:pt x="3341992" y="1168107"/>
                  </a:lnTo>
                  <a:lnTo>
                    <a:pt x="3341128" y="1165567"/>
                  </a:lnTo>
                  <a:lnTo>
                    <a:pt x="3337699" y="1155407"/>
                  </a:lnTo>
                  <a:lnTo>
                    <a:pt x="3315779" y="1122387"/>
                  </a:lnTo>
                  <a:lnTo>
                    <a:pt x="3283940" y="1100797"/>
                  </a:lnTo>
                  <a:lnTo>
                    <a:pt x="3244646" y="1088097"/>
                  </a:lnTo>
                  <a:lnTo>
                    <a:pt x="3235490" y="1086497"/>
                  </a:lnTo>
                  <a:lnTo>
                    <a:pt x="3235490" y="1220177"/>
                  </a:lnTo>
                  <a:lnTo>
                    <a:pt x="3235045" y="1227797"/>
                  </a:lnTo>
                  <a:lnTo>
                    <a:pt x="3212668" y="1264627"/>
                  </a:lnTo>
                  <a:lnTo>
                    <a:pt x="3205353" y="1268437"/>
                  </a:lnTo>
                  <a:lnTo>
                    <a:pt x="3196996" y="1273517"/>
                  </a:lnTo>
                  <a:lnTo>
                    <a:pt x="3187585" y="1277327"/>
                  </a:lnTo>
                  <a:lnTo>
                    <a:pt x="3177121" y="1279867"/>
                  </a:lnTo>
                  <a:lnTo>
                    <a:pt x="3165589" y="1283677"/>
                  </a:lnTo>
                  <a:lnTo>
                    <a:pt x="3152965" y="1284947"/>
                  </a:lnTo>
                  <a:lnTo>
                    <a:pt x="3139198" y="1287487"/>
                  </a:lnTo>
                  <a:lnTo>
                    <a:pt x="3124289" y="1287487"/>
                  </a:lnTo>
                  <a:lnTo>
                    <a:pt x="3108223" y="1288757"/>
                  </a:lnTo>
                  <a:lnTo>
                    <a:pt x="3092475" y="1287487"/>
                  </a:lnTo>
                  <a:lnTo>
                    <a:pt x="3077972" y="1287487"/>
                  </a:lnTo>
                  <a:lnTo>
                    <a:pt x="3032226" y="1278597"/>
                  </a:lnTo>
                  <a:lnTo>
                    <a:pt x="2998901" y="1257007"/>
                  </a:lnTo>
                  <a:lnTo>
                    <a:pt x="2988653" y="1235417"/>
                  </a:lnTo>
                  <a:lnTo>
                    <a:pt x="2988653" y="1226527"/>
                  </a:lnTo>
                  <a:lnTo>
                    <a:pt x="3007588" y="1184617"/>
                  </a:lnTo>
                  <a:lnTo>
                    <a:pt x="3033484" y="1165567"/>
                  </a:lnTo>
                  <a:lnTo>
                    <a:pt x="3044685" y="1168107"/>
                  </a:lnTo>
                  <a:lnTo>
                    <a:pt x="3067697" y="1170647"/>
                  </a:lnTo>
                  <a:lnTo>
                    <a:pt x="3125800" y="1170647"/>
                  </a:lnTo>
                  <a:lnTo>
                    <a:pt x="3136874" y="1171917"/>
                  </a:lnTo>
                  <a:lnTo>
                    <a:pt x="3147631" y="1171917"/>
                  </a:lnTo>
                  <a:lnTo>
                    <a:pt x="3158083" y="1173187"/>
                  </a:lnTo>
                  <a:lnTo>
                    <a:pt x="3168243" y="1173187"/>
                  </a:lnTo>
                  <a:lnTo>
                    <a:pt x="3177933" y="1174457"/>
                  </a:lnTo>
                  <a:lnTo>
                    <a:pt x="3186976" y="1176997"/>
                  </a:lnTo>
                  <a:lnTo>
                    <a:pt x="3195409" y="1178267"/>
                  </a:lnTo>
                  <a:lnTo>
                    <a:pt x="3203194" y="1180807"/>
                  </a:lnTo>
                  <a:lnTo>
                    <a:pt x="3210268" y="1184617"/>
                  </a:lnTo>
                  <a:lnTo>
                    <a:pt x="3216567" y="1187157"/>
                  </a:lnTo>
                  <a:lnTo>
                    <a:pt x="3222091" y="1190967"/>
                  </a:lnTo>
                  <a:lnTo>
                    <a:pt x="3235490" y="1220177"/>
                  </a:lnTo>
                  <a:lnTo>
                    <a:pt x="3235490" y="1086497"/>
                  </a:lnTo>
                  <a:lnTo>
                    <a:pt x="3201187" y="1080477"/>
                  </a:lnTo>
                  <a:lnTo>
                    <a:pt x="3171469" y="1077937"/>
                  </a:lnTo>
                  <a:lnTo>
                    <a:pt x="3142297" y="1077937"/>
                  </a:lnTo>
                  <a:lnTo>
                    <a:pt x="3127984" y="1076667"/>
                  </a:lnTo>
                  <a:lnTo>
                    <a:pt x="3101048" y="1076667"/>
                  </a:lnTo>
                  <a:lnTo>
                    <a:pt x="3077108" y="1074127"/>
                  </a:lnTo>
                  <a:lnTo>
                    <a:pt x="3034957" y="1060157"/>
                  </a:lnTo>
                  <a:lnTo>
                    <a:pt x="3027222" y="1042377"/>
                  </a:lnTo>
                  <a:lnTo>
                    <a:pt x="3028670" y="1033487"/>
                  </a:lnTo>
                  <a:lnTo>
                    <a:pt x="3033014" y="1025867"/>
                  </a:lnTo>
                  <a:lnTo>
                    <a:pt x="3040253" y="1018247"/>
                  </a:lnTo>
                  <a:lnTo>
                    <a:pt x="3050362" y="1010627"/>
                  </a:lnTo>
                  <a:lnTo>
                    <a:pt x="3063710" y="1013167"/>
                  </a:lnTo>
                  <a:lnTo>
                    <a:pt x="3090951" y="1015707"/>
                  </a:lnTo>
                  <a:lnTo>
                    <a:pt x="3125203" y="1015707"/>
                  </a:lnTo>
                  <a:lnTo>
                    <a:pt x="3144799" y="1013167"/>
                  </a:lnTo>
                  <a:lnTo>
                    <a:pt x="3157372" y="1010627"/>
                  </a:lnTo>
                  <a:lnTo>
                    <a:pt x="3163659" y="1009357"/>
                  </a:lnTo>
                  <a:lnTo>
                    <a:pt x="3214763" y="991577"/>
                  </a:lnTo>
                  <a:lnTo>
                    <a:pt x="3255162" y="961097"/>
                  </a:lnTo>
                  <a:lnTo>
                    <a:pt x="3283458" y="921727"/>
                  </a:lnTo>
                  <a:lnTo>
                    <a:pt x="3297263" y="873467"/>
                  </a:lnTo>
                  <a:lnTo>
                    <a:pt x="3298177" y="855687"/>
                  </a:lnTo>
                  <a:lnTo>
                    <a:pt x="3298012" y="848067"/>
                  </a:lnTo>
                  <a:lnTo>
                    <a:pt x="3290328" y="806157"/>
                  </a:lnTo>
                  <a:lnTo>
                    <a:pt x="3288055" y="799807"/>
                  </a:lnTo>
                  <a:lnTo>
                    <a:pt x="3332403" y="792187"/>
                  </a:lnTo>
                  <a:lnTo>
                    <a:pt x="3341725" y="789647"/>
                  </a:lnTo>
                  <a:lnTo>
                    <a:pt x="3348304" y="787107"/>
                  </a:lnTo>
                  <a:lnTo>
                    <a:pt x="3356013" y="779487"/>
                  </a:lnTo>
                  <a:lnTo>
                    <a:pt x="3357956" y="773137"/>
                  </a:lnTo>
                  <a:lnTo>
                    <a:pt x="3357956" y="721067"/>
                  </a:lnTo>
                  <a:close/>
                </a:path>
                <a:path w="5783580" h="1448435">
                  <a:moveTo>
                    <a:pt x="3820299" y="886117"/>
                  </a:moveTo>
                  <a:lnTo>
                    <a:pt x="3817213" y="845883"/>
                  </a:lnTo>
                  <a:lnTo>
                    <a:pt x="3801135" y="792010"/>
                  </a:lnTo>
                  <a:lnTo>
                    <a:pt x="3772077" y="748474"/>
                  </a:lnTo>
                  <a:lnTo>
                    <a:pt x="3730815" y="716749"/>
                  </a:lnTo>
                  <a:lnTo>
                    <a:pt x="3678123" y="698284"/>
                  </a:lnTo>
                  <a:lnTo>
                    <a:pt x="3637089" y="694728"/>
                  </a:lnTo>
                  <a:lnTo>
                    <a:pt x="3590277" y="697852"/>
                  </a:lnTo>
                  <a:lnTo>
                    <a:pt x="3546284" y="707224"/>
                  </a:lnTo>
                  <a:lnTo>
                    <a:pt x="3505111" y="722845"/>
                  </a:lnTo>
                  <a:lnTo>
                    <a:pt x="3466757" y="744715"/>
                  </a:lnTo>
                  <a:lnTo>
                    <a:pt x="3431235" y="772820"/>
                  </a:lnTo>
                  <a:lnTo>
                    <a:pt x="3452914" y="810907"/>
                  </a:lnTo>
                  <a:lnTo>
                    <a:pt x="3487636" y="832599"/>
                  </a:lnTo>
                  <a:lnTo>
                    <a:pt x="3526739" y="818692"/>
                  </a:lnTo>
                  <a:lnTo>
                    <a:pt x="3540429" y="810679"/>
                  </a:lnTo>
                  <a:lnTo>
                    <a:pt x="3547846" y="806564"/>
                  </a:lnTo>
                  <a:lnTo>
                    <a:pt x="3584168" y="792530"/>
                  </a:lnTo>
                  <a:lnTo>
                    <a:pt x="3622129" y="788733"/>
                  </a:lnTo>
                  <a:lnTo>
                    <a:pt x="3640950" y="790244"/>
                  </a:lnTo>
                  <a:lnTo>
                    <a:pt x="3683127" y="812787"/>
                  </a:lnTo>
                  <a:lnTo>
                    <a:pt x="3702786" y="863473"/>
                  </a:lnTo>
                  <a:lnTo>
                    <a:pt x="3704107" y="916012"/>
                  </a:lnTo>
                  <a:lnTo>
                    <a:pt x="3704107" y="988809"/>
                  </a:lnTo>
                  <a:lnTo>
                    <a:pt x="3704107" y="1071613"/>
                  </a:lnTo>
                  <a:lnTo>
                    <a:pt x="3671849" y="1099299"/>
                  </a:lnTo>
                  <a:lnTo>
                    <a:pt x="3637610" y="1116812"/>
                  </a:lnTo>
                  <a:lnTo>
                    <a:pt x="3597846" y="1124089"/>
                  </a:lnTo>
                  <a:lnTo>
                    <a:pt x="3588867" y="1124292"/>
                  </a:lnTo>
                  <a:lnTo>
                    <a:pt x="3574631" y="1123454"/>
                  </a:lnTo>
                  <a:lnTo>
                    <a:pt x="3532301" y="1102779"/>
                  </a:lnTo>
                  <a:lnTo>
                    <a:pt x="3521875" y="1065530"/>
                  </a:lnTo>
                  <a:lnTo>
                    <a:pt x="3522421" y="1057681"/>
                  </a:lnTo>
                  <a:lnTo>
                    <a:pt x="3542779" y="1023175"/>
                  </a:lnTo>
                  <a:lnTo>
                    <a:pt x="3585553" y="1002842"/>
                  </a:lnTo>
                  <a:lnTo>
                    <a:pt x="3635629" y="992505"/>
                  </a:lnTo>
                  <a:lnTo>
                    <a:pt x="3679139" y="989228"/>
                  </a:lnTo>
                  <a:lnTo>
                    <a:pt x="3704107" y="988809"/>
                  </a:lnTo>
                  <a:lnTo>
                    <a:pt x="3704107" y="916012"/>
                  </a:lnTo>
                  <a:lnTo>
                    <a:pt x="3663632" y="916927"/>
                  </a:lnTo>
                  <a:lnTo>
                    <a:pt x="3593007" y="924179"/>
                  </a:lnTo>
                  <a:lnTo>
                    <a:pt x="3535807" y="938263"/>
                  </a:lnTo>
                  <a:lnTo>
                    <a:pt x="3490239" y="956513"/>
                  </a:lnTo>
                  <a:lnTo>
                    <a:pt x="3455822" y="978382"/>
                  </a:lnTo>
                  <a:lnTo>
                    <a:pt x="3422777" y="1016381"/>
                  </a:lnTo>
                  <a:lnTo>
                    <a:pt x="3409010" y="1057795"/>
                  </a:lnTo>
                  <a:lnTo>
                    <a:pt x="3408095" y="1071765"/>
                  </a:lnTo>
                  <a:lnTo>
                    <a:pt x="3408756" y="1087945"/>
                  </a:lnTo>
                  <a:lnTo>
                    <a:pt x="3418687" y="1130312"/>
                  </a:lnTo>
                  <a:lnTo>
                    <a:pt x="3439350" y="1163408"/>
                  </a:lnTo>
                  <a:lnTo>
                    <a:pt x="3469246" y="1187208"/>
                  </a:lnTo>
                  <a:lnTo>
                    <a:pt x="3507448" y="1201483"/>
                  </a:lnTo>
                  <a:lnTo>
                    <a:pt x="3551758" y="1206246"/>
                  </a:lnTo>
                  <a:lnTo>
                    <a:pt x="3564699" y="1205979"/>
                  </a:lnTo>
                  <a:lnTo>
                    <a:pt x="3610648" y="1199476"/>
                  </a:lnTo>
                  <a:lnTo>
                    <a:pt x="3650500" y="1184300"/>
                  </a:lnTo>
                  <a:lnTo>
                    <a:pt x="3687394" y="1160792"/>
                  </a:lnTo>
                  <a:lnTo>
                    <a:pt x="3715194" y="1137780"/>
                  </a:lnTo>
                  <a:lnTo>
                    <a:pt x="3725786" y="1172984"/>
                  </a:lnTo>
                  <a:lnTo>
                    <a:pt x="3758781" y="1198219"/>
                  </a:lnTo>
                  <a:lnTo>
                    <a:pt x="3766769" y="1198537"/>
                  </a:lnTo>
                  <a:lnTo>
                    <a:pt x="3820299" y="1198537"/>
                  </a:lnTo>
                  <a:lnTo>
                    <a:pt x="3820299" y="1137780"/>
                  </a:lnTo>
                  <a:lnTo>
                    <a:pt x="3820299" y="1124292"/>
                  </a:lnTo>
                  <a:lnTo>
                    <a:pt x="3820299" y="988809"/>
                  </a:lnTo>
                  <a:lnTo>
                    <a:pt x="3820299" y="886117"/>
                  </a:lnTo>
                  <a:close/>
                </a:path>
                <a:path w="5783580" h="1448435">
                  <a:moveTo>
                    <a:pt x="4064254" y="482117"/>
                  </a:moveTo>
                  <a:lnTo>
                    <a:pt x="3945166" y="482117"/>
                  </a:lnTo>
                  <a:lnTo>
                    <a:pt x="3945166" y="1198537"/>
                  </a:lnTo>
                  <a:lnTo>
                    <a:pt x="4064254" y="1198537"/>
                  </a:lnTo>
                  <a:lnTo>
                    <a:pt x="4064254" y="482117"/>
                  </a:lnTo>
                  <a:close/>
                </a:path>
                <a:path w="5783580" h="1448435">
                  <a:moveTo>
                    <a:pt x="4831296" y="1157554"/>
                  </a:moveTo>
                  <a:lnTo>
                    <a:pt x="4471619" y="1157554"/>
                  </a:lnTo>
                  <a:lnTo>
                    <a:pt x="4471619" y="873074"/>
                  </a:lnTo>
                  <a:lnTo>
                    <a:pt x="4770539" y="873074"/>
                  </a:lnTo>
                  <a:lnTo>
                    <a:pt x="4770539" y="833704"/>
                  </a:lnTo>
                  <a:lnTo>
                    <a:pt x="4471619" y="833704"/>
                  </a:lnTo>
                  <a:lnTo>
                    <a:pt x="4471619" y="556844"/>
                  </a:lnTo>
                  <a:lnTo>
                    <a:pt x="4830813" y="556844"/>
                  </a:lnTo>
                  <a:lnTo>
                    <a:pt x="4830813" y="516204"/>
                  </a:lnTo>
                  <a:lnTo>
                    <a:pt x="4421949" y="516204"/>
                  </a:lnTo>
                  <a:lnTo>
                    <a:pt x="4421949" y="556844"/>
                  </a:lnTo>
                  <a:lnTo>
                    <a:pt x="4421949" y="833704"/>
                  </a:lnTo>
                  <a:lnTo>
                    <a:pt x="4421949" y="873074"/>
                  </a:lnTo>
                  <a:lnTo>
                    <a:pt x="4421949" y="1157554"/>
                  </a:lnTo>
                  <a:lnTo>
                    <a:pt x="4421949" y="1198194"/>
                  </a:lnTo>
                  <a:lnTo>
                    <a:pt x="4831296" y="1198194"/>
                  </a:lnTo>
                  <a:lnTo>
                    <a:pt x="4831296" y="1157554"/>
                  </a:lnTo>
                  <a:close/>
                </a:path>
                <a:path w="5783580" h="1448435">
                  <a:moveTo>
                    <a:pt x="5320131" y="718832"/>
                  </a:moveTo>
                  <a:lnTo>
                    <a:pt x="5281409" y="718832"/>
                  </a:lnTo>
                  <a:lnTo>
                    <a:pt x="5278183" y="719886"/>
                  </a:lnTo>
                  <a:lnTo>
                    <a:pt x="5108968" y="1103566"/>
                  </a:lnTo>
                  <a:lnTo>
                    <a:pt x="5098377" y="1133449"/>
                  </a:lnTo>
                  <a:lnTo>
                    <a:pt x="5092827" y="1113294"/>
                  </a:lnTo>
                  <a:lnTo>
                    <a:pt x="5091138" y="1108392"/>
                  </a:lnTo>
                  <a:lnTo>
                    <a:pt x="5089195" y="1103566"/>
                  </a:lnTo>
                  <a:lnTo>
                    <a:pt x="4927701" y="730402"/>
                  </a:lnTo>
                  <a:lnTo>
                    <a:pt x="4926723" y="727519"/>
                  </a:lnTo>
                  <a:lnTo>
                    <a:pt x="4924793" y="724865"/>
                  </a:lnTo>
                  <a:lnTo>
                    <a:pt x="4919015" y="720039"/>
                  </a:lnTo>
                  <a:lnTo>
                    <a:pt x="4915166" y="718832"/>
                  </a:lnTo>
                  <a:lnTo>
                    <a:pt x="4872253" y="718832"/>
                  </a:lnTo>
                  <a:lnTo>
                    <a:pt x="5075237" y="1180706"/>
                  </a:lnTo>
                  <a:lnTo>
                    <a:pt x="4990846" y="1368247"/>
                  </a:lnTo>
                  <a:lnTo>
                    <a:pt x="5029416" y="1368247"/>
                  </a:lnTo>
                  <a:lnTo>
                    <a:pt x="5033835" y="1366799"/>
                  </a:lnTo>
                  <a:lnTo>
                    <a:pt x="5039944" y="1361008"/>
                  </a:lnTo>
                  <a:lnTo>
                    <a:pt x="5042446" y="1357312"/>
                  </a:lnTo>
                  <a:lnTo>
                    <a:pt x="5320131" y="718832"/>
                  </a:lnTo>
                  <a:close/>
                </a:path>
                <a:path w="5783580" h="1448435">
                  <a:moveTo>
                    <a:pt x="5782996" y="921321"/>
                  </a:moveTo>
                  <a:lnTo>
                    <a:pt x="5782576" y="910234"/>
                  </a:lnTo>
                  <a:lnTo>
                    <a:pt x="5782068" y="896734"/>
                  </a:lnTo>
                  <a:lnTo>
                    <a:pt x="5779313" y="873594"/>
                  </a:lnTo>
                  <a:lnTo>
                    <a:pt x="5768276" y="831659"/>
                  </a:lnTo>
                  <a:lnTo>
                    <a:pt x="5750839" y="795667"/>
                  </a:lnTo>
                  <a:lnTo>
                    <a:pt x="5741517" y="782053"/>
                  </a:lnTo>
                  <a:lnTo>
                    <a:pt x="5741517" y="910234"/>
                  </a:lnTo>
                  <a:lnTo>
                    <a:pt x="5423789" y="910234"/>
                  </a:lnTo>
                  <a:lnTo>
                    <a:pt x="5435193" y="857885"/>
                  </a:lnTo>
                  <a:lnTo>
                    <a:pt x="5456288" y="814057"/>
                  </a:lnTo>
                  <a:lnTo>
                    <a:pt x="5486844" y="779970"/>
                  </a:lnTo>
                  <a:lnTo>
                    <a:pt x="5526481" y="756920"/>
                  </a:lnTo>
                  <a:lnTo>
                    <a:pt x="5574944" y="746074"/>
                  </a:lnTo>
                  <a:lnTo>
                    <a:pt x="5593042" y="745350"/>
                  </a:lnTo>
                  <a:lnTo>
                    <a:pt x="5609183" y="746074"/>
                  </a:lnTo>
                  <a:lnTo>
                    <a:pt x="5653036" y="756678"/>
                  </a:lnTo>
                  <a:lnTo>
                    <a:pt x="5689701" y="779233"/>
                  </a:lnTo>
                  <a:lnTo>
                    <a:pt x="5717591" y="812787"/>
                  </a:lnTo>
                  <a:lnTo>
                    <a:pt x="5735409" y="856856"/>
                  </a:lnTo>
                  <a:lnTo>
                    <a:pt x="5741517" y="910234"/>
                  </a:lnTo>
                  <a:lnTo>
                    <a:pt x="5741517" y="782053"/>
                  </a:lnTo>
                  <a:lnTo>
                    <a:pt x="5740095" y="779970"/>
                  </a:lnTo>
                  <a:lnTo>
                    <a:pt x="5728030" y="765835"/>
                  </a:lnTo>
                  <a:lnTo>
                    <a:pt x="5714670" y="753262"/>
                  </a:lnTo>
                  <a:lnTo>
                    <a:pt x="5704230" y="745350"/>
                  </a:lnTo>
                  <a:lnTo>
                    <a:pt x="5700179" y="742276"/>
                  </a:lnTo>
                  <a:lnTo>
                    <a:pt x="5650027" y="718985"/>
                  </a:lnTo>
                  <a:lnTo>
                    <a:pt x="5612435" y="711987"/>
                  </a:lnTo>
                  <a:lnTo>
                    <a:pt x="5592546" y="711111"/>
                  </a:lnTo>
                  <a:lnTo>
                    <a:pt x="5567667" y="712228"/>
                  </a:lnTo>
                  <a:lnTo>
                    <a:pt x="5521985" y="721156"/>
                  </a:lnTo>
                  <a:lnTo>
                    <a:pt x="5481828" y="738746"/>
                  </a:lnTo>
                  <a:lnTo>
                    <a:pt x="5447843" y="763447"/>
                  </a:lnTo>
                  <a:lnTo>
                    <a:pt x="5420144" y="794918"/>
                  </a:lnTo>
                  <a:lnTo>
                    <a:pt x="5398935" y="832523"/>
                  </a:lnTo>
                  <a:lnTo>
                    <a:pt x="5384343" y="875893"/>
                  </a:lnTo>
                  <a:lnTo>
                    <a:pt x="5376989" y="923505"/>
                  </a:lnTo>
                  <a:lnTo>
                    <a:pt x="5376075" y="948804"/>
                  </a:lnTo>
                  <a:lnTo>
                    <a:pt x="5377053" y="978560"/>
                  </a:lnTo>
                  <a:lnTo>
                    <a:pt x="5384889" y="1032916"/>
                  </a:lnTo>
                  <a:lnTo>
                    <a:pt x="5400395" y="1080350"/>
                  </a:lnTo>
                  <a:lnTo>
                    <a:pt x="5422697" y="1120482"/>
                  </a:lnTo>
                  <a:lnTo>
                    <a:pt x="5451526" y="1153210"/>
                  </a:lnTo>
                  <a:lnTo>
                    <a:pt x="5486235" y="1178153"/>
                  </a:lnTo>
                  <a:lnTo>
                    <a:pt x="5526557" y="1195171"/>
                  </a:lnTo>
                  <a:lnTo>
                    <a:pt x="5571388" y="1203731"/>
                  </a:lnTo>
                  <a:lnTo>
                    <a:pt x="5595442" y="1204798"/>
                  </a:lnTo>
                  <a:lnTo>
                    <a:pt x="5608917" y="1204468"/>
                  </a:lnTo>
                  <a:lnTo>
                    <a:pt x="5649188" y="1199502"/>
                  </a:lnTo>
                  <a:lnTo>
                    <a:pt x="5687428" y="1189520"/>
                  </a:lnTo>
                  <a:lnTo>
                    <a:pt x="5731967" y="1169873"/>
                  </a:lnTo>
                  <a:lnTo>
                    <a:pt x="5734723" y="1168171"/>
                  </a:lnTo>
                  <a:lnTo>
                    <a:pt x="5741771" y="1163828"/>
                  </a:lnTo>
                  <a:lnTo>
                    <a:pt x="5750814" y="1157439"/>
                  </a:lnTo>
                  <a:lnTo>
                    <a:pt x="5758929" y="1150823"/>
                  </a:lnTo>
                  <a:lnTo>
                    <a:pt x="5766117" y="1143939"/>
                  </a:lnTo>
                  <a:lnTo>
                    <a:pt x="5772378" y="1136827"/>
                  </a:lnTo>
                  <a:lnTo>
                    <a:pt x="5759843" y="1121397"/>
                  </a:lnTo>
                  <a:lnTo>
                    <a:pt x="5757596" y="1118196"/>
                  </a:lnTo>
                  <a:lnTo>
                    <a:pt x="5754370" y="1116584"/>
                  </a:lnTo>
                  <a:lnTo>
                    <a:pt x="5746978" y="1116584"/>
                  </a:lnTo>
                  <a:lnTo>
                    <a:pt x="5741835" y="1119225"/>
                  </a:lnTo>
                  <a:lnTo>
                    <a:pt x="5734774" y="1124534"/>
                  </a:lnTo>
                  <a:lnTo>
                    <a:pt x="5728995" y="1128636"/>
                  </a:lnTo>
                  <a:lnTo>
                    <a:pt x="5685891" y="1151775"/>
                  </a:lnTo>
                  <a:lnTo>
                    <a:pt x="5647626" y="1163701"/>
                  </a:lnTo>
                  <a:lnTo>
                    <a:pt x="5598820" y="1168171"/>
                  </a:lnTo>
                  <a:lnTo>
                    <a:pt x="5579046" y="1167295"/>
                  </a:lnTo>
                  <a:lnTo>
                    <a:pt x="5525516" y="1154188"/>
                  </a:lnTo>
                  <a:lnTo>
                    <a:pt x="5481777" y="1125486"/>
                  </a:lnTo>
                  <a:lnTo>
                    <a:pt x="5449113" y="1081443"/>
                  </a:lnTo>
                  <a:lnTo>
                    <a:pt x="5433936" y="1043787"/>
                  </a:lnTo>
                  <a:lnTo>
                    <a:pt x="5424513" y="999540"/>
                  </a:lnTo>
                  <a:lnTo>
                    <a:pt x="5421388" y="948804"/>
                  </a:lnTo>
                  <a:lnTo>
                    <a:pt x="5421388" y="939634"/>
                  </a:lnTo>
                  <a:lnTo>
                    <a:pt x="5774956" y="939634"/>
                  </a:lnTo>
                  <a:lnTo>
                    <a:pt x="5778157" y="938364"/>
                  </a:lnTo>
                  <a:lnTo>
                    <a:pt x="5782018" y="933221"/>
                  </a:lnTo>
                  <a:lnTo>
                    <a:pt x="5782996" y="928395"/>
                  </a:lnTo>
                  <a:lnTo>
                    <a:pt x="5782996" y="921321"/>
                  </a:lnTo>
                  <a:close/>
                </a:path>
              </a:pathLst>
            </a:custGeom>
            <a:solidFill>
              <a:srgbClr val="004F79"/>
            </a:solidFill>
          </p:spPr>
          <p:txBody>
            <a:bodyPr wrap="square" lIns="0" tIns="0" rIns="0" bIns="0" rtlCol="0"/>
            <a:lstStyle/>
            <a:p>
              <a:endParaRPr sz="1350"/>
            </a:p>
          </p:txBody>
        </p:sp>
        <p:sp>
          <p:nvSpPr>
            <p:cNvPr id="11" name="object 9">
              <a:extLst>
                <a:ext uri="{FF2B5EF4-FFF2-40B4-BE49-F238E27FC236}">
                  <a16:creationId xmlns:a16="http://schemas.microsoft.com/office/drawing/2014/main" id="{96F3E5FD-6CEF-0C44-9EFE-6621A271026B}"/>
                </a:ext>
              </a:extLst>
            </p:cNvPr>
            <p:cNvSpPr/>
            <p:nvPr/>
          </p:nvSpPr>
          <p:spPr>
            <a:xfrm>
              <a:off x="1334218" y="1277560"/>
              <a:ext cx="1115695" cy="1045210"/>
            </a:xfrm>
            <a:custGeom>
              <a:avLst/>
              <a:gdLst/>
              <a:ahLst/>
              <a:cxnLst/>
              <a:rect l="l" t="t" r="r" b="b"/>
              <a:pathLst>
                <a:path w="1115695" h="1045210">
                  <a:moveTo>
                    <a:pt x="727443" y="0"/>
                  </a:moveTo>
                  <a:lnTo>
                    <a:pt x="767180" y="29144"/>
                  </a:lnTo>
                  <a:lnTo>
                    <a:pt x="802296" y="60865"/>
                  </a:lnTo>
                  <a:lnTo>
                    <a:pt x="832882" y="94847"/>
                  </a:lnTo>
                  <a:lnTo>
                    <a:pt x="859033" y="130772"/>
                  </a:lnTo>
                  <a:lnTo>
                    <a:pt x="880843" y="168325"/>
                  </a:lnTo>
                  <a:lnTo>
                    <a:pt x="898403" y="207189"/>
                  </a:lnTo>
                  <a:lnTo>
                    <a:pt x="911809" y="247048"/>
                  </a:lnTo>
                  <a:lnTo>
                    <a:pt x="921153" y="287584"/>
                  </a:lnTo>
                  <a:lnTo>
                    <a:pt x="926529" y="328482"/>
                  </a:lnTo>
                  <a:lnTo>
                    <a:pt x="928029" y="369425"/>
                  </a:lnTo>
                  <a:lnTo>
                    <a:pt x="925749" y="410097"/>
                  </a:lnTo>
                  <a:lnTo>
                    <a:pt x="919780" y="450181"/>
                  </a:lnTo>
                  <a:lnTo>
                    <a:pt x="910216" y="489360"/>
                  </a:lnTo>
                  <a:lnTo>
                    <a:pt x="897152" y="527319"/>
                  </a:lnTo>
                  <a:lnTo>
                    <a:pt x="880679" y="563741"/>
                  </a:lnTo>
                  <a:lnTo>
                    <a:pt x="860892" y="598309"/>
                  </a:lnTo>
                  <a:lnTo>
                    <a:pt x="837884" y="630708"/>
                  </a:lnTo>
                  <a:lnTo>
                    <a:pt x="811749" y="660619"/>
                  </a:lnTo>
                  <a:lnTo>
                    <a:pt x="782579" y="687728"/>
                  </a:lnTo>
                  <a:lnTo>
                    <a:pt x="750468" y="711717"/>
                  </a:lnTo>
                  <a:lnTo>
                    <a:pt x="715510" y="732270"/>
                  </a:lnTo>
                  <a:lnTo>
                    <a:pt x="677799" y="749071"/>
                  </a:lnTo>
                  <a:lnTo>
                    <a:pt x="635635" y="762710"/>
                  </a:lnTo>
                  <a:lnTo>
                    <a:pt x="591181" y="772694"/>
                  </a:lnTo>
                  <a:lnTo>
                    <a:pt x="544951" y="779115"/>
                  </a:lnTo>
                  <a:lnTo>
                    <a:pt x="497460" y="782060"/>
                  </a:lnTo>
                  <a:lnTo>
                    <a:pt x="449225" y="781621"/>
                  </a:lnTo>
                  <a:lnTo>
                    <a:pt x="400761" y="777886"/>
                  </a:lnTo>
                  <a:lnTo>
                    <a:pt x="352584" y="770945"/>
                  </a:lnTo>
                  <a:lnTo>
                    <a:pt x="305208" y="760888"/>
                  </a:lnTo>
                  <a:lnTo>
                    <a:pt x="259150" y="747805"/>
                  </a:lnTo>
                  <a:lnTo>
                    <a:pt x="214926" y="731784"/>
                  </a:lnTo>
                  <a:lnTo>
                    <a:pt x="173051" y="712916"/>
                  </a:lnTo>
                  <a:lnTo>
                    <a:pt x="134040" y="691290"/>
                  </a:lnTo>
                  <a:lnTo>
                    <a:pt x="98409" y="666996"/>
                  </a:lnTo>
                  <a:lnTo>
                    <a:pt x="66674" y="640124"/>
                  </a:lnTo>
                  <a:lnTo>
                    <a:pt x="39351" y="610762"/>
                  </a:lnTo>
                  <a:lnTo>
                    <a:pt x="16954" y="579002"/>
                  </a:lnTo>
                  <a:lnTo>
                    <a:pt x="0" y="544931"/>
                  </a:lnTo>
                  <a:lnTo>
                    <a:pt x="12509" y="593255"/>
                  </a:lnTo>
                  <a:lnTo>
                    <a:pt x="31361" y="637614"/>
                  </a:lnTo>
                  <a:lnTo>
                    <a:pt x="55861" y="678060"/>
                  </a:lnTo>
                  <a:lnTo>
                    <a:pt x="85314" y="714642"/>
                  </a:lnTo>
                  <a:lnTo>
                    <a:pt x="119023" y="747411"/>
                  </a:lnTo>
                  <a:lnTo>
                    <a:pt x="156293" y="776418"/>
                  </a:lnTo>
                  <a:lnTo>
                    <a:pt x="196428" y="801713"/>
                  </a:lnTo>
                  <a:lnTo>
                    <a:pt x="238734" y="823347"/>
                  </a:lnTo>
                  <a:lnTo>
                    <a:pt x="282514" y="841370"/>
                  </a:lnTo>
                  <a:lnTo>
                    <a:pt x="327074" y="855834"/>
                  </a:lnTo>
                  <a:lnTo>
                    <a:pt x="371717" y="866788"/>
                  </a:lnTo>
                  <a:lnTo>
                    <a:pt x="415748" y="874283"/>
                  </a:lnTo>
                  <a:lnTo>
                    <a:pt x="458471" y="878370"/>
                  </a:lnTo>
                  <a:lnTo>
                    <a:pt x="499192" y="879099"/>
                  </a:lnTo>
                  <a:lnTo>
                    <a:pt x="537214" y="876521"/>
                  </a:lnTo>
                  <a:lnTo>
                    <a:pt x="571842" y="870686"/>
                  </a:lnTo>
                  <a:lnTo>
                    <a:pt x="519134" y="897322"/>
                  </a:lnTo>
                  <a:lnTo>
                    <a:pt x="466674" y="915392"/>
                  </a:lnTo>
                  <a:lnTo>
                    <a:pt x="415372" y="925931"/>
                  </a:lnTo>
                  <a:lnTo>
                    <a:pt x="366136" y="929979"/>
                  </a:lnTo>
                  <a:lnTo>
                    <a:pt x="319875" y="928573"/>
                  </a:lnTo>
                  <a:lnTo>
                    <a:pt x="277497" y="922750"/>
                  </a:lnTo>
                  <a:lnTo>
                    <a:pt x="239911" y="913548"/>
                  </a:lnTo>
                  <a:lnTo>
                    <a:pt x="208025" y="902004"/>
                  </a:lnTo>
                  <a:lnTo>
                    <a:pt x="264403" y="930194"/>
                  </a:lnTo>
                  <a:lnTo>
                    <a:pt x="320730" y="950284"/>
                  </a:lnTo>
                  <a:lnTo>
                    <a:pt x="376564" y="963095"/>
                  </a:lnTo>
                  <a:lnTo>
                    <a:pt x="431461" y="969447"/>
                  </a:lnTo>
                  <a:lnTo>
                    <a:pt x="484980" y="970159"/>
                  </a:lnTo>
                  <a:lnTo>
                    <a:pt x="536678" y="966050"/>
                  </a:lnTo>
                  <a:lnTo>
                    <a:pt x="586112" y="957940"/>
                  </a:lnTo>
                  <a:lnTo>
                    <a:pt x="632841" y="946649"/>
                  </a:lnTo>
                  <a:lnTo>
                    <a:pt x="676420" y="932996"/>
                  </a:lnTo>
                  <a:lnTo>
                    <a:pt x="716409" y="917801"/>
                  </a:lnTo>
                  <a:lnTo>
                    <a:pt x="752365" y="901884"/>
                  </a:lnTo>
                  <a:lnTo>
                    <a:pt x="810405" y="871160"/>
                  </a:lnTo>
                  <a:lnTo>
                    <a:pt x="847001" y="847382"/>
                  </a:lnTo>
                  <a:lnTo>
                    <a:pt x="825799" y="875929"/>
                  </a:lnTo>
                  <a:lnTo>
                    <a:pt x="796037" y="906057"/>
                  </a:lnTo>
                  <a:lnTo>
                    <a:pt x="759489" y="936419"/>
                  </a:lnTo>
                  <a:lnTo>
                    <a:pt x="717929" y="965668"/>
                  </a:lnTo>
                  <a:lnTo>
                    <a:pt x="673129" y="992456"/>
                  </a:lnTo>
                  <a:lnTo>
                    <a:pt x="626864" y="1015437"/>
                  </a:lnTo>
                  <a:lnTo>
                    <a:pt x="580907" y="1033263"/>
                  </a:lnTo>
                  <a:lnTo>
                    <a:pt x="537032" y="1044587"/>
                  </a:lnTo>
                  <a:lnTo>
                    <a:pt x="588818" y="1041177"/>
                  </a:lnTo>
                  <a:lnTo>
                    <a:pt x="639087" y="1034345"/>
                  </a:lnTo>
                  <a:lnTo>
                    <a:pt x="687692" y="1024144"/>
                  </a:lnTo>
                  <a:lnTo>
                    <a:pt x="734487" y="1010623"/>
                  </a:lnTo>
                  <a:lnTo>
                    <a:pt x="779327" y="993832"/>
                  </a:lnTo>
                  <a:lnTo>
                    <a:pt x="822066" y="973823"/>
                  </a:lnTo>
                  <a:lnTo>
                    <a:pt x="862559" y="950645"/>
                  </a:lnTo>
                  <a:lnTo>
                    <a:pt x="900658" y="924348"/>
                  </a:lnTo>
                  <a:lnTo>
                    <a:pt x="936219" y="894984"/>
                  </a:lnTo>
                  <a:lnTo>
                    <a:pt x="969096" y="862603"/>
                  </a:lnTo>
                  <a:lnTo>
                    <a:pt x="999143" y="827254"/>
                  </a:lnTo>
                  <a:lnTo>
                    <a:pt x="1026214" y="788989"/>
                  </a:lnTo>
                  <a:lnTo>
                    <a:pt x="1050164" y="747858"/>
                  </a:lnTo>
                  <a:lnTo>
                    <a:pt x="1070846" y="703911"/>
                  </a:lnTo>
                  <a:lnTo>
                    <a:pt x="1088116" y="657198"/>
                  </a:lnTo>
                  <a:lnTo>
                    <a:pt x="1101826" y="607771"/>
                  </a:lnTo>
                  <a:lnTo>
                    <a:pt x="1111627" y="552566"/>
                  </a:lnTo>
                  <a:lnTo>
                    <a:pt x="1115135" y="499020"/>
                  </a:lnTo>
                  <a:lnTo>
                    <a:pt x="1112814" y="447287"/>
                  </a:lnTo>
                  <a:lnTo>
                    <a:pt x="1105125" y="397522"/>
                  </a:lnTo>
                  <a:lnTo>
                    <a:pt x="1092532" y="349880"/>
                  </a:lnTo>
                  <a:lnTo>
                    <a:pt x="1075498" y="304514"/>
                  </a:lnTo>
                  <a:lnTo>
                    <a:pt x="1054487" y="261580"/>
                  </a:lnTo>
                  <a:lnTo>
                    <a:pt x="1029960" y="221233"/>
                  </a:lnTo>
                  <a:lnTo>
                    <a:pt x="1002382" y="183626"/>
                  </a:lnTo>
                  <a:lnTo>
                    <a:pt x="972214" y="148915"/>
                  </a:lnTo>
                  <a:lnTo>
                    <a:pt x="939921" y="117254"/>
                  </a:lnTo>
                  <a:lnTo>
                    <a:pt x="905964" y="88798"/>
                  </a:lnTo>
                  <a:lnTo>
                    <a:pt x="870808" y="63701"/>
                  </a:lnTo>
                  <a:lnTo>
                    <a:pt x="834914" y="42118"/>
                  </a:lnTo>
                  <a:lnTo>
                    <a:pt x="798747" y="24204"/>
                  </a:lnTo>
                  <a:lnTo>
                    <a:pt x="762769" y="10113"/>
                  </a:lnTo>
                  <a:lnTo>
                    <a:pt x="727443" y="0"/>
                  </a:lnTo>
                  <a:close/>
                </a:path>
              </a:pathLst>
            </a:custGeom>
            <a:solidFill>
              <a:srgbClr val="8498B6"/>
            </a:solidFill>
          </p:spPr>
          <p:txBody>
            <a:bodyPr wrap="square" lIns="0" tIns="0" rIns="0" bIns="0" rtlCol="0"/>
            <a:lstStyle/>
            <a:p>
              <a:endParaRPr sz="1350"/>
            </a:p>
          </p:txBody>
        </p:sp>
      </p:grpSp>
      <p:sp>
        <p:nvSpPr>
          <p:cNvPr id="15" name="Text Placeholder 28">
            <a:extLst>
              <a:ext uri="{FF2B5EF4-FFF2-40B4-BE49-F238E27FC236}">
                <a16:creationId xmlns:a16="http://schemas.microsoft.com/office/drawing/2014/main" id="{AB4B3E8E-287C-40BB-FFAB-73E81BB2B16F}"/>
              </a:ext>
            </a:extLst>
          </p:cNvPr>
          <p:cNvSpPr>
            <a:spLocks noGrp="1"/>
          </p:cNvSpPr>
          <p:nvPr>
            <p:ph type="body" idx="13"/>
          </p:nvPr>
        </p:nvSpPr>
        <p:spPr>
          <a:xfrm>
            <a:off x="838200" y="5559757"/>
            <a:ext cx="5856016" cy="692498"/>
          </a:xfrm>
        </p:spPr>
        <p:txBody>
          <a:bodyPr/>
          <a:lstStyle>
            <a:lvl1pPr>
              <a:defRPr lang="en-GB" sz="4500" b="1" dirty="0">
                <a:solidFill>
                  <a:srgbClr val="004F79"/>
                </a:solidFill>
                <a:latin typeface="+mj-lt"/>
                <a:cs typeface="Tahoma"/>
              </a:defRPr>
            </a:lvl1pPr>
          </a:lstStyle>
          <a:p>
            <a:endParaRPr lang="en-GB" dirty="0"/>
          </a:p>
        </p:txBody>
      </p:sp>
      <p:sp>
        <p:nvSpPr>
          <p:cNvPr id="16" name="Holder 2">
            <a:extLst>
              <a:ext uri="{FF2B5EF4-FFF2-40B4-BE49-F238E27FC236}">
                <a16:creationId xmlns:a16="http://schemas.microsoft.com/office/drawing/2014/main" id="{56E6DDCF-7721-C747-F375-20170EE3D3EC}"/>
              </a:ext>
            </a:extLst>
          </p:cNvPr>
          <p:cNvSpPr>
            <a:spLocks noGrp="1"/>
          </p:cNvSpPr>
          <p:nvPr>
            <p:ph type="ctrTitle"/>
          </p:nvPr>
        </p:nvSpPr>
        <p:spPr>
          <a:xfrm>
            <a:off x="838200" y="2459515"/>
            <a:ext cx="3371850" cy="913712"/>
          </a:xfrm>
          <a:prstGeom prst="rect">
            <a:avLst/>
          </a:prstGeom>
        </p:spPr>
        <p:txBody>
          <a:bodyPr wrap="square" lIns="0" tIns="0" rIns="0" bIns="0">
            <a:spAutoFit/>
          </a:bodyPr>
          <a:lstStyle>
            <a:lvl1pPr>
              <a:lnSpc>
                <a:spcPts val="7125"/>
              </a:lnSpc>
              <a:defRPr sz="7125" b="1">
                <a:solidFill>
                  <a:srgbClr val="FFFFFF"/>
                </a:solidFill>
                <a:latin typeface="+mj-lt"/>
                <a:cs typeface="Tahoma"/>
              </a:defRPr>
            </a:lvl1pPr>
          </a:lstStyle>
          <a:p>
            <a:endParaRPr dirty="0"/>
          </a:p>
        </p:txBody>
      </p:sp>
    </p:spTree>
    <p:extLst>
      <p:ext uri="{BB962C8B-B14F-4D97-AF65-F5344CB8AC3E}">
        <p14:creationId xmlns:p14="http://schemas.microsoft.com/office/powerpoint/2010/main" val="70810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40557" y="374362"/>
            <a:ext cx="3324776" cy="692497"/>
          </a:xfrm>
        </p:spPr>
        <p:txBody>
          <a:bodyPr lIns="0" tIns="0" rIns="0" bIns="0"/>
          <a:lstStyle>
            <a:lvl1pPr>
              <a:defRPr sz="4500" b="1" i="0">
                <a:solidFill>
                  <a:srgbClr val="004F79"/>
                </a:solidFill>
                <a:latin typeface="Tahoma"/>
                <a:cs typeface="Tahoma"/>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3234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7" name="bg object 17"/>
          <p:cNvSpPr/>
          <p:nvPr userDrawn="1"/>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2AF40"/>
          </a:solidFill>
        </p:spPr>
        <p:txBody>
          <a:bodyPr wrap="square" lIns="0" tIns="0" rIns="0" bIns="0" rtlCol="0"/>
          <a:lstStyle/>
          <a:p>
            <a:endParaRPr sz="1350"/>
          </a:p>
        </p:txBody>
      </p:sp>
      <p:sp>
        <p:nvSpPr>
          <p:cNvPr id="2" name="Holder 2"/>
          <p:cNvSpPr>
            <a:spLocks noGrp="1"/>
          </p:cNvSpPr>
          <p:nvPr>
            <p:ph type="title"/>
          </p:nvPr>
        </p:nvSpPr>
        <p:spPr>
          <a:xfrm>
            <a:off x="712429" y="1564084"/>
            <a:ext cx="3324776" cy="692498"/>
          </a:xfrm>
        </p:spPr>
        <p:txBody>
          <a:bodyPr lIns="0" tIns="0" rIns="0" bIns="0"/>
          <a:lstStyle>
            <a:lvl1pPr>
              <a:defRPr sz="4500" b="1" i="0">
                <a:solidFill>
                  <a:srgbClr val="004F79"/>
                </a:solidFill>
                <a:latin typeface="Tahoma"/>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6" name="Logo White">
            <a:extLst>
              <a:ext uri="{FF2B5EF4-FFF2-40B4-BE49-F238E27FC236}">
                <a16:creationId xmlns:a16="http://schemas.microsoft.com/office/drawing/2014/main" id="{929E5230-6DAC-BE4A-6B8F-7141BE62498F}"/>
              </a:ext>
            </a:extLst>
          </p:cNvPr>
          <p:cNvPicPr>
            <a:picLocks noChangeAspect="1"/>
          </p:cNvPicPr>
          <p:nvPr userDrawn="1"/>
        </p:nvPicPr>
        <p:blipFill>
          <a:blip r:embed="rId2"/>
          <a:stretch>
            <a:fillRect/>
          </a:stretch>
        </p:blipFill>
        <p:spPr>
          <a:xfrm>
            <a:off x="754065" y="635504"/>
            <a:ext cx="2057579" cy="530398"/>
          </a:xfrm>
          <a:prstGeom prst="rect">
            <a:avLst/>
          </a:prstGeom>
        </p:spPr>
      </p:pic>
      <p:sp>
        <p:nvSpPr>
          <p:cNvPr id="29" name="Picture Placeholder 28">
            <a:extLst>
              <a:ext uri="{FF2B5EF4-FFF2-40B4-BE49-F238E27FC236}">
                <a16:creationId xmlns:a16="http://schemas.microsoft.com/office/drawing/2014/main" id="{251721CE-7FB4-4022-F33B-FB331E7EBF18}"/>
              </a:ext>
            </a:extLst>
          </p:cNvPr>
          <p:cNvSpPr>
            <a:spLocks noGrp="1"/>
          </p:cNvSpPr>
          <p:nvPr>
            <p:ph type="pic" sz="quarter" idx="10"/>
          </p:nvPr>
        </p:nvSpPr>
        <p:spPr>
          <a:xfrm>
            <a:off x="3204463" y="377368"/>
            <a:ext cx="8480789" cy="276999"/>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00 h 10000"/>
              <a:gd name="connsiteX1" fmla="*/ 2960 w 10000"/>
              <a:gd name="connsiteY1" fmla="*/ 41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627 w 10000"/>
              <a:gd name="connsiteY0" fmla="*/ 8074 h 10000"/>
              <a:gd name="connsiteX1" fmla="*/ 2960 w 10000"/>
              <a:gd name="connsiteY1" fmla="*/ 41 h 10000"/>
              <a:gd name="connsiteX2" fmla="*/ 10000 w 10000"/>
              <a:gd name="connsiteY2" fmla="*/ 0 h 10000"/>
              <a:gd name="connsiteX3" fmla="*/ 10000 w 10000"/>
              <a:gd name="connsiteY3" fmla="*/ 10000 h 10000"/>
              <a:gd name="connsiteX4" fmla="*/ 0 w 10000"/>
              <a:gd name="connsiteY4" fmla="*/ 10000 h 10000"/>
              <a:gd name="connsiteX5" fmla="*/ 627 w 10000"/>
              <a:gd name="connsiteY5" fmla="*/ 8074 h 10000"/>
              <a:gd name="connsiteX0" fmla="*/ 627 w 10000"/>
              <a:gd name="connsiteY0" fmla="*/ 8074 h 10000"/>
              <a:gd name="connsiteX1" fmla="*/ 2547 w 10000"/>
              <a:gd name="connsiteY1" fmla="*/ 41 h 10000"/>
              <a:gd name="connsiteX2" fmla="*/ 10000 w 10000"/>
              <a:gd name="connsiteY2" fmla="*/ 0 h 10000"/>
              <a:gd name="connsiteX3" fmla="*/ 10000 w 10000"/>
              <a:gd name="connsiteY3" fmla="*/ 10000 h 10000"/>
              <a:gd name="connsiteX4" fmla="*/ 0 w 10000"/>
              <a:gd name="connsiteY4" fmla="*/ 10000 h 10000"/>
              <a:gd name="connsiteX5" fmla="*/ 627 w 10000"/>
              <a:gd name="connsiteY5" fmla="*/ 8074 h 10000"/>
              <a:gd name="connsiteX0" fmla="*/ 0 w 10000"/>
              <a:gd name="connsiteY0" fmla="*/ 10000 h 10000"/>
              <a:gd name="connsiteX1" fmla="*/ 2547 w 10000"/>
              <a:gd name="connsiteY1" fmla="*/ 41 h 10000"/>
              <a:gd name="connsiteX2" fmla="*/ 10000 w 10000"/>
              <a:gd name="connsiteY2" fmla="*/ 0 h 10000"/>
              <a:gd name="connsiteX3" fmla="*/ 10000 w 10000"/>
              <a:gd name="connsiteY3" fmla="*/ 10000 h 10000"/>
              <a:gd name="connsiteX4" fmla="*/ 0 w 10000"/>
              <a:gd name="connsiteY4" fmla="*/ 10000 h 10000"/>
              <a:gd name="connsiteX0" fmla="*/ 0 w 9720"/>
              <a:gd name="connsiteY0" fmla="*/ 10020 h 10020"/>
              <a:gd name="connsiteX1" fmla="*/ 2267 w 9720"/>
              <a:gd name="connsiteY1" fmla="*/ 41 h 10020"/>
              <a:gd name="connsiteX2" fmla="*/ 9720 w 9720"/>
              <a:gd name="connsiteY2" fmla="*/ 0 h 10020"/>
              <a:gd name="connsiteX3" fmla="*/ 9720 w 9720"/>
              <a:gd name="connsiteY3" fmla="*/ 10000 h 10020"/>
              <a:gd name="connsiteX4" fmla="*/ 0 w 9720"/>
              <a:gd name="connsiteY4" fmla="*/ 10020 h 10020"/>
              <a:gd name="connsiteX0" fmla="*/ 0 w 10096"/>
              <a:gd name="connsiteY0" fmla="*/ 10265 h 10265"/>
              <a:gd name="connsiteX1" fmla="*/ 2332 w 10096"/>
              <a:gd name="connsiteY1" fmla="*/ 306 h 10265"/>
              <a:gd name="connsiteX2" fmla="*/ 10096 w 10096"/>
              <a:gd name="connsiteY2" fmla="*/ 0 h 10265"/>
              <a:gd name="connsiteX3" fmla="*/ 10000 w 10096"/>
              <a:gd name="connsiteY3" fmla="*/ 10245 h 10265"/>
              <a:gd name="connsiteX4" fmla="*/ 0 w 10096"/>
              <a:gd name="connsiteY4" fmla="*/ 10265 h 10265"/>
              <a:gd name="connsiteX0" fmla="*/ 0 w 10096"/>
              <a:gd name="connsiteY0" fmla="*/ 10265 h 10265"/>
              <a:gd name="connsiteX1" fmla="*/ 2387 w 10096"/>
              <a:gd name="connsiteY1" fmla="*/ 20 h 10265"/>
              <a:gd name="connsiteX2" fmla="*/ 10096 w 10096"/>
              <a:gd name="connsiteY2" fmla="*/ 0 h 10265"/>
              <a:gd name="connsiteX3" fmla="*/ 10000 w 10096"/>
              <a:gd name="connsiteY3" fmla="*/ 10245 h 10265"/>
              <a:gd name="connsiteX4" fmla="*/ 0 w 10096"/>
              <a:gd name="connsiteY4" fmla="*/ 10265 h 10265"/>
              <a:gd name="connsiteX0" fmla="*/ 0 w 10096"/>
              <a:gd name="connsiteY0" fmla="*/ 10265 h 10470"/>
              <a:gd name="connsiteX1" fmla="*/ 2387 w 10096"/>
              <a:gd name="connsiteY1" fmla="*/ 20 h 10470"/>
              <a:gd name="connsiteX2" fmla="*/ 10096 w 10096"/>
              <a:gd name="connsiteY2" fmla="*/ 0 h 10470"/>
              <a:gd name="connsiteX3" fmla="*/ 10096 w 10096"/>
              <a:gd name="connsiteY3" fmla="*/ 10470 h 10470"/>
              <a:gd name="connsiteX4" fmla="*/ 0 w 10096"/>
              <a:gd name="connsiteY4" fmla="*/ 10265 h 10470"/>
              <a:gd name="connsiteX0" fmla="*/ 0 w 10178"/>
              <a:gd name="connsiteY0" fmla="*/ 10469 h 10470"/>
              <a:gd name="connsiteX1" fmla="*/ 2469 w 10178"/>
              <a:gd name="connsiteY1" fmla="*/ 20 h 10470"/>
              <a:gd name="connsiteX2" fmla="*/ 10178 w 10178"/>
              <a:gd name="connsiteY2" fmla="*/ 0 h 10470"/>
              <a:gd name="connsiteX3" fmla="*/ 10178 w 10178"/>
              <a:gd name="connsiteY3" fmla="*/ 10470 h 10470"/>
              <a:gd name="connsiteX4" fmla="*/ 0 w 10178"/>
              <a:gd name="connsiteY4" fmla="*/ 10469 h 1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8" h="10470">
                <a:moveTo>
                  <a:pt x="0" y="10469"/>
                </a:moveTo>
                <a:lnTo>
                  <a:pt x="2469" y="20"/>
                </a:lnTo>
                <a:lnTo>
                  <a:pt x="10178" y="0"/>
                </a:lnTo>
                <a:lnTo>
                  <a:pt x="10178" y="10470"/>
                </a:lnTo>
                <a:lnTo>
                  <a:pt x="0" y="10469"/>
                </a:lnTo>
                <a:close/>
              </a:path>
            </a:pathLst>
          </a:custGeom>
        </p:spPr>
        <p:txBody>
          <a:bodyPr/>
          <a:lstStyle/>
          <a:p>
            <a:endParaRPr lang="en-GB" dirty="0"/>
          </a:p>
        </p:txBody>
      </p:sp>
    </p:spTree>
    <p:extLst>
      <p:ext uri="{BB962C8B-B14F-4D97-AF65-F5344CB8AC3E}">
        <p14:creationId xmlns:p14="http://schemas.microsoft.com/office/powerpoint/2010/main" val="347919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lank">
    <p:bg>
      <p:bgPr>
        <a:solidFill>
          <a:srgbClr val="004F7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6846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5893984" y="1316765"/>
            <a:ext cx="6298009" cy="5541235"/>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1"/>
            <a:ext cx="12192000" cy="1361017"/>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9552517" y="234952"/>
            <a:ext cx="2207683" cy="882649"/>
          </a:xfrm>
          <a:prstGeom prst="rect">
            <a:avLst/>
          </a:prstGeom>
          <a:noFill/>
          <a:ln w="9525">
            <a:noFill/>
            <a:miter lim="800000"/>
            <a:headEnd/>
            <a:tailEnd/>
          </a:ln>
        </p:spPr>
      </p:pic>
      <p:sp>
        <p:nvSpPr>
          <p:cNvPr id="60418" name="Rectangle 2"/>
          <p:cNvSpPr>
            <a:spLocks noGrp="1" noChangeArrowheads="1"/>
          </p:cNvSpPr>
          <p:nvPr>
            <p:ph type="ctrTitle"/>
          </p:nvPr>
        </p:nvSpPr>
        <p:spPr>
          <a:xfrm>
            <a:off x="2256367" y="1989140"/>
            <a:ext cx="8925984" cy="1470025"/>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2351620" y="3789363"/>
            <a:ext cx="8832849" cy="175260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a:p>
        </p:txBody>
      </p:sp>
    </p:spTree>
    <p:extLst>
      <p:ext uri="{BB962C8B-B14F-4D97-AF65-F5344CB8AC3E}">
        <p14:creationId xmlns:p14="http://schemas.microsoft.com/office/powerpoint/2010/main" val="946943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3200"/>
            </a:lvl1pPr>
            <a:lvl2pPr>
              <a:defRPr sz="2933"/>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51509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2586918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775884" y="1905000"/>
            <a:ext cx="4953000" cy="447675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932086" y="1905000"/>
            <a:ext cx="4955116" cy="447675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6341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008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7646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3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duction to Topic">
    <p:bg>
      <p:bgPr>
        <a:solidFill>
          <a:schemeClr val="bg1"/>
        </a:solidFill>
        <a:effectLst/>
      </p:bgPr>
    </p:bg>
    <p:spTree>
      <p:nvGrpSpPr>
        <p:cNvPr id="1" name=""/>
        <p:cNvGrpSpPr/>
        <p:nvPr/>
      </p:nvGrpSpPr>
      <p:grpSpPr>
        <a:xfrm>
          <a:off x="0" y="0"/>
          <a:ext cx="0" cy="0"/>
          <a:chOff x="0" y="0"/>
          <a:chExt cx="0" cy="0"/>
        </a:xfrm>
      </p:grpSpPr>
      <p:pic>
        <p:nvPicPr>
          <p:cNvPr id="9" name="Tick Icon 1">
            <a:extLst>
              <a:ext uri="{FF2B5EF4-FFF2-40B4-BE49-F238E27FC236}">
                <a16:creationId xmlns:a16="http://schemas.microsoft.com/office/drawing/2014/main" id="{7ECE1F96-1A07-69A4-1BC6-EE4B6C859258}"/>
              </a:ext>
            </a:extLst>
          </p:cNvPr>
          <p:cNvPicPr>
            <a:picLocks noChangeAspect="1"/>
          </p:cNvPicPr>
          <p:nvPr userDrawn="1"/>
        </p:nvPicPr>
        <p:blipFill>
          <a:blip r:embed="rId2"/>
          <a:stretch>
            <a:fillRect/>
          </a:stretch>
        </p:blipFill>
        <p:spPr>
          <a:xfrm>
            <a:off x="5407171" y="3181809"/>
            <a:ext cx="452667" cy="452667"/>
          </a:xfrm>
          <a:prstGeom prst="rect">
            <a:avLst/>
          </a:prstGeom>
        </p:spPr>
      </p:pic>
      <p:pic>
        <p:nvPicPr>
          <p:cNvPr id="10" name="Tick Icon 2">
            <a:extLst>
              <a:ext uri="{FF2B5EF4-FFF2-40B4-BE49-F238E27FC236}">
                <a16:creationId xmlns:a16="http://schemas.microsoft.com/office/drawing/2014/main" id="{EB1D24F5-3A8E-F672-2653-3881B2E19905}"/>
              </a:ext>
            </a:extLst>
          </p:cNvPr>
          <p:cNvPicPr>
            <a:picLocks noChangeAspect="1"/>
          </p:cNvPicPr>
          <p:nvPr userDrawn="1"/>
        </p:nvPicPr>
        <p:blipFill>
          <a:blip r:embed="rId2"/>
          <a:stretch>
            <a:fillRect/>
          </a:stretch>
        </p:blipFill>
        <p:spPr>
          <a:xfrm>
            <a:off x="5407171" y="3720108"/>
            <a:ext cx="452667" cy="452667"/>
          </a:xfrm>
          <a:prstGeom prst="rect">
            <a:avLst/>
          </a:prstGeom>
        </p:spPr>
      </p:pic>
      <p:pic>
        <p:nvPicPr>
          <p:cNvPr id="11" name="Tick Icon 3">
            <a:extLst>
              <a:ext uri="{FF2B5EF4-FFF2-40B4-BE49-F238E27FC236}">
                <a16:creationId xmlns:a16="http://schemas.microsoft.com/office/drawing/2014/main" id="{4F29B1DC-32F5-8DEA-C371-D7E0E1157594}"/>
              </a:ext>
            </a:extLst>
          </p:cNvPr>
          <p:cNvPicPr>
            <a:picLocks noChangeAspect="1"/>
          </p:cNvPicPr>
          <p:nvPr userDrawn="1"/>
        </p:nvPicPr>
        <p:blipFill>
          <a:blip r:embed="rId2"/>
          <a:stretch>
            <a:fillRect/>
          </a:stretch>
        </p:blipFill>
        <p:spPr>
          <a:xfrm>
            <a:off x="5407171" y="4296757"/>
            <a:ext cx="452667" cy="452667"/>
          </a:xfrm>
          <a:prstGeom prst="rect">
            <a:avLst/>
          </a:prstGeom>
        </p:spPr>
      </p:pic>
      <p:pic>
        <p:nvPicPr>
          <p:cNvPr id="12" name="Tick Icon 4">
            <a:extLst>
              <a:ext uri="{FF2B5EF4-FFF2-40B4-BE49-F238E27FC236}">
                <a16:creationId xmlns:a16="http://schemas.microsoft.com/office/drawing/2014/main" id="{26B7FE03-8DC7-3DF5-5CD8-6B9680EB3F12}"/>
              </a:ext>
            </a:extLst>
          </p:cNvPr>
          <p:cNvPicPr>
            <a:picLocks noChangeAspect="1"/>
          </p:cNvPicPr>
          <p:nvPr userDrawn="1"/>
        </p:nvPicPr>
        <p:blipFill>
          <a:blip r:embed="rId2"/>
          <a:stretch>
            <a:fillRect/>
          </a:stretch>
        </p:blipFill>
        <p:spPr>
          <a:xfrm>
            <a:off x="5407171" y="4860485"/>
            <a:ext cx="452667" cy="452667"/>
          </a:xfrm>
          <a:prstGeom prst="rect">
            <a:avLst/>
          </a:prstGeom>
        </p:spPr>
      </p:pic>
      <p:sp>
        <p:nvSpPr>
          <p:cNvPr id="13" name="Orange Background">
            <a:extLst>
              <a:ext uri="{FF2B5EF4-FFF2-40B4-BE49-F238E27FC236}">
                <a16:creationId xmlns:a16="http://schemas.microsoft.com/office/drawing/2014/main" id="{35A5D8A1-AD1F-292F-B70C-ED7ACA01A1CD}"/>
              </a:ext>
            </a:extLst>
          </p:cNvPr>
          <p:cNvSpPr/>
          <p:nvPr userDrawn="1"/>
        </p:nvSpPr>
        <p:spPr>
          <a:xfrm>
            <a:off x="2"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2AF40"/>
          </a:solidFill>
        </p:spPr>
        <p:txBody>
          <a:bodyPr wrap="square" lIns="0" tIns="0" rIns="0" bIns="0" rtlCol="0"/>
          <a:lstStyle/>
          <a:p>
            <a:endParaRPr sz="1350"/>
          </a:p>
        </p:txBody>
      </p:sp>
      <p:sp>
        <p:nvSpPr>
          <p:cNvPr id="14" name="Title">
            <a:extLst>
              <a:ext uri="{FF2B5EF4-FFF2-40B4-BE49-F238E27FC236}">
                <a16:creationId xmlns:a16="http://schemas.microsoft.com/office/drawing/2014/main" id="{488B6CFE-C974-16F1-20DB-8B13F2242DC5}"/>
              </a:ext>
            </a:extLst>
          </p:cNvPr>
          <p:cNvSpPr>
            <a:spLocks noGrp="1"/>
          </p:cNvSpPr>
          <p:nvPr>
            <p:ph type="title"/>
          </p:nvPr>
        </p:nvSpPr>
        <p:spPr>
          <a:xfrm>
            <a:off x="723900" y="1428750"/>
            <a:ext cx="3508684" cy="3000821"/>
          </a:xfrm>
        </p:spPr>
        <p:txBody>
          <a:bodyPr/>
          <a:lstStyle/>
          <a:p>
            <a:r>
              <a:rPr lang="en-GB" sz="4500" b="1" dirty="0">
                <a:solidFill>
                  <a:srgbClr val="004F79"/>
                </a:solidFill>
                <a:latin typeface="+mj-lt"/>
                <a:ea typeface="+mj-ea"/>
                <a:cs typeface="Tahoma"/>
              </a:rPr>
              <a:t>Introduction to this </a:t>
            </a:r>
            <a:br>
              <a:rPr lang="en-GB" sz="4500" b="1" dirty="0">
                <a:solidFill>
                  <a:srgbClr val="004F79"/>
                </a:solidFill>
                <a:latin typeface="+mj-lt"/>
                <a:ea typeface="+mj-ea"/>
                <a:cs typeface="Tahoma"/>
              </a:rPr>
            </a:br>
            <a:r>
              <a:rPr lang="en-GB" sz="4500" b="1" dirty="0">
                <a:solidFill>
                  <a:srgbClr val="004F79"/>
                </a:solidFill>
                <a:latin typeface="+mj-lt"/>
                <a:ea typeface="+mj-ea"/>
                <a:cs typeface="Tahoma"/>
              </a:rPr>
              <a:t>topic</a:t>
            </a:r>
            <a:br>
              <a:rPr lang="en-GB" sz="4500" b="1" spc="-248" dirty="0">
                <a:solidFill>
                  <a:srgbClr val="004F79"/>
                </a:solidFill>
                <a:latin typeface="+mj-lt"/>
                <a:ea typeface="+mj-ea"/>
                <a:cs typeface="Tahoma"/>
              </a:rPr>
            </a:br>
            <a:endParaRPr lang="en-GB" dirty="0">
              <a:latin typeface="+mj-lt"/>
            </a:endParaRPr>
          </a:p>
        </p:txBody>
      </p:sp>
      <p:pic>
        <p:nvPicPr>
          <p:cNvPr id="19" name="Logo White">
            <a:extLst>
              <a:ext uri="{FF2B5EF4-FFF2-40B4-BE49-F238E27FC236}">
                <a16:creationId xmlns:a16="http://schemas.microsoft.com/office/drawing/2014/main" id="{C5B55E4C-437A-FF4D-BA8E-91BBF9E4B7AD}"/>
              </a:ext>
            </a:extLst>
          </p:cNvPr>
          <p:cNvPicPr>
            <a:picLocks noChangeAspect="1"/>
          </p:cNvPicPr>
          <p:nvPr userDrawn="1"/>
        </p:nvPicPr>
        <p:blipFill>
          <a:blip r:embed="rId3"/>
          <a:stretch>
            <a:fillRect/>
          </a:stretch>
        </p:blipFill>
        <p:spPr>
          <a:xfrm>
            <a:off x="754065" y="635504"/>
            <a:ext cx="2057579" cy="530398"/>
          </a:xfrm>
          <a:prstGeom prst="rect">
            <a:avLst/>
          </a:prstGeom>
        </p:spPr>
      </p:pic>
      <p:sp>
        <p:nvSpPr>
          <p:cNvPr id="22" name="Text Placeholder 28">
            <a:extLst>
              <a:ext uri="{FF2B5EF4-FFF2-40B4-BE49-F238E27FC236}">
                <a16:creationId xmlns:a16="http://schemas.microsoft.com/office/drawing/2014/main" id="{50FEF765-BDDC-0489-13C5-82AE1CD2D3CB}"/>
              </a:ext>
            </a:extLst>
          </p:cNvPr>
          <p:cNvSpPr>
            <a:spLocks noGrp="1"/>
          </p:cNvSpPr>
          <p:nvPr>
            <p:ph type="body" idx="13"/>
          </p:nvPr>
        </p:nvSpPr>
        <p:spPr>
          <a:xfrm>
            <a:off x="5924036" y="3842567"/>
            <a:ext cx="5856016" cy="207749"/>
          </a:xfrm>
        </p:spPr>
        <p:txBody>
          <a:bodyPr/>
          <a:lstStyle>
            <a:lvl1pPr>
              <a:defRPr lang="en-GB" sz="1350" dirty="0">
                <a:solidFill>
                  <a:srgbClr val="004F79"/>
                </a:solidFill>
                <a:latin typeface="+mn-lt"/>
                <a:cs typeface="Tahoma"/>
              </a:defRPr>
            </a:lvl1pPr>
          </a:lstStyle>
          <a:p>
            <a:endParaRPr lang="en-GB" dirty="0"/>
          </a:p>
        </p:txBody>
      </p:sp>
      <p:sp>
        <p:nvSpPr>
          <p:cNvPr id="23" name="Text Placeholder 28">
            <a:extLst>
              <a:ext uri="{FF2B5EF4-FFF2-40B4-BE49-F238E27FC236}">
                <a16:creationId xmlns:a16="http://schemas.microsoft.com/office/drawing/2014/main" id="{E3846334-F406-9E58-ED78-F71E16CEE0F8}"/>
              </a:ext>
            </a:extLst>
          </p:cNvPr>
          <p:cNvSpPr>
            <a:spLocks noGrp="1"/>
          </p:cNvSpPr>
          <p:nvPr>
            <p:ph type="body" idx="14"/>
          </p:nvPr>
        </p:nvSpPr>
        <p:spPr>
          <a:xfrm>
            <a:off x="5924036" y="4419216"/>
            <a:ext cx="5856016" cy="207749"/>
          </a:xfrm>
        </p:spPr>
        <p:txBody>
          <a:bodyPr/>
          <a:lstStyle>
            <a:lvl1pPr>
              <a:defRPr lang="en-GB" sz="1350" dirty="0">
                <a:solidFill>
                  <a:srgbClr val="004F79"/>
                </a:solidFill>
                <a:latin typeface="+mn-lt"/>
                <a:cs typeface="Tahoma"/>
              </a:defRPr>
            </a:lvl1pPr>
          </a:lstStyle>
          <a:p>
            <a:endParaRPr lang="en-GB" dirty="0"/>
          </a:p>
        </p:txBody>
      </p:sp>
      <p:sp>
        <p:nvSpPr>
          <p:cNvPr id="24" name="Text Placeholder 28">
            <a:extLst>
              <a:ext uri="{FF2B5EF4-FFF2-40B4-BE49-F238E27FC236}">
                <a16:creationId xmlns:a16="http://schemas.microsoft.com/office/drawing/2014/main" id="{78F0A7E1-CC28-6E22-77C4-1CD0AEEA8934}"/>
              </a:ext>
            </a:extLst>
          </p:cNvPr>
          <p:cNvSpPr>
            <a:spLocks noGrp="1"/>
          </p:cNvSpPr>
          <p:nvPr>
            <p:ph type="body" idx="15"/>
          </p:nvPr>
        </p:nvSpPr>
        <p:spPr>
          <a:xfrm>
            <a:off x="5917343" y="4982944"/>
            <a:ext cx="5856016" cy="207749"/>
          </a:xfrm>
        </p:spPr>
        <p:txBody>
          <a:bodyPr/>
          <a:lstStyle>
            <a:lvl1pPr>
              <a:defRPr lang="en-GB" sz="1350" dirty="0">
                <a:solidFill>
                  <a:srgbClr val="004F79"/>
                </a:solidFill>
                <a:latin typeface="+mn-lt"/>
                <a:cs typeface="Tahoma"/>
              </a:defRPr>
            </a:lvl1pPr>
          </a:lstStyle>
          <a:p>
            <a:endParaRPr lang="en-GB" dirty="0"/>
          </a:p>
        </p:txBody>
      </p:sp>
      <p:sp>
        <p:nvSpPr>
          <p:cNvPr id="25" name="Text Placeholder 28">
            <a:extLst>
              <a:ext uri="{FF2B5EF4-FFF2-40B4-BE49-F238E27FC236}">
                <a16:creationId xmlns:a16="http://schemas.microsoft.com/office/drawing/2014/main" id="{1AE9B054-1F86-0291-C62A-C6706B6FA36A}"/>
              </a:ext>
            </a:extLst>
          </p:cNvPr>
          <p:cNvSpPr>
            <a:spLocks noGrp="1"/>
          </p:cNvSpPr>
          <p:nvPr>
            <p:ph type="body" idx="16"/>
          </p:nvPr>
        </p:nvSpPr>
        <p:spPr>
          <a:xfrm>
            <a:off x="5924036" y="3299536"/>
            <a:ext cx="5856016" cy="207749"/>
          </a:xfrm>
        </p:spPr>
        <p:txBody>
          <a:bodyPr/>
          <a:lstStyle>
            <a:lvl1pPr>
              <a:defRPr lang="en-GB" sz="1350" dirty="0">
                <a:solidFill>
                  <a:srgbClr val="004F79"/>
                </a:solidFill>
                <a:latin typeface="+mn-lt"/>
                <a:cs typeface="Tahoma"/>
              </a:defRPr>
            </a:lvl1pPr>
          </a:lstStyle>
          <a:p>
            <a:endParaRPr lang="en-GB" dirty="0"/>
          </a:p>
        </p:txBody>
      </p:sp>
      <p:sp>
        <p:nvSpPr>
          <p:cNvPr id="26" name="Text Placeholder 28">
            <a:extLst>
              <a:ext uri="{FF2B5EF4-FFF2-40B4-BE49-F238E27FC236}">
                <a16:creationId xmlns:a16="http://schemas.microsoft.com/office/drawing/2014/main" id="{88F4F5F3-81A8-8F1D-CC9A-608163909751}"/>
              </a:ext>
            </a:extLst>
          </p:cNvPr>
          <p:cNvSpPr>
            <a:spLocks noGrp="1"/>
          </p:cNvSpPr>
          <p:nvPr>
            <p:ph type="body" idx="17"/>
          </p:nvPr>
        </p:nvSpPr>
        <p:spPr>
          <a:xfrm>
            <a:off x="5407171" y="1600200"/>
            <a:ext cx="5856016" cy="276999"/>
          </a:xfrm>
        </p:spPr>
        <p:txBody>
          <a:bodyPr/>
          <a:lstStyle>
            <a:lvl1pPr>
              <a:defRPr lang="en-GB" sz="1800" b="0" spc="-127" dirty="0">
                <a:solidFill>
                  <a:srgbClr val="F2AF40"/>
                </a:solidFill>
                <a:latin typeface="Tahoma"/>
                <a:ea typeface="+mn-ea"/>
                <a:cs typeface="Tahoma"/>
              </a:defRPr>
            </a:lvl1pPr>
          </a:lstStyle>
          <a:p>
            <a:endParaRPr lang="en-GB" dirty="0"/>
          </a:p>
        </p:txBody>
      </p:sp>
    </p:spTree>
    <p:extLst>
      <p:ext uri="{BB962C8B-B14F-4D97-AF65-F5344CB8AC3E}">
        <p14:creationId xmlns:p14="http://schemas.microsoft.com/office/powerpoint/2010/main" val="270613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501118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260367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6463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2" y="125414"/>
            <a:ext cx="2527300" cy="62563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75884" y="125414"/>
            <a:ext cx="7380816" cy="6256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6171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F129A4C-C0DD-9132-3744-1D44E042F3A6}"/>
              </a:ext>
            </a:extLst>
          </p:cNvPr>
          <p:cNvSpPr>
            <a:spLocks noGrp="1"/>
          </p:cNvSpPr>
          <p:nvPr>
            <p:ph type="pic" sz="quarter" idx="14"/>
          </p:nvPr>
        </p:nvSpPr>
        <p:spPr>
          <a:xfrm>
            <a:off x="3867149" y="2"/>
            <a:ext cx="8324851" cy="276999"/>
          </a:xfrm>
        </p:spPr>
        <p:txBody>
          <a:bodyPr/>
          <a:lstStyle/>
          <a:p>
            <a:endParaRPr lang="en-GB"/>
          </a:p>
        </p:txBody>
      </p:sp>
      <p:sp>
        <p:nvSpPr>
          <p:cNvPr id="18" name="Blue Overlay">
            <a:extLst>
              <a:ext uri="{FF2B5EF4-FFF2-40B4-BE49-F238E27FC236}">
                <a16:creationId xmlns:a16="http://schemas.microsoft.com/office/drawing/2014/main" id="{E7E339DE-BECC-954D-7E18-3E3A93F1BB32}"/>
              </a:ext>
            </a:extLst>
          </p:cNvPr>
          <p:cNvSpPr/>
          <p:nvPr userDrawn="1"/>
        </p:nvSpPr>
        <p:spPr>
          <a:xfrm>
            <a:off x="-1"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chemeClr val="accent5">
              <a:lumMod val="75000"/>
              <a:alpha val="79998"/>
            </a:schemeClr>
          </a:solidFill>
        </p:spPr>
        <p:txBody>
          <a:bodyPr wrap="square" lIns="0" tIns="0" rIns="0" bIns="0" rtlCol="0"/>
          <a:lstStyle/>
          <a:p>
            <a:endParaRPr sz="1351"/>
          </a:p>
        </p:txBody>
      </p:sp>
      <p:sp>
        <p:nvSpPr>
          <p:cNvPr id="6" name="object 4">
            <a:extLst>
              <a:ext uri="{FF2B5EF4-FFF2-40B4-BE49-F238E27FC236}">
                <a16:creationId xmlns:a16="http://schemas.microsoft.com/office/drawing/2014/main" id="{B077B015-558F-9043-2D73-AAFF050994BD}"/>
              </a:ext>
            </a:extLst>
          </p:cNvPr>
          <p:cNvSpPr/>
          <p:nvPr userDrawn="1"/>
        </p:nvSpPr>
        <p:spPr>
          <a:xfrm>
            <a:off x="0" y="0"/>
            <a:ext cx="7136131" cy="6858000"/>
          </a:xfrm>
          <a:custGeom>
            <a:avLst/>
            <a:gdLst/>
            <a:ahLst/>
            <a:cxnLst/>
            <a:rect l="l" t="t" r="r" b="b"/>
            <a:pathLst>
              <a:path w="9514840" h="9144000">
                <a:moveTo>
                  <a:pt x="9514700" y="0"/>
                </a:moveTo>
                <a:lnTo>
                  <a:pt x="0" y="0"/>
                </a:lnTo>
                <a:lnTo>
                  <a:pt x="0" y="9144000"/>
                </a:lnTo>
                <a:lnTo>
                  <a:pt x="6301765" y="9144000"/>
                </a:lnTo>
                <a:lnTo>
                  <a:pt x="9514700" y="0"/>
                </a:lnTo>
                <a:close/>
              </a:path>
            </a:pathLst>
          </a:custGeom>
          <a:solidFill>
            <a:srgbClr val="F2AF40"/>
          </a:solidFill>
        </p:spPr>
        <p:txBody>
          <a:bodyPr wrap="square" lIns="0" tIns="0" rIns="0" bIns="0" rtlCol="0"/>
          <a:lstStyle/>
          <a:p>
            <a:endParaRPr sz="1351"/>
          </a:p>
        </p:txBody>
      </p:sp>
      <p:sp>
        <p:nvSpPr>
          <p:cNvPr id="7" name="object 5" hidden="1">
            <a:extLst>
              <a:ext uri="{FF2B5EF4-FFF2-40B4-BE49-F238E27FC236}">
                <a16:creationId xmlns:a16="http://schemas.microsoft.com/office/drawing/2014/main" id="{E52027AF-4A23-A6B2-4606-085831F4ECD4}"/>
              </a:ext>
            </a:extLst>
          </p:cNvPr>
          <p:cNvSpPr txBox="1"/>
          <p:nvPr userDrawn="1"/>
        </p:nvSpPr>
        <p:spPr>
          <a:xfrm>
            <a:off x="827057" y="2246593"/>
            <a:ext cx="3122771" cy="2923877"/>
          </a:xfrm>
          <a:prstGeom prst="rect">
            <a:avLst/>
          </a:prstGeom>
        </p:spPr>
        <p:txBody>
          <a:bodyPr vert="horz" wrap="square" lIns="0" tIns="190500" rIns="0" bIns="0" rtlCol="0">
            <a:spAutoFit/>
          </a:bodyPr>
          <a:lstStyle/>
          <a:p>
            <a:pPr marL="9525" marR="3811">
              <a:lnSpc>
                <a:spcPts val="7125"/>
              </a:lnSpc>
              <a:spcBef>
                <a:spcPts val="1500"/>
              </a:spcBef>
            </a:pPr>
            <a:r>
              <a:rPr sz="7125" b="1" dirty="0">
                <a:solidFill>
                  <a:srgbClr val="FFFFFF"/>
                </a:solidFill>
                <a:latin typeface="+mj-lt"/>
                <a:cs typeface="Tahoma"/>
              </a:rPr>
              <a:t>Title of module</a:t>
            </a:r>
            <a:r>
              <a:rPr lang="en-GB" sz="7125" b="1" dirty="0">
                <a:solidFill>
                  <a:srgbClr val="FFFFFF"/>
                </a:solidFill>
                <a:latin typeface="+mj-lt"/>
                <a:cs typeface="Tahoma"/>
              </a:rPr>
              <a:t> here</a:t>
            </a:r>
            <a:endParaRPr sz="7125" dirty="0">
              <a:latin typeface="+mj-lt"/>
              <a:cs typeface="Tahoma"/>
            </a:endParaRPr>
          </a:p>
        </p:txBody>
      </p:sp>
      <p:sp>
        <p:nvSpPr>
          <p:cNvPr id="8" name="object 7">
            <a:extLst>
              <a:ext uri="{FF2B5EF4-FFF2-40B4-BE49-F238E27FC236}">
                <a16:creationId xmlns:a16="http://schemas.microsoft.com/office/drawing/2014/main" id="{946F09BE-0380-2DF1-98DF-90C884D2CE7D}"/>
              </a:ext>
            </a:extLst>
          </p:cNvPr>
          <p:cNvSpPr/>
          <p:nvPr userDrawn="1"/>
        </p:nvSpPr>
        <p:spPr>
          <a:xfrm>
            <a:off x="583483" y="5570630"/>
            <a:ext cx="6399848" cy="802959"/>
          </a:xfrm>
          <a:custGeom>
            <a:avLst/>
            <a:gdLst/>
            <a:ahLst/>
            <a:cxnLst/>
            <a:rect l="l" t="t" r="r" b="b"/>
            <a:pathLst>
              <a:path w="8533130" h="1070609">
                <a:moveTo>
                  <a:pt x="8532914" y="530733"/>
                </a:moveTo>
                <a:lnTo>
                  <a:pt x="8002181" y="0"/>
                </a:lnTo>
                <a:lnTo>
                  <a:pt x="0" y="8648"/>
                </a:lnTo>
                <a:lnTo>
                  <a:pt x="0" y="1070127"/>
                </a:lnTo>
                <a:lnTo>
                  <a:pt x="8002181" y="1061466"/>
                </a:lnTo>
                <a:lnTo>
                  <a:pt x="8532914" y="530733"/>
                </a:lnTo>
                <a:close/>
              </a:path>
            </a:pathLst>
          </a:custGeom>
          <a:solidFill>
            <a:srgbClr val="F2AF40"/>
          </a:solidFill>
        </p:spPr>
        <p:txBody>
          <a:bodyPr wrap="square" lIns="0" tIns="0" rIns="0" bIns="0" rtlCol="0"/>
          <a:lstStyle/>
          <a:p>
            <a:endParaRPr sz="1351"/>
          </a:p>
        </p:txBody>
      </p:sp>
      <p:grpSp>
        <p:nvGrpSpPr>
          <p:cNvPr id="9" name="Logo">
            <a:extLst>
              <a:ext uri="{FF2B5EF4-FFF2-40B4-BE49-F238E27FC236}">
                <a16:creationId xmlns:a16="http://schemas.microsoft.com/office/drawing/2014/main" id="{340C28C6-4C30-FB0F-D28C-848ABF32F885}"/>
              </a:ext>
            </a:extLst>
          </p:cNvPr>
          <p:cNvGrpSpPr/>
          <p:nvPr userDrawn="1"/>
        </p:nvGrpSpPr>
        <p:grpSpPr>
          <a:xfrm>
            <a:off x="735140" y="630641"/>
            <a:ext cx="4337685" cy="1111439"/>
            <a:chOff x="980186" y="840853"/>
            <a:chExt cx="5783580" cy="1481917"/>
          </a:xfrm>
        </p:grpSpPr>
        <p:sp>
          <p:nvSpPr>
            <p:cNvPr id="10" name="object 8">
              <a:extLst>
                <a:ext uri="{FF2B5EF4-FFF2-40B4-BE49-F238E27FC236}">
                  <a16:creationId xmlns:a16="http://schemas.microsoft.com/office/drawing/2014/main" id="{F26C79B3-0388-EC81-270D-CA3EC0DA4C0E}"/>
                </a:ext>
              </a:extLst>
            </p:cNvPr>
            <p:cNvSpPr/>
            <p:nvPr/>
          </p:nvSpPr>
          <p:spPr>
            <a:xfrm>
              <a:off x="980186" y="840853"/>
              <a:ext cx="5783580" cy="1448435"/>
            </a:xfrm>
            <a:custGeom>
              <a:avLst/>
              <a:gdLst/>
              <a:ahLst/>
              <a:cxnLst/>
              <a:rect l="l" t="t" r="r" b="b"/>
              <a:pathLst>
                <a:path w="5783580" h="1448435">
                  <a:moveTo>
                    <a:pt x="1481251" y="631748"/>
                  </a:moveTo>
                  <a:lnTo>
                    <a:pt x="1466418" y="583907"/>
                  </a:lnTo>
                  <a:lnTo>
                    <a:pt x="1447292" y="539292"/>
                  </a:lnTo>
                  <a:lnTo>
                    <a:pt x="1424190" y="497840"/>
                  </a:lnTo>
                  <a:lnTo>
                    <a:pt x="1397482" y="459498"/>
                  </a:lnTo>
                  <a:lnTo>
                    <a:pt x="1367497" y="424230"/>
                  </a:lnTo>
                  <a:lnTo>
                    <a:pt x="1334579" y="391960"/>
                  </a:lnTo>
                  <a:lnTo>
                    <a:pt x="1299070" y="362648"/>
                  </a:lnTo>
                  <a:lnTo>
                    <a:pt x="1261300" y="336232"/>
                  </a:lnTo>
                  <a:lnTo>
                    <a:pt x="1221638" y="312674"/>
                  </a:lnTo>
                  <a:lnTo>
                    <a:pt x="1180388" y="291909"/>
                  </a:lnTo>
                  <a:lnTo>
                    <a:pt x="1137932" y="273875"/>
                  </a:lnTo>
                  <a:lnTo>
                    <a:pt x="1094574" y="258546"/>
                  </a:lnTo>
                  <a:lnTo>
                    <a:pt x="1050683" y="245846"/>
                  </a:lnTo>
                  <a:lnTo>
                    <a:pt x="1006576" y="235724"/>
                  </a:lnTo>
                  <a:lnTo>
                    <a:pt x="962621" y="228130"/>
                  </a:lnTo>
                  <a:lnTo>
                    <a:pt x="919149" y="223024"/>
                  </a:lnTo>
                  <a:lnTo>
                    <a:pt x="876503" y="220332"/>
                  </a:lnTo>
                  <a:lnTo>
                    <a:pt x="835012" y="220014"/>
                  </a:lnTo>
                  <a:lnTo>
                    <a:pt x="795032" y="222008"/>
                  </a:lnTo>
                  <a:lnTo>
                    <a:pt x="756894" y="226275"/>
                  </a:lnTo>
                  <a:lnTo>
                    <a:pt x="720953" y="232740"/>
                  </a:lnTo>
                  <a:lnTo>
                    <a:pt x="687539" y="241376"/>
                  </a:lnTo>
                  <a:lnTo>
                    <a:pt x="738047" y="209956"/>
                  </a:lnTo>
                  <a:lnTo>
                    <a:pt x="789012" y="184950"/>
                  </a:lnTo>
                  <a:lnTo>
                    <a:pt x="839901" y="165849"/>
                  </a:lnTo>
                  <a:lnTo>
                    <a:pt x="890206" y="152120"/>
                  </a:lnTo>
                  <a:lnTo>
                    <a:pt x="939406" y="143268"/>
                  </a:lnTo>
                  <a:lnTo>
                    <a:pt x="986993" y="138772"/>
                  </a:lnTo>
                  <a:lnTo>
                    <a:pt x="1032446" y="138112"/>
                  </a:lnTo>
                  <a:lnTo>
                    <a:pt x="1075245" y="140779"/>
                  </a:lnTo>
                  <a:lnTo>
                    <a:pt x="1114869" y="146278"/>
                  </a:lnTo>
                  <a:lnTo>
                    <a:pt x="1150810" y="154063"/>
                  </a:lnTo>
                  <a:lnTo>
                    <a:pt x="1182547" y="163652"/>
                  </a:lnTo>
                  <a:lnTo>
                    <a:pt x="1122591" y="137668"/>
                  </a:lnTo>
                  <a:lnTo>
                    <a:pt x="1063028" y="118084"/>
                  </a:lnTo>
                  <a:lnTo>
                    <a:pt x="1004087" y="104419"/>
                  </a:lnTo>
                  <a:lnTo>
                    <a:pt x="945997" y="96151"/>
                  </a:lnTo>
                  <a:lnTo>
                    <a:pt x="888974" y="92824"/>
                  </a:lnTo>
                  <a:lnTo>
                    <a:pt x="833247" y="93916"/>
                  </a:lnTo>
                  <a:lnTo>
                    <a:pt x="779030" y="98958"/>
                  </a:lnTo>
                  <a:lnTo>
                    <a:pt x="726554" y="107442"/>
                  </a:lnTo>
                  <a:lnTo>
                    <a:pt x="676021" y="118897"/>
                  </a:lnTo>
                  <a:lnTo>
                    <a:pt x="627684" y="132803"/>
                  </a:lnTo>
                  <a:lnTo>
                    <a:pt x="581748" y="148704"/>
                  </a:lnTo>
                  <a:lnTo>
                    <a:pt x="538429" y="166077"/>
                  </a:lnTo>
                  <a:lnTo>
                    <a:pt x="497967" y="184442"/>
                  </a:lnTo>
                  <a:lnTo>
                    <a:pt x="460565" y="203314"/>
                  </a:lnTo>
                  <a:lnTo>
                    <a:pt x="426466" y="222199"/>
                  </a:lnTo>
                  <a:lnTo>
                    <a:pt x="369036" y="258038"/>
                  </a:lnTo>
                  <a:lnTo>
                    <a:pt x="327444" y="288023"/>
                  </a:lnTo>
                  <a:lnTo>
                    <a:pt x="313143" y="299605"/>
                  </a:lnTo>
                  <a:lnTo>
                    <a:pt x="333171" y="267004"/>
                  </a:lnTo>
                  <a:lnTo>
                    <a:pt x="360895" y="232257"/>
                  </a:lnTo>
                  <a:lnTo>
                    <a:pt x="395147" y="196367"/>
                  </a:lnTo>
                  <a:lnTo>
                    <a:pt x="434733" y="160375"/>
                  </a:lnTo>
                  <a:lnTo>
                    <a:pt x="478485" y="125310"/>
                  </a:lnTo>
                  <a:lnTo>
                    <a:pt x="525233" y="92214"/>
                  </a:lnTo>
                  <a:lnTo>
                    <a:pt x="573786" y="62090"/>
                  </a:lnTo>
                  <a:lnTo>
                    <a:pt x="622973" y="36004"/>
                  </a:lnTo>
                  <a:lnTo>
                    <a:pt x="671614" y="14960"/>
                  </a:lnTo>
                  <a:lnTo>
                    <a:pt x="718540" y="0"/>
                  </a:lnTo>
                  <a:lnTo>
                    <a:pt x="667131" y="6604"/>
                  </a:lnTo>
                  <a:lnTo>
                    <a:pt x="617207" y="15735"/>
                  </a:lnTo>
                  <a:lnTo>
                    <a:pt x="568833" y="27368"/>
                  </a:lnTo>
                  <a:lnTo>
                    <a:pt x="522046" y="41427"/>
                  </a:lnTo>
                  <a:lnTo>
                    <a:pt x="476910" y="57886"/>
                  </a:lnTo>
                  <a:lnTo>
                    <a:pt x="433476" y="76708"/>
                  </a:lnTo>
                  <a:lnTo>
                    <a:pt x="391769" y="97840"/>
                  </a:lnTo>
                  <a:lnTo>
                    <a:pt x="351866" y="121234"/>
                  </a:lnTo>
                  <a:lnTo>
                    <a:pt x="313804" y="146850"/>
                  </a:lnTo>
                  <a:lnTo>
                    <a:pt x="277634" y="174650"/>
                  </a:lnTo>
                  <a:lnTo>
                    <a:pt x="243420" y="204584"/>
                  </a:lnTo>
                  <a:lnTo>
                    <a:pt x="211188" y="236613"/>
                  </a:lnTo>
                  <a:lnTo>
                    <a:pt x="181000" y="270700"/>
                  </a:lnTo>
                  <a:lnTo>
                    <a:pt x="152895" y="306781"/>
                  </a:lnTo>
                  <a:lnTo>
                    <a:pt x="126949" y="344830"/>
                  </a:lnTo>
                  <a:lnTo>
                    <a:pt x="103187" y="384784"/>
                  </a:lnTo>
                  <a:lnTo>
                    <a:pt x="81673" y="426631"/>
                  </a:lnTo>
                  <a:lnTo>
                    <a:pt x="62445" y="470293"/>
                  </a:lnTo>
                  <a:lnTo>
                    <a:pt x="45554" y="515759"/>
                  </a:lnTo>
                  <a:lnTo>
                    <a:pt x="31064" y="562952"/>
                  </a:lnTo>
                  <a:lnTo>
                    <a:pt x="19024" y="611860"/>
                  </a:lnTo>
                  <a:lnTo>
                    <a:pt x="9461" y="662419"/>
                  </a:lnTo>
                  <a:lnTo>
                    <a:pt x="2489" y="719175"/>
                  </a:lnTo>
                  <a:lnTo>
                    <a:pt x="0" y="774280"/>
                  </a:lnTo>
                  <a:lnTo>
                    <a:pt x="1739" y="827671"/>
                  </a:lnTo>
                  <a:lnTo>
                    <a:pt x="7493" y="879297"/>
                  </a:lnTo>
                  <a:lnTo>
                    <a:pt x="17005" y="929093"/>
                  </a:lnTo>
                  <a:lnTo>
                    <a:pt x="30035" y="977011"/>
                  </a:lnTo>
                  <a:lnTo>
                    <a:pt x="46355" y="1022997"/>
                  </a:lnTo>
                  <a:lnTo>
                    <a:pt x="65709" y="1066977"/>
                  </a:lnTo>
                  <a:lnTo>
                    <a:pt x="87871" y="1108900"/>
                  </a:lnTo>
                  <a:lnTo>
                    <a:pt x="112598" y="1148715"/>
                  </a:lnTo>
                  <a:lnTo>
                    <a:pt x="139636" y="1186357"/>
                  </a:lnTo>
                  <a:lnTo>
                    <a:pt x="168757" y="1221778"/>
                  </a:lnTo>
                  <a:lnTo>
                    <a:pt x="199720" y="1254912"/>
                  </a:lnTo>
                  <a:lnTo>
                    <a:pt x="232295" y="1285697"/>
                  </a:lnTo>
                  <a:lnTo>
                    <a:pt x="266217" y="1314094"/>
                  </a:lnTo>
                  <a:lnTo>
                    <a:pt x="301269" y="1340040"/>
                  </a:lnTo>
                  <a:lnTo>
                    <a:pt x="337210" y="1363459"/>
                  </a:lnTo>
                  <a:lnTo>
                    <a:pt x="373786" y="1384325"/>
                  </a:lnTo>
                  <a:lnTo>
                    <a:pt x="410756" y="1402549"/>
                  </a:lnTo>
                  <a:lnTo>
                    <a:pt x="447903" y="1418094"/>
                  </a:lnTo>
                  <a:lnTo>
                    <a:pt x="484962" y="1430909"/>
                  </a:lnTo>
                  <a:lnTo>
                    <a:pt x="557885" y="1448066"/>
                  </a:lnTo>
                  <a:lnTo>
                    <a:pt x="515378" y="1422057"/>
                  </a:lnTo>
                  <a:lnTo>
                    <a:pt x="476211" y="1393964"/>
                  </a:lnTo>
                  <a:lnTo>
                    <a:pt x="440334" y="1363941"/>
                  </a:lnTo>
                  <a:lnTo>
                    <a:pt x="407708" y="1332153"/>
                  </a:lnTo>
                  <a:lnTo>
                    <a:pt x="378282" y="1298752"/>
                  </a:lnTo>
                  <a:lnTo>
                    <a:pt x="352018" y="1263929"/>
                  </a:lnTo>
                  <a:lnTo>
                    <a:pt x="328866" y="1227810"/>
                  </a:lnTo>
                  <a:lnTo>
                    <a:pt x="308775" y="1190586"/>
                  </a:lnTo>
                  <a:lnTo>
                    <a:pt x="291731" y="1152398"/>
                  </a:lnTo>
                  <a:lnTo>
                    <a:pt x="277647" y="1113421"/>
                  </a:lnTo>
                  <a:lnTo>
                    <a:pt x="266522" y="1073823"/>
                  </a:lnTo>
                  <a:lnTo>
                    <a:pt x="258279" y="1033754"/>
                  </a:lnTo>
                  <a:lnTo>
                    <a:pt x="252882" y="993381"/>
                  </a:lnTo>
                  <a:lnTo>
                    <a:pt x="250291" y="952868"/>
                  </a:lnTo>
                  <a:lnTo>
                    <a:pt x="250469" y="912380"/>
                  </a:lnTo>
                  <a:lnTo>
                    <a:pt x="253352" y="872070"/>
                  </a:lnTo>
                  <a:lnTo>
                    <a:pt x="258914" y="832104"/>
                  </a:lnTo>
                  <a:lnTo>
                    <a:pt x="267106" y="792645"/>
                  </a:lnTo>
                  <a:lnTo>
                    <a:pt x="277876" y="753859"/>
                  </a:lnTo>
                  <a:lnTo>
                    <a:pt x="291185" y="715911"/>
                  </a:lnTo>
                  <a:lnTo>
                    <a:pt x="306984" y="678954"/>
                  </a:lnTo>
                  <a:lnTo>
                    <a:pt x="325234" y="643166"/>
                  </a:lnTo>
                  <a:lnTo>
                    <a:pt x="345897" y="608685"/>
                  </a:lnTo>
                  <a:lnTo>
                    <a:pt x="368922" y="575691"/>
                  </a:lnTo>
                  <a:lnTo>
                    <a:pt x="394258" y="544334"/>
                  </a:lnTo>
                  <a:lnTo>
                    <a:pt x="421868" y="514794"/>
                  </a:lnTo>
                  <a:lnTo>
                    <a:pt x="451700" y="487235"/>
                  </a:lnTo>
                  <a:lnTo>
                    <a:pt x="483730" y="461797"/>
                  </a:lnTo>
                  <a:lnTo>
                    <a:pt x="517893" y="438645"/>
                  </a:lnTo>
                  <a:lnTo>
                    <a:pt x="554151" y="417969"/>
                  </a:lnTo>
                  <a:lnTo>
                    <a:pt x="599020" y="396595"/>
                  </a:lnTo>
                  <a:lnTo>
                    <a:pt x="644880" y="378548"/>
                  </a:lnTo>
                  <a:lnTo>
                    <a:pt x="691527" y="363753"/>
                  </a:lnTo>
                  <a:lnTo>
                    <a:pt x="738759" y="352132"/>
                  </a:lnTo>
                  <a:lnTo>
                    <a:pt x="786384" y="343598"/>
                  </a:lnTo>
                  <a:lnTo>
                    <a:pt x="834186" y="338086"/>
                  </a:lnTo>
                  <a:lnTo>
                    <a:pt x="881976" y="335508"/>
                  </a:lnTo>
                  <a:lnTo>
                    <a:pt x="929551" y="335800"/>
                  </a:lnTo>
                  <a:lnTo>
                    <a:pt x="976718" y="338874"/>
                  </a:lnTo>
                  <a:lnTo>
                    <a:pt x="1023264" y="344665"/>
                  </a:lnTo>
                  <a:lnTo>
                    <a:pt x="1068984" y="353085"/>
                  </a:lnTo>
                  <a:lnTo>
                    <a:pt x="1113701" y="364070"/>
                  </a:lnTo>
                  <a:lnTo>
                    <a:pt x="1157198" y="377532"/>
                  </a:lnTo>
                  <a:lnTo>
                    <a:pt x="1199286" y="393395"/>
                  </a:lnTo>
                  <a:lnTo>
                    <a:pt x="1239748" y="411581"/>
                  </a:lnTo>
                  <a:lnTo>
                    <a:pt x="1278407" y="432028"/>
                  </a:lnTo>
                  <a:lnTo>
                    <a:pt x="1315034" y="454647"/>
                  </a:lnTo>
                  <a:lnTo>
                    <a:pt x="1349451" y="479361"/>
                  </a:lnTo>
                  <a:lnTo>
                    <a:pt x="1381442" y="506107"/>
                  </a:lnTo>
                  <a:lnTo>
                    <a:pt x="1410830" y="534784"/>
                  </a:lnTo>
                  <a:lnTo>
                    <a:pt x="1437386" y="565340"/>
                  </a:lnTo>
                  <a:lnTo>
                    <a:pt x="1460931" y="597687"/>
                  </a:lnTo>
                  <a:lnTo>
                    <a:pt x="1481251" y="631748"/>
                  </a:lnTo>
                  <a:close/>
                </a:path>
                <a:path w="5783580" h="1448435">
                  <a:moveTo>
                    <a:pt x="2353716" y="1091501"/>
                  </a:moveTo>
                  <a:lnTo>
                    <a:pt x="2074570" y="1091501"/>
                  </a:lnTo>
                  <a:lnTo>
                    <a:pt x="2074570" y="500951"/>
                  </a:lnTo>
                  <a:lnTo>
                    <a:pt x="1944878" y="500951"/>
                  </a:lnTo>
                  <a:lnTo>
                    <a:pt x="1944878" y="1091501"/>
                  </a:lnTo>
                  <a:lnTo>
                    <a:pt x="1944878" y="1198181"/>
                  </a:lnTo>
                  <a:lnTo>
                    <a:pt x="2353716" y="1198181"/>
                  </a:lnTo>
                  <a:lnTo>
                    <a:pt x="2353716" y="1091501"/>
                  </a:lnTo>
                  <a:close/>
                </a:path>
                <a:path w="5783580" h="1448435">
                  <a:moveTo>
                    <a:pt x="2836799" y="920356"/>
                  </a:moveTo>
                  <a:lnTo>
                    <a:pt x="2832824" y="869797"/>
                  </a:lnTo>
                  <a:lnTo>
                    <a:pt x="2820886" y="825144"/>
                  </a:lnTo>
                  <a:lnTo>
                    <a:pt x="2801848" y="786701"/>
                  </a:lnTo>
                  <a:lnTo>
                    <a:pt x="2776537" y="754748"/>
                  </a:lnTo>
                  <a:lnTo>
                    <a:pt x="2745384" y="729500"/>
                  </a:lnTo>
                  <a:lnTo>
                    <a:pt x="2729763" y="720598"/>
                  </a:lnTo>
                  <a:lnTo>
                    <a:pt x="2729763" y="894321"/>
                  </a:lnTo>
                  <a:lnTo>
                    <a:pt x="2506065" y="894321"/>
                  </a:lnTo>
                  <a:lnTo>
                    <a:pt x="2519578" y="846467"/>
                  </a:lnTo>
                  <a:lnTo>
                    <a:pt x="2543670" y="810907"/>
                  </a:lnTo>
                  <a:lnTo>
                    <a:pt x="2578760" y="788860"/>
                  </a:lnTo>
                  <a:lnTo>
                    <a:pt x="2625153" y="781507"/>
                  </a:lnTo>
                  <a:lnTo>
                    <a:pt x="2637993" y="782066"/>
                  </a:lnTo>
                  <a:lnTo>
                    <a:pt x="2680906" y="795299"/>
                  </a:lnTo>
                  <a:lnTo>
                    <a:pt x="2710307" y="822807"/>
                  </a:lnTo>
                  <a:lnTo>
                    <a:pt x="2726245" y="861098"/>
                  </a:lnTo>
                  <a:lnTo>
                    <a:pt x="2729763" y="894321"/>
                  </a:lnTo>
                  <a:lnTo>
                    <a:pt x="2729763" y="720598"/>
                  </a:lnTo>
                  <a:lnTo>
                    <a:pt x="2688691" y="704583"/>
                  </a:lnTo>
                  <a:lnTo>
                    <a:pt x="2645664" y="697103"/>
                  </a:lnTo>
                  <a:lnTo>
                    <a:pt x="2622740" y="696163"/>
                  </a:lnTo>
                  <a:lnTo>
                    <a:pt x="2595727" y="697369"/>
                  </a:lnTo>
                  <a:lnTo>
                    <a:pt x="2545956" y="707021"/>
                  </a:lnTo>
                  <a:lnTo>
                    <a:pt x="2501976" y="725957"/>
                  </a:lnTo>
                  <a:lnTo>
                    <a:pt x="2464612" y="752119"/>
                  </a:lnTo>
                  <a:lnTo>
                    <a:pt x="2434044" y="784999"/>
                  </a:lnTo>
                  <a:lnTo>
                    <a:pt x="2410536" y="823810"/>
                  </a:lnTo>
                  <a:lnTo>
                    <a:pt x="2394280" y="868057"/>
                  </a:lnTo>
                  <a:lnTo>
                    <a:pt x="2386088" y="915670"/>
                  </a:lnTo>
                  <a:lnTo>
                    <a:pt x="2385060" y="940600"/>
                  </a:lnTo>
                  <a:lnTo>
                    <a:pt x="2386241" y="972159"/>
                  </a:lnTo>
                  <a:lnTo>
                    <a:pt x="2395639" y="1029411"/>
                  </a:lnTo>
                  <a:lnTo>
                    <a:pt x="2414143" y="1078826"/>
                  </a:lnTo>
                  <a:lnTo>
                    <a:pt x="2439936" y="1120279"/>
                  </a:lnTo>
                  <a:lnTo>
                    <a:pt x="2472563" y="1153756"/>
                  </a:lnTo>
                  <a:lnTo>
                    <a:pt x="2511133" y="1179080"/>
                  </a:lnTo>
                  <a:lnTo>
                    <a:pt x="2555214" y="1196149"/>
                  </a:lnTo>
                  <a:lnTo>
                    <a:pt x="2603195" y="1204696"/>
                  </a:lnTo>
                  <a:lnTo>
                    <a:pt x="2628531" y="1205763"/>
                  </a:lnTo>
                  <a:lnTo>
                    <a:pt x="2641650" y="1205522"/>
                  </a:lnTo>
                  <a:lnTo>
                    <a:pt x="2682278" y="1201915"/>
                  </a:lnTo>
                  <a:lnTo>
                    <a:pt x="2723324" y="1193012"/>
                  </a:lnTo>
                  <a:lnTo>
                    <a:pt x="2762974" y="1177683"/>
                  </a:lnTo>
                  <a:lnTo>
                    <a:pt x="2800108" y="1155293"/>
                  </a:lnTo>
                  <a:lnTo>
                    <a:pt x="2832455" y="1124762"/>
                  </a:lnTo>
                  <a:lnTo>
                    <a:pt x="2823591" y="1113675"/>
                  </a:lnTo>
                  <a:lnTo>
                    <a:pt x="2797746" y="1081379"/>
                  </a:lnTo>
                  <a:lnTo>
                    <a:pt x="2795181" y="1077849"/>
                  </a:lnTo>
                  <a:lnTo>
                    <a:pt x="2792120" y="1075105"/>
                  </a:lnTo>
                  <a:lnTo>
                    <a:pt x="2785046" y="1071257"/>
                  </a:lnTo>
                  <a:lnTo>
                    <a:pt x="2780881" y="1070292"/>
                  </a:lnTo>
                  <a:lnTo>
                    <a:pt x="2768663" y="1070292"/>
                  </a:lnTo>
                  <a:lnTo>
                    <a:pt x="2761018" y="1072540"/>
                  </a:lnTo>
                  <a:lnTo>
                    <a:pt x="2753156" y="1077048"/>
                  </a:lnTo>
                  <a:lnTo>
                    <a:pt x="2747010" y="1080516"/>
                  </a:lnTo>
                  <a:lnTo>
                    <a:pt x="2708681" y="1099832"/>
                  </a:lnTo>
                  <a:lnTo>
                    <a:pt x="2666073" y="1111999"/>
                  </a:lnTo>
                  <a:lnTo>
                    <a:pt x="2639136" y="1113675"/>
                  </a:lnTo>
                  <a:lnTo>
                    <a:pt x="2611170" y="1111453"/>
                  </a:lnTo>
                  <a:lnTo>
                    <a:pt x="2563926" y="1093622"/>
                  </a:lnTo>
                  <a:lnTo>
                    <a:pt x="2528697" y="1057643"/>
                  </a:lnTo>
                  <a:lnTo>
                    <a:pt x="2508212" y="1001712"/>
                  </a:lnTo>
                  <a:lnTo>
                    <a:pt x="2503665" y="966152"/>
                  </a:lnTo>
                  <a:lnTo>
                    <a:pt x="2814790" y="966152"/>
                  </a:lnTo>
                  <a:lnTo>
                    <a:pt x="2819273" y="965428"/>
                  </a:lnTo>
                  <a:lnTo>
                    <a:pt x="2836799" y="929360"/>
                  </a:lnTo>
                  <a:lnTo>
                    <a:pt x="2836799" y="920356"/>
                  </a:lnTo>
                  <a:close/>
                </a:path>
                <a:path w="5783580" h="1448435">
                  <a:moveTo>
                    <a:pt x="3357956" y="721067"/>
                  </a:moveTo>
                  <a:lnTo>
                    <a:pt x="3215716" y="721067"/>
                  </a:lnTo>
                  <a:lnTo>
                    <a:pt x="3203854" y="715987"/>
                  </a:lnTo>
                  <a:lnTo>
                    <a:pt x="3192576" y="711403"/>
                  </a:lnTo>
                  <a:lnTo>
                    <a:pt x="3192576" y="858227"/>
                  </a:lnTo>
                  <a:lnTo>
                    <a:pt x="3192234" y="867117"/>
                  </a:lnTo>
                  <a:lnTo>
                    <a:pt x="3180181" y="905217"/>
                  </a:lnTo>
                  <a:lnTo>
                    <a:pt x="3151263" y="930617"/>
                  </a:lnTo>
                  <a:lnTo>
                    <a:pt x="3143415" y="933157"/>
                  </a:lnTo>
                  <a:lnTo>
                    <a:pt x="3134855" y="936967"/>
                  </a:lnTo>
                  <a:lnTo>
                    <a:pt x="3115576" y="939507"/>
                  </a:lnTo>
                  <a:lnTo>
                    <a:pt x="3094317" y="939507"/>
                  </a:lnTo>
                  <a:lnTo>
                    <a:pt x="3075152" y="936967"/>
                  </a:lnTo>
                  <a:lnTo>
                    <a:pt x="3066516" y="933157"/>
                  </a:lnTo>
                  <a:lnTo>
                    <a:pt x="3058566" y="930617"/>
                  </a:lnTo>
                  <a:lnTo>
                    <a:pt x="3029521" y="905217"/>
                  </a:lnTo>
                  <a:lnTo>
                    <a:pt x="3017443" y="867117"/>
                  </a:lnTo>
                  <a:lnTo>
                    <a:pt x="3017088" y="858227"/>
                  </a:lnTo>
                  <a:lnTo>
                    <a:pt x="3018459" y="841717"/>
                  </a:lnTo>
                  <a:lnTo>
                    <a:pt x="3039033" y="801077"/>
                  </a:lnTo>
                  <a:lnTo>
                    <a:pt x="3084284" y="780757"/>
                  </a:lnTo>
                  <a:lnTo>
                    <a:pt x="3104845" y="779487"/>
                  </a:lnTo>
                  <a:lnTo>
                    <a:pt x="3125419" y="780757"/>
                  </a:lnTo>
                  <a:lnTo>
                    <a:pt x="3170656" y="801077"/>
                  </a:lnTo>
                  <a:lnTo>
                    <a:pt x="3191205" y="841717"/>
                  </a:lnTo>
                  <a:lnTo>
                    <a:pt x="3192576" y="858227"/>
                  </a:lnTo>
                  <a:lnTo>
                    <a:pt x="3192576" y="711403"/>
                  </a:lnTo>
                  <a:lnTo>
                    <a:pt x="3135693" y="696937"/>
                  </a:lnTo>
                  <a:lnTo>
                    <a:pt x="3120517" y="695667"/>
                  </a:lnTo>
                  <a:lnTo>
                    <a:pt x="3104845" y="695667"/>
                  </a:lnTo>
                  <a:lnTo>
                    <a:pt x="3064040" y="698207"/>
                  </a:lnTo>
                  <a:lnTo>
                    <a:pt x="3026499" y="707097"/>
                  </a:lnTo>
                  <a:lnTo>
                    <a:pt x="2978048" y="728687"/>
                  </a:lnTo>
                  <a:lnTo>
                    <a:pt x="2940926" y="761707"/>
                  </a:lnTo>
                  <a:lnTo>
                    <a:pt x="2916898" y="804887"/>
                  </a:lnTo>
                  <a:lnTo>
                    <a:pt x="2908617" y="855687"/>
                  </a:lnTo>
                  <a:lnTo>
                    <a:pt x="2909963" y="877277"/>
                  </a:lnTo>
                  <a:lnTo>
                    <a:pt x="2920695" y="917917"/>
                  </a:lnTo>
                  <a:lnTo>
                    <a:pt x="2941815" y="950937"/>
                  </a:lnTo>
                  <a:lnTo>
                    <a:pt x="2971342" y="977607"/>
                  </a:lnTo>
                  <a:lnTo>
                    <a:pt x="2989135" y="989037"/>
                  </a:lnTo>
                  <a:lnTo>
                    <a:pt x="2981210" y="992847"/>
                  </a:lnTo>
                  <a:lnTo>
                    <a:pt x="2949664" y="1018247"/>
                  </a:lnTo>
                  <a:lnTo>
                    <a:pt x="2940685" y="1029677"/>
                  </a:lnTo>
                  <a:lnTo>
                    <a:pt x="2936964" y="1034757"/>
                  </a:lnTo>
                  <a:lnTo>
                    <a:pt x="2933750" y="1041107"/>
                  </a:lnTo>
                  <a:lnTo>
                    <a:pt x="2928874" y="1052537"/>
                  </a:lnTo>
                  <a:lnTo>
                    <a:pt x="2926296" y="1060157"/>
                  </a:lnTo>
                  <a:lnTo>
                    <a:pt x="2925013" y="1067777"/>
                  </a:lnTo>
                  <a:lnTo>
                    <a:pt x="2925089" y="1076667"/>
                  </a:lnTo>
                  <a:lnTo>
                    <a:pt x="2936100" y="1119847"/>
                  </a:lnTo>
                  <a:lnTo>
                    <a:pt x="2965513" y="1146517"/>
                  </a:lnTo>
                  <a:lnTo>
                    <a:pt x="2947733" y="1154137"/>
                  </a:lnTo>
                  <a:lnTo>
                    <a:pt x="2906687" y="1184617"/>
                  </a:lnTo>
                  <a:lnTo>
                    <a:pt x="2886811" y="1226527"/>
                  </a:lnTo>
                  <a:lnTo>
                    <a:pt x="2885567" y="1244307"/>
                  </a:lnTo>
                  <a:lnTo>
                    <a:pt x="2886329" y="1255737"/>
                  </a:lnTo>
                  <a:lnTo>
                    <a:pt x="2906598" y="1302727"/>
                  </a:lnTo>
                  <a:lnTo>
                    <a:pt x="2939719" y="1333207"/>
                  </a:lnTo>
                  <a:lnTo>
                    <a:pt x="2988576" y="1356067"/>
                  </a:lnTo>
                  <a:lnTo>
                    <a:pt x="3030080" y="1367497"/>
                  </a:lnTo>
                  <a:lnTo>
                    <a:pt x="3079013" y="1372577"/>
                  </a:lnTo>
                  <a:lnTo>
                    <a:pt x="3133953" y="1372577"/>
                  </a:lnTo>
                  <a:lnTo>
                    <a:pt x="3184588" y="1364957"/>
                  </a:lnTo>
                  <a:lnTo>
                    <a:pt x="3228860" y="1350987"/>
                  </a:lnTo>
                  <a:lnTo>
                    <a:pt x="3266338" y="1330667"/>
                  </a:lnTo>
                  <a:lnTo>
                    <a:pt x="3296907" y="1306537"/>
                  </a:lnTo>
                  <a:lnTo>
                    <a:pt x="3329279" y="1264627"/>
                  </a:lnTo>
                  <a:lnTo>
                    <a:pt x="3344418" y="1216367"/>
                  </a:lnTo>
                  <a:lnTo>
                    <a:pt x="3345421" y="1201127"/>
                  </a:lnTo>
                  <a:lnTo>
                    <a:pt x="3344570" y="1183347"/>
                  </a:lnTo>
                  <a:lnTo>
                    <a:pt x="3341992" y="1168107"/>
                  </a:lnTo>
                  <a:lnTo>
                    <a:pt x="3341128" y="1165567"/>
                  </a:lnTo>
                  <a:lnTo>
                    <a:pt x="3337699" y="1155407"/>
                  </a:lnTo>
                  <a:lnTo>
                    <a:pt x="3315779" y="1122387"/>
                  </a:lnTo>
                  <a:lnTo>
                    <a:pt x="3283940" y="1100797"/>
                  </a:lnTo>
                  <a:lnTo>
                    <a:pt x="3244646" y="1088097"/>
                  </a:lnTo>
                  <a:lnTo>
                    <a:pt x="3235490" y="1086497"/>
                  </a:lnTo>
                  <a:lnTo>
                    <a:pt x="3235490" y="1220177"/>
                  </a:lnTo>
                  <a:lnTo>
                    <a:pt x="3235045" y="1227797"/>
                  </a:lnTo>
                  <a:lnTo>
                    <a:pt x="3212668" y="1264627"/>
                  </a:lnTo>
                  <a:lnTo>
                    <a:pt x="3205353" y="1268437"/>
                  </a:lnTo>
                  <a:lnTo>
                    <a:pt x="3196996" y="1273517"/>
                  </a:lnTo>
                  <a:lnTo>
                    <a:pt x="3187585" y="1277327"/>
                  </a:lnTo>
                  <a:lnTo>
                    <a:pt x="3177121" y="1279867"/>
                  </a:lnTo>
                  <a:lnTo>
                    <a:pt x="3165589" y="1283677"/>
                  </a:lnTo>
                  <a:lnTo>
                    <a:pt x="3152965" y="1284947"/>
                  </a:lnTo>
                  <a:lnTo>
                    <a:pt x="3139198" y="1287487"/>
                  </a:lnTo>
                  <a:lnTo>
                    <a:pt x="3124289" y="1287487"/>
                  </a:lnTo>
                  <a:lnTo>
                    <a:pt x="3108223" y="1288757"/>
                  </a:lnTo>
                  <a:lnTo>
                    <a:pt x="3092475" y="1287487"/>
                  </a:lnTo>
                  <a:lnTo>
                    <a:pt x="3077972" y="1287487"/>
                  </a:lnTo>
                  <a:lnTo>
                    <a:pt x="3032226" y="1278597"/>
                  </a:lnTo>
                  <a:lnTo>
                    <a:pt x="2998901" y="1257007"/>
                  </a:lnTo>
                  <a:lnTo>
                    <a:pt x="2988653" y="1235417"/>
                  </a:lnTo>
                  <a:lnTo>
                    <a:pt x="2988653" y="1226527"/>
                  </a:lnTo>
                  <a:lnTo>
                    <a:pt x="3007588" y="1184617"/>
                  </a:lnTo>
                  <a:lnTo>
                    <a:pt x="3033484" y="1165567"/>
                  </a:lnTo>
                  <a:lnTo>
                    <a:pt x="3044685" y="1168107"/>
                  </a:lnTo>
                  <a:lnTo>
                    <a:pt x="3067697" y="1170647"/>
                  </a:lnTo>
                  <a:lnTo>
                    <a:pt x="3125800" y="1170647"/>
                  </a:lnTo>
                  <a:lnTo>
                    <a:pt x="3136874" y="1171917"/>
                  </a:lnTo>
                  <a:lnTo>
                    <a:pt x="3147631" y="1171917"/>
                  </a:lnTo>
                  <a:lnTo>
                    <a:pt x="3158083" y="1173187"/>
                  </a:lnTo>
                  <a:lnTo>
                    <a:pt x="3168243" y="1173187"/>
                  </a:lnTo>
                  <a:lnTo>
                    <a:pt x="3177933" y="1174457"/>
                  </a:lnTo>
                  <a:lnTo>
                    <a:pt x="3186976" y="1176997"/>
                  </a:lnTo>
                  <a:lnTo>
                    <a:pt x="3195409" y="1178267"/>
                  </a:lnTo>
                  <a:lnTo>
                    <a:pt x="3203194" y="1180807"/>
                  </a:lnTo>
                  <a:lnTo>
                    <a:pt x="3210268" y="1184617"/>
                  </a:lnTo>
                  <a:lnTo>
                    <a:pt x="3216567" y="1187157"/>
                  </a:lnTo>
                  <a:lnTo>
                    <a:pt x="3222091" y="1190967"/>
                  </a:lnTo>
                  <a:lnTo>
                    <a:pt x="3235490" y="1220177"/>
                  </a:lnTo>
                  <a:lnTo>
                    <a:pt x="3235490" y="1086497"/>
                  </a:lnTo>
                  <a:lnTo>
                    <a:pt x="3201187" y="1080477"/>
                  </a:lnTo>
                  <a:lnTo>
                    <a:pt x="3171469" y="1077937"/>
                  </a:lnTo>
                  <a:lnTo>
                    <a:pt x="3142297" y="1077937"/>
                  </a:lnTo>
                  <a:lnTo>
                    <a:pt x="3127984" y="1076667"/>
                  </a:lnTo>
                  <a:lnTo>
                    <a:pt x="3101048" y="1076667"/>
                  </a:lnTo>
                  <a:lnTo>
                    <a:pt x="3077108" y="1074127"/>
                  </a:lnTo>
                  <a:lnTo>
                    <a:pt x="3034957" y="1060157"/>
                  </a:lnTo>
                  <a:lnTo>
                    <a:pt x="3027222" y="1042377"/>
                  </a:lnTo>
                  <a:lnTo>
                    <a:pt x="3028670" y="1033487"/>
                  </a:lnTo>
                  <a:lnTo>
                    <a:pt x="3033014" y="1025867"/>
                  </a:lnTo>
                  <a:lnTo>
                    <a:pt x="3040253" y="1018247"/>
                  </a:lnTo>
                  <a:lnTo>
                    <a:pt x="3050362" y="1010627"/>
                  </a:lnTo>
                  <a:lnTo>
                    <a:pt x="3063710" y="1013167"/>
                  </a:lnTo>
                  <a:lnTo>
                    <a:pt x="3090951" y="1015707"/>
                  </a:lnTo>
                  <a:lnTo>
                    <a:pt x="3125203" y="1015707"/>
                  </a:lnTo>
                  <a:lnTo>
                    <a:pt x="3144799" y="1013167"/>
                  </a:lnTo>
                  <a:lnTo>
                    <a:pt x="3157372" y="1010627"/>
                  </a:lnTo>
                  <a:lnTo>
                    <a:pt x="3163659" y="1009357"/>
                  </a:lnTo>
                  <a:lnTo>
                    <a:pt x="3214763" y="991577"/>
                  </a:lnTo>
                  <a:lnTo>
                    <a:pt x="3255162" y="961097"/>
                  </a:lnTo>
                  <a:lnTo>
                    <a:pt x="3283458" y="921727"/>
                  </a:lnTo>
                  <a:lnTo>
                    <a:pt x="3297263" y="873467"/>
                  </a:lnTo>
                  <a:lnTo>
                    <a:pt x="3298177" y="855687"/>
                  </a:lnTo>
                  <a:lnTo>
                    <a:pt x="3298012" y="848067"/>
                  </a:lnTo>
                  <a:lnTo>
                    <a:pt x="3290328" y="806157"/>
                  </a:lnTo>
                  <a:lnTo>
                    <a:pt x="3288055" y="799807"/>
                  </a:lnTo>
                  <a:lnTo>
                    <a:pt x="3332403" y="792187"/>
                  </a:lnTo>
                  <a:lnTo>
                    <a:pt x="3341725" y="789647"/>
                  </a:lnTo>
                  <a:lnTo>
                    <a:pt x="3348304" y="787107"/>
                  </a:lnTo>
                  <a:lnTo>
                    <a:pt x="3356013" y="779487"/>
                  </a:lnTo>
                  <a:lnTo>
                    <a:pt x="3357956" y="773137"/>
                  </a:lnTo>
                  <a:lnTo>
                    <a:pt x="3357956" y="721067"/>
                  </a:lnTo>
                  <a:close/>
                </a:path>
                <a:path w="5783580" h="1448435">
                  <a:moveTo>
                    <a:pt x="3820299" y="886117"/>
                  </a:moveTo>
                  <a:lnTo>
                    <a:pt x="3817213" y="845883"/>
                  </a:lnTo>
                  <a:lnTo>
                    <a:pt x="3801135" y="792010"/>
                  </a:lnTo>
                  <a:lnTo>
                    <a:pt x="3772077" y="748474"/>
                  </a:lnTo>
                  <a:lnTo>
                    <a:pt x="3730815" y="716749"/>
                  </a:lnTo>
                  <a:lnTo>
                    <a:pt x="3678123" y="698284"/>
                  </a:lnTo>
                  <a:lnTo>
                    <a:pt x="3637089" y="694728"/>
                  </a:lnTo>
                  <a:lnTo>
                    <a:pt x="3590277" y="697852"/>
                  </a:lnTo>
                  <a:lnTo>
                    <a:pt x="3546284" y="707224"/>
                  </a:lnTo>
                  <a:lnTo>
                    <a:pt x="3505111" y="722845"/>
                  </a:lnTo>
                  <a:lnTo>
                    <a:pt x="3466757" y="744715"/>
                  </a:lnTo>
                  <a:lnTo>
                    <a:pt x="3431235" y="772820"/>
                  </a:lnTo>
                  <a:lnTo>
                    <a:pt x="3452914" y="810907"/>
                  </a:lnTo>
                  <a:lnTo>
                    <a:pt x="3487636" y="832599"/>
                  </a:lnTo>
                  <a:lnTo>
                    <a:pt x="3526739" y="818692"/>
                  </a:lnTo>
                  <a:lnTo>
                    <a:pt x="3540429" y="810679"/>
                  </a:lnTo>
                  <a:lnTo>
                    <a:pt x="3547846" y="806564"/>
                  </a:lnTo>
                  <a:lnTo>
                    <a:pt x="3584168" y="792530"/>
                  </a:lnTo>
                  <a:lnTo>
                    <a:pt x="3622129" y="788733"/>
                  </a:lnTo>
                  <a:lnTo>
                    <a:pt x="3640950" y="790244"/>
                  </a:lnTo>
                  <a:lnTo>
                    <a:pt x="3683127" y="812787"/>
                  </a:lnTo>
                  <a:lnTo>
                    <a:pt x="3702786" y="863473"/>
                  </a:lnTo>
                  <a:lnTo>
                    <a:pt x="3704107" y="916012"/>
                  </a:lnTo>
                  <a:lnTo>
                    <a:pt x="3704107" y="988809"/>
                  </a:lnTo>
                  <a:lnTo>
                    <a:pt x="3704107" y="1071613"/>
                  </a:lnTo>
                  <a:lnTo>
                    <a:pt x="3671849" y="1099299"/>
                  </a:lnTo>
                  <a:lnTo>
                    <a:pt x="3637610" y="1116812"/>
                  </a:lnTo>
                  <a:lnTo>
                    <a:pt x="3597846" y="1124089"/>
                  </a:lnTo>
                  <a:lnTo>
                    <a:pt x="3588867" y="1124292"/>
                  </a:lnTo>
                  <a:lnTo>
                    <a:pt x="3574631" y="1123454"/>
                  </a:lnTo>
                  <a:lnTo>
                    <a:pt x="3532301" y="1102779"/>
                  </a:lnTo>
                  <a:lnTo>
                    <a:pt x="3521875" y="1065530"/>
                  </a:lnTo>
                  <a:lnTo>
                    <a:pt x="3522421" y="1057681"/>
                  </a:lnTo>
                  <a:lnTo>
                    <a:pt x="3542779" y="1023175"/>
                  </a:lnTo>
                  <a:lnTo>
                    <a:pt x="3585553" y="1002842"/>
                  </a:lnTo>
                  <a:lnTo>
                    <a:pt x="3635629" y="992505"/>
                  </a:lnTo>
                  <a:lnTo>
                    <a:pt x="3679139" y="989228"/>
                  </a:lnTo>
                  <a:lnTo>
                    <a:pt x="3704107" y="988809"/>
                  </a:lnTo>
                  <a:lnTo>
                    <a:pt x="3704107" y="916012"/>
                  </a:lnTo>
                  <a:lnTo>
                    <a:pt x="3663632" y="916927"/>
                  </a:lnTo>
                  <a:lnTo>
                    <a:pt x="3593007" y="924179"/>
                  </a:lnTo>
                  <a:lnTo>
                    <a:pt x="3535807" y="938263"/>
                  </a:lnTo>
                  <a:lnTo>
                    <a:pt x="3490239" y="956513"/>
                  </a:lnTo>
                  <a:lnTo>
                    <a:pt x="3455822" y="978382"/>
                  </a:lnTo>
                  <a:lnTo>
                    <a:pt x="3422777" y="1016381"/>
                  </a:lnTo>
                  <a:lnTo>
                    <a:pt x="3409010" y="1057795"/>
                  </a:lnTo>
                  <a:lnTo>
                    <a:pt x="3408095" y="1071765"/>
                  </a:lnTo>
                  <a:lnTo>
                    <a:pt x="3408756" y="1087945"/>
                  </a:lnTo>
                  <a:lnTo>
                    <a:pt x="3418687" y="1130312"/>
                  </a:lnTo>
                  <a:lnTo>
                    <a:pt x="3439350" y="1163408"/>
                  </a:lnTo>
                  <a:lnTo>
                    <a:pt x="3469246" y="1187208"/>
                  </a:lnTo>
                  <a:lnTo>
                    <a:pt x="3507448" y="1201483"/>
                  </a:lnTo>
                  <a:lnTo>
                    <a:pt x="3551758" y="1206246"/>
                  </a:lnTo>
                  <a:lnTo>
                    <a:pt x="3564699" y="1205979"/>
                  </a:lnTo>
                  <a:lnTo>
                    <a:pt x="3610648" y="1199476"/>
                  </a:lnTo>
                  <a:lnTo>
                    <a:pt x="3650500" y="1184300"/>
                  </a:lnTo>
                  <a:lnTo>
                    <a:pt x="3687394" y="1160792"/>
                  </a:lnTo>
                  <a:lnTo>
                    <a:pt x="3715194" y="1137780"/>
                  </a:lnTo>
                  <a:lnTo>
                    <a:pt x="3725786" y="1172984"/>
                  </a:lnTo>
                  <a:lnTo>
                    <a:pt x="3758781" y="1198219"/>
                  </a:lnTo>
                  <a:lnTo>
                    <a:pt x="3766769" y="1198537"/>
                  </a:lnTo>
                  <a:lnTo>
                    <a:pt x="3820299" y="1198537"/>
                  </a:lnTo>
                  <a:lnTo>
                    <a:pt x="3820299" y="1137780"/>
                  </a:lnTo>
                  <a:lnTo>
                    <a:pt x="3820299" y="1124292"/>
                  </a:lnTo>
                  <a:lnTo>
                    <a:pt x="3820299" y="988809"/>
                  </a:lnTo>
                  <a:lnTo>
                    <a:pt x="3820299" y="886117"/>
                  </a:lnTo>
                  <a:close/>
                </a:path>
                <a:path w="5783580" h="1448435">
                  <a:moveTo>
                    <a:pt x="4064254" y="482117"/>
                  </a:moveTo>
                  <a:lnTo>
                    <a:pt x="3945166" y="482117"/>
                  </a:lnTo>
                  <a:lnTo>
                    <a:pt x="3945166" y="1198537"/>
                  </a:lnTo>
                  <a:lnTo>
                    <a:pt x="4064254" y="1198537"/>
                  </a:lnTo>
                  <a:lnTo>
                    <a:pt x="4064254" y="482117"/>
                  </a:lnTo>
                  <a:close/>
                </a:path>
                <a:path w="5783580" h="1448435">
                  <a:moveTo>
                    <a:pt x="4831296" y="1157554"/>
                  </a:moveTo>
                  <a:lnTo>
                    <a:pt x="4471619" y="1157554"/>
                  </a:lnTo>
                  <a:lnTo>
                    <a:pt x="4471619" y="873074"/>
                  </a:lnTo>
                  <a:lnTo>
                    <a:pt x="4770539" y="873074"/>
                  </a:lnTo>
                  <a:lnTo>
                    <a:pt x="4770539" y="833704"/>
                  </a:lnTo>
                  <a:lnTo>
                    <a:pt x="4471619" y="833704"/>
                  </a:lnTo>
                  <a:lnTo>
                    <a:pt x="4471619" y="556844"/>
                  </a:lnTo>
                  <a:lnTo>
                    <a:pt x="4830813" y="556844"/>
                  </a:lnTo>
                  <a:lnTo>
                    <a:pt x="4830813" y="516204"/>
                  </a:lnTo>
                  <a:lnTo>
                    <a:pt x="4421949" y="516204"/>
                  </a:lnTo>
                  <a:lnTo>
                    <a:pt x="4421949" y="556844"/>
                  </a:lnTo>
                  <a:lnTo>
                    <a:pt x="4421949" y="833704"/>
                  </a:lnTo>
                  <a:lnTo>
                    <a:pt x="4421949" y="873074"/>
                  </a:lnTo>
                  <a:lnTo>
                    <a:pt x="4421949" y="1157554"/>
                  </a:lnTo>
                  <a:lnTo>
                    <a:pt x="4421949" y="1198194"/>
                  </a:lnTo>
                  <a:lnTo>
                    <a:pt x="4831296" y="1198194"/>
                  </a:lnTo>
                  <a:lnTo>
                    <a:pt x="4831296" y="1157554"/>
                  </a:lnTo>
                  <a:close/>
                </a:path>
                <a:path w="5783580" h="1448435">
                  <a:moveTo>
                    <a:pt x="5320131" y="718832"/>
                  </a:moveTo>
                  <a:lnTo>
                    <a:pt x="5281409" y="718832"/>
                  </a:lnTo>
                  <a:lnTo>
                    <a:pt x="5278183" y="719886"/>
                  </a:lnTo>
                  <a:lnTo>
                    <a:pt x="5108968" y="1103566"/>
                  </a:lnTo>
                  <a:lnTo>
                    <a:pt x="5098377" y="1133449"/>
                  </a:lnTo>
                  <a:lnTo>
                    <a:pt x="5092827" y="1113294"/>
                  </a:lnTo>
                  <a:lnTo>
                    <a:pt x="5091138" y="1108392"/>
                  </a:lnTo>
                  <a:lnTo>
                    <a:pt x="5089195" y="1103566"/>
                  </a:lnTo>
                  <a:lnTo>
                    <a:pt x="4927701" y="730402"/>
                  </a:lnTo>
                  <a:lnTo>
                    <a:pt x="4926723" y="727519"/>
                  </a:lnTo>
                  <a:lnTo>
                    <a:pt x="4924793" y="724865"/>
                  </a:lnTo>
                  <a:lnTo>
                    <a:pt x="4919015" y="720039"/>
                  </a:lnTo>
                  <a:lnTo>
                    <a:pt x="4915166" y="718832"/>
                  </a:lnTo>
                  <a:lnTo>
                    <a:pt x="4872253" y="718832"/>
                  </a:lnTo>
                  <a:lnTo>
                    <a:pt x="5075237" y="1180706"/>
                  </a:lnTo>
                  <a:lnTo>
                    <a:pt x="4990846" y="1368247"/>
                  </a:lnTo>
                  <a:lnTo>
                    <a:pt x="5029416" y="1368247"/>
                  </a:lnTo>
                  <a:lnTo>
                    <a:pt x="5033835" y="1366799"/>
                  </a:lnTo>
                  <a:lnTo>
                    <a:pt x="5039944" y="1361008"/>
                  </a:lnTo>
                  <a:lnTo>
                    <a:pt x="5042446" y="1357312"/>
                  </a:lnTo>
                  <a:lnTo>
                    <a:pt x="5320131" y="718832"/>
                  </a:lnTo>
                  <a:close/>
                </a:path>
                <a:path w="5783580" h="1448435">
                  <a:moveTo>
                    <a:pt x="5782996" y="921321"/>
                  </a:moveTo>
                  <a:lnTo>
                    <a:pt x="5782576" y="910234"/>
                  </a:lnTo>
                  <a:lnTo>
                    <a:pt x="5782068" y="896734"/>
                  </a:lnTo>
                  <a:lnTo>
                    <a:pt x="5779313" y="873594"/>
                  </a:lnTo>
                  <a:lnTo>
                    <a:pt x="5768276" y="831659"/>
                  </a:lnTo>
                  <a:lnTo>
                    <a:pt x="5750839" y="795667"/>
                  </a:lnTo>
                  <a:lnTo>
                    <a:pt x="5741517" y="782053"/>
                  </a:lnTo>
                  <a:lnTo>
                    <a:pt x="5741517" y="910234"/>
                  </a:lnTo>
                  <a:lnTo>
                    <a:pt x="5423789" y="910234"/>
                  </a:lnTo>
                  <a:lnTo>
                    <a:pt x="5435193" y="857885"/>
                  </a:lnTo>
                  <a:lnTo>
                    <a:pt x="5456288" y="814057"/>
                  </a:lnTo>
                  <a:lnTo>
                    <a:pt x="5486844" y="779970"/>
                  </a:lnTo>
                  <a:lnTo>
                    <a:pt x="5526481" y="756920"/>
                  </a:lnTo>
                  <a:lnTo>
                    <a:pt x="5574944" y="746074"/>
                  </a:lnTo>
                  <a:lnTo>
                    <a:pt x="5593042" y="745350"/>
                  </a:lnTo>
                  <a:lnTo>
                    <a:pt x="5609183" y="746074"/>
                  </a:lnTo>
                  <a:lnTo>
                    <a:pt x="5653036" y="756678"/>
                  </a:lnTo>
                  <a:lnTo>
                    <a:pt x="5689701" y="779233"/>
                  </a:lnTo>
                  <a:lnTo>
                    <a:pt x="5717591" y="812787"/>
                  </a:lnTo>
                  <a:lnTo>
                    <a:pt x="5735409" y="856856"/>
                  </a:lnTo>
                  <a:lnTo>
                    <a:pt x="5741517" y="910234"/>
                  </a:lnTo>
                  <a:lnTo>
                    <a:pt x="5741517" y="782053"/>
                  </a:lnTo>
                  <a:lnTo>
                    <a:pt x="5740095" y="779970"/>
                  </a:lnTo>
                  <a:lnTo>
                    <a:pt x="5728030" y="765835"/>
                  </a:lnTo>
                  <a:lnTo>
                    <a:pt x="5714670" y="753262"/>
                  </a:lnTo>
                  <a:lnTo>
                    <a:pt x="5704230" y="745350"/>
                  </a:lnTo>
                  <a:lnTo>
                    <a:pt x="5700179" y="742276"/>
                  </a:lnTo>
                  <a:lnTo>
                    <a:pt x="5650027" y="718985"/>
                  </a:lnTo>
                  <a:lnTo>
                    <a:pt x="5612435" y="711987"/>
                  </a:lnTo>
                  <a:lnTo>
                    <a:pt x="5592546" y="711111"/>
                  </a:lnTo>
                  <a:lnTo>
                    <a:pt x="5567667" y="712228"/>
                  </a:lnTo>
                  <a:lnTo>
                    <a:pt x="5521985" y="721156"/>
                  </a:lnTo>
                  <a:lnTo>
                    <a:pt x="5481828" y="738746"/>
                  </a:lnTo>
                  <a:lnTo>
                    <a:pt x="5447843" y="763447"/>
                  </a:lnTo>
                  <a:lnTo>
                    <a:pt x="5420144" y="794918"/>
                  </a:lnTo>
                  <a:lnTo>
                    <a:pt x="5398935" y="832523"/>
                  </a:lnTo>
                  <a:lnTo>
                    <a:pt x="5384343" y="875893"/>
                  </a:lnTo>
                  <a:lnTo>
                    <a:pt x="5376989" y="923505"/>
                  </a:lnTo>
                  <a:lnTo>
                    <a:pt x="5376075" y="948804"/>
                  </a:lnTo>
                  <a:lnTo>
                    <a:pt x="5377053" y="978560"/>
                  </a:lnTo>
                  <a:lnTo>
                    <a:pt x="5384889" y="1032916"/>
                  </a:lnTo>
                  <a:lnTo>
                    <a:pt x="5400395" y="1080350"/>
                  </a:lnTo>
                  <a:lnTo>
                    <a:pt x="5422697" y="1120482"/>
                  </a:lnTo>
                  <a:lnTo>
                    <a:pt x="5451526" y="1153210"/>
                  </a:lnTo>
                  <a:lnTo>
                    <a:pt x="5486235" y="1178153"/>
                  </a:lnTo>
                  <a:lnTo>
                    <a:pt x="5526557" y="1195171"/>
                  </a:lnTo>
                  <a:lnTo>
                    <a:pt x="5571388" y="1203731"/>
                  </a:lnTo>
                  <a:lnTo>
                    <a:pt x="5595442" y="1204798"/>
                  </a:lnTo>
                  <a:lnTo>
                    <a:pt x="5608917" y="1204468"/>
                  </a:lnTo>
                  <a:lnTo>
                    <a:pt x="5649188" y="1199502"/>
                  </a:lnTo>
                  <a:lnTo>
                    <a:pt x="5687428" y="1189520"/>
                  </a:lnTo>
                  <a:lnTo>
                    <a:pt x="5731967" y="1169873"/>
                  </a:lnTo>
                  <a:lnTo>
                    <a:pt x="5734723" y="1168171"/>
                  </a:lnTo>
                  <a:lnTo>
                    <a:pt x="5741771" y="1163828"/>
                  </a:lnTo>
                  <a:lnTo>
                    <a:pt x="5750814" y="1157439"/>
                  </a:lnTo>
                  <a:lnTo>
                    <a:pt x="5758929" y="1150823"/>
                  </a:lnTo>
                  <a:lnTo>
                    <a:pt x="5766117" y="1143939"/>
                  </a:lnTo>
                  <a:lnTo>
                    <a:pt x="5772378" y="1136827"/>
                  </a:lnTo>
                  <a:lnTo>
                    <a:pt x="5759843" y="1121397"/>
                  </a:lnTo>
                  <a:lnTo>
                    <a:pt x="5757596" y="1118196"/>
                  </a:lnTo>
                  <a:lnTo>
                    <a:pt x="5754370" y="1116584"/>
                  </a:lnTo>
                  <a:lnTo>
                    <a:pt x="5746978" y="1116584"/>
                  </a:lnTo>
                  <a:lnTo>
                    <a:pt x="5741835" y="1119225"/>
                  </a:lnTo>
                  <a:lnTo>
                    <a:pt x="5734774" y="1124534"/>
                  </a:lnTo>
                  <a:lnTo>
                    <a:pt x="5728995" y="1128636"/>
                  </a:lnTo>
                  <a:lnTo>
                    <a:pt x="5685891" y="1151775"/>
                  </a:lnTo>
                  <a:lnTo>
                    <a:pt x="5647626" y="1163701"/>
                  </a:lnTo>
                  <a:lnTo>
                    <a:pt x="5598820" y="1168171"/>
                  </a:lnTo>
                  <a:lnTo>
                    <a:pt x="5579046" y="1167295"/>
                  </a:lnTo>
                  <a:lnTo>
                    <a:pt x="5525516" y="1154188"/>
                  </a:lnTo>
                  <a:lnTo>
                    <a:pt x="5481777" y="1125486"/>
                  </a:lnTo>
                  <a:lnTo>
                    <a:pt x="5449113" y="1081443"/>
                  </a:lnTo>
                  <a:lnTo>
                    <a:pt x="5433936" y="1043787"/>
                  </a:lnTo>
                  <a:lnTo>
                    <a:pt x="5424513" y="999540"/>
                  </a:lnTo>
                  <a:lnTo>
                    <a:pt x="5421388" y="948804"/>
                  </a:lnTo>
                  <a:lnTo>
                    <a:pt x="5421388" y="939634"/>
                  </a:lnTo>
                  <a:lnTo>
                    <a:pt x="5774956" y="939634"/>
                  </a:lnTo>
                  <a:lnTo>
                    <a:pt x="5778157" y="938364"/>
                  </a:lnTo>
                  <a:lnTo>
                    <a:pt x="5782018" y="933221"/>
                  </a:lnTo>
                  <a:lnTo>
                    <a:pt x="5782996" y="928395"/>
                  </a:lnTo>
                  <a:lnTo>
                    <a:pt x="5782996" y="921321"/>
                  </a:lnTo>
                  <a:close/>
                </a:path>
              </a:pathLst>
            </a:custGeom>
            <a:solidFill>
              <a:srgbClr val="004F79"/>
            </a:solidFill>
          </p:spPr>
          <p:txBody>
            <a:bodyPr wrap="square" lIns="0" tIns="0" rIns="0" bIns="0" rtlCol="0"/>
            <a:lstStyle/>
            <a:p>
              <a:endParaRPr sz="1351"/>
            </a:p>
          </p:txBody>
        </p:sp>
        <p:sp>
          <p:nvSpPr>
            <p:cNvPr id="11" name="object 9">
              <a:extLst>
                <a:ext uri="{FF2B5EF4-FFF2-40B4-BE49-F238E27FC236}">
                  <a16:creationId xmlns:a16="http://schemas.microsoft.com/office/drawing/2014/main" id="{96F3E5FD-6CEF-0C44-9EFE-6621A271026B}"/>
                </a:ext>
              </a:extLst>
            </p:cNvPr>
            <p:cNvSpPr/>
            <p:nvPr/>
          </p:nvSpPr>
          <p:spPr>
            <a:xfrm>
              <a:off x="1334218" y="1277560"/>
              <a:ext cx="1115695" cy="1045210"/>
            </a:xfrm>
            <a:custGeom>
              <a:avLst/>
              <a:gdLst/>
              <a:ahLst/>
              <a:cxnLst/>
              <a:rect l="l" t="t" r="r" b="b"/>
              <a:pathLst>
                <a:path w="1115695" h="1045210">
                  <a:moveTo>
                    <a:pt x="727443" y="0"/>
                  </a:moveTo>
                  <a:lnTo>
                    <a:pt x="767180" y="29144"/>
                  </a:lnTo>
                  <a:lnTo>
                    <a:pt x="802296" y="60865"/>
                  </a:lnTo>
                  <a:lnTo>
                    <a:pt x="832882" y="94847"/>
                  </a:lnTo>
                  <a:lnTo>
                    <a:pt x="859033" y="130772"/>
                  </a:lnTo>
                  <a:lnTo>
                    <a:pt x="880843" y="168325"/>
                  </a:lnTo>
                  <a:lnTo>
                    <a:pt x="898403" y="207189"/>
                  </a:lnTo>
                  <a:lnTo>
                    <a:pt x="911809" y="247048"/>
                  </a:lnTo>
                  <a:lnTo>
                    <a:pt x="921153" y="287584"/>
                  </a:lnTo>
                  <a:lnTo>
                    <a:pt x="926529" y="328482"/>
                  </a:lnTo>
                  <a:lnTo>
                    <a:pt x="928029" y="369425"/>
                  </a:lnTo>
                  <a:lnTo>
                    <a:pt x="925749" y="410097"/>
                  </a:lnTo>
                  <a:lnTo>
                    <a:pt x="919780" y="450181"/>
                  </a:lnTo>
                  <a:lnTo>
                    <a:pt x="910216" y="489360"/>
                  </a:lnTo>
                  <a:lnTo>
                    <a:pt x="897152" y="527319"/>
                  </a:lnTo>
                  <a:lnTo>
                    <a:pt x="880679" y="563741"/>
                  </a:lnTo>
                  <a:lnTo>
                    <a:pt x="860892" y="598309"/>
                  </a:lnTo>
                  <a:lnTo>
                    <a:pt x="837884" y="630708"/>
                  </a:lnTo>
                  <a:lnTo>
                    <a:pt x="811749" y="660619"/>
                  </a:lnTo>
                  <a:lnTo>
                    <a:pt x="782579" y="687728"/>
                  </a:lnTo>
                  <a:lnTo>
                    <a:pt x="750468" y="711717"/>
                  </a:lnTo>
                  <a:lnTo>
                    <a:pt x="715510" y="732270"/>
                  </a:lnTo>
                  <a:lnTo>
                    <a:pt x="677799" y="749071"/>
                  </a:lnTo>
                  <a:lnTo>
                    <a:pt x="635635" y="762710"/>
                  </a:lnTo>
                  <a:lnTo>
                    <a:pt x="591181" y="772694"/>
                  </a:lnTo>
                  <a:lnTo>
                    <a:pt x="544951" y="779115"/>
                  </a:lnTo>
                  <a:lnTo>
                    <a:pt x="497460" y="782060"/>
                  </a:lnTo>
                  <a:lnTo>
                    <a:pt x="449225" y="781621"/>
                  </a:lnTo>
                  <a:lnTo>
                    <a:pt x="400761" y="777886"/>
                  </a:lnTo>
                  <a:lnTo>
                    <a:pt x="352584" y="770945"/>
                  </a:lnTo>
                  <a:lnTo>
                    <a:pt x="305208" y="760888"/>
                  </a:lnTo>
                  <a:lnTo>
                    <a:pt x="259150" y="747805"/>
                  </a:lnTo>
                  <a:lnTo>
                    <a:pt x="214926" y="731784"/>
                  </a:lnTo>
                  <a:lnTo>
                    <a:pt x="173051" y="712916"/>
                  </a:lnTo>
                  <a:lnTo>
                    <a:pt x="134040" y="691290"/>
                  </a:lnTo>
                  <a:lnTo>
                    <a:pt x="98409" y="666996"/>
                  </a:lnTo>
                  <a:lnTo>
                    <a:pt x="66674" y="640124"/>
                  </a:lnTo>
                  <a:lnTo>
                    <a:pt x="39351" y="610762"/>
                  </a:lnTo>
                  <a:lnTo>
                    <a:pt x="16954" y="579002"/>
                  </a:lnTo>
                  <a:lnTo>
                    <a:pt x="0" y="544931"/>
                  </a:lnTo>
                  <a:lnTo>
                    <a:pt x="12509" y="593255"/>
                  </a:lnTo>
                  <a:lnTo>
                    <a:pt x="31361" y="637614"/>
                  </a:lnTo>
                  <a:lnTo>
                    <a:pt x="55861" y="678060"/>
                  </a:lnTo>
                  <a:lnTo>
                    <a:pt x="85314" y="714642"/>
                  </a:lnTo>
                  <a:lnTo>
                    <a:pt x="119023" y="747411"/>
                  </a:lnTo>
                  <a:lnTo>
                    <a:pt x="156293" y="776418"/>
                  </a:lnTo>
                  <a:lnTo>
                    <a:pt x="196428" y="801713"/>
                  </a:lnTo>
                  <a:lnTo>
                    <a:pt x="238734" y="823347"/>
                  </a:lnTo>
                  <a:lnTo>
                    <a:pt x="282514" y="841370"/>
                  </a:lnTo>
                  <a:lnTo>
                    <a:pt x="327074" y="855834"/>
                  </a:lnTo>
                  <a:lnTo>
                    <a:pt x="371717" y="866788"/>
                  </a:lnTo>
                  <a:lnTo>
                    <a:pt x="415748" y="874283"/>
                  </a:lnTo>
                  <a:lnTo>
                    <a:pt x="458471" y="878370"/>
                  </a:lnTo>
                  <a:lnTo>
                    <a:pt x="499192" y="879099"/>
                  </a:lnTo>
                  <a:lnTo>
                    <a:pt x="537214" y="876521"/>
                  </a:lnTo>
                  <a:lnTo>
                    <a:pt x="571842" y="870686"/>
                  </a:lnTo>
                  <a:lnTo>
                    <a:pt x="519134" y="897322"/>
                  </a:lnTo>
                  <a:lnTo>
                    <a:pt x="466674" y="915392"/>
                  </a:lnTo>
                  <a:lnTo>
                    <a:pt x="415372" y="925931"/>
                  </a:lnTo>
                  <a:lnTo>
                    <a:pt x="366136" y="929979"/>
                  </a:lnTo>
                  <a:lnTo>
                    <a:pt x="319875" y="928573"/>
                  </a:lnTo>
                  <a:lnTo>
                    <a:pt x="277497" y="922750"/>
                  </a:lnTo>
                  <a:lnTo>
                    <a:pt x="239911" y="913548"/>
                  </a:lnTo>
                  <a:lnTo>
                    <a:pt x="208025" y="902004"/>
                  </a:lnTo>
                  <a:lnTo>
                    <a:pt x="264403" y="930194"/>
                  </a:lnTo>
                  <a:lnTo>
                    <a:pt x="320730" y="950284"/>
                  </a:lnTo>
                  <a:lnTo>
                    <a:pt x="376564" y="963095"/>
                  </a:lnTo>
                  <a:lnTo>
                    <a:pt x="431461" y="969447"/>
                  </a:lnTo>
                  <a:lnTo>
                    <a:pt x="484980" y="970159"/>
                  </a:lnTo>
                  <a:lnTo>
                    <a:pt x="536678" y="966050"/>
                  </a:lnTo>
                  <a:lnTo>
                    <a:pt x="586112" y="957940"/>
                  </a:lnTo>
                  <a:lnTo>
                    <a:pt x="632841" y="946649"/>
                  </a:lnTo>
                  <a:lnTo>
                    <a:pt x="676420" y="932996"/>
                  </a:lnTo>
                  <a:lnTo>
                    <a:pt x="716409" y="917801"/>
                  </a:lnTo>
                  <a:lnTo>
                    <a:pt x="752365" y="901884"/>
                  </a:lnTo>
                  <a:lnTo>
                    <a:pt x="810405" y="871160"/>
                  </a:lnTo>
                  <a:lnTo>
                    <a:pt x="847001" y="847382"/>
                  </a:lnTo>
                  <a:lnTo>
                    <a:pt x="825799" y="875929"/>
                  </a:lnTo>
                  <a:lnTo>
                    <a:pt x="796037" y="906057"/>
                  </a:lnTo>
                  <a:lnTo>
                    <a:pt x="759489" y="936419"/>
                  </a:lnTo>
                  <a:lnTo>
                    <a:pt x="717929" y="965668"/>
                  </a:lnTo>
                  <a:lnTo>
                    <a:pt x="673129" y="992456"/>
                  </a:lnTo>
                  <a:lnTo>
                    <a:pt x="626864" y="1015437"/>
                  </a:lnTo>
                  <a:lnTo>
                    <a:pt x="580907" y="1033263"/>
                  </a:lnTo>
                  <a:lnTo>
                    <a:pt x="537032" y="1044587"/>
                  </a:lnTo>
                  <a:lnTo>
                    <a:pt x="588818" y="1041177"/>
                  </a:lnTo>
                  <a:lnTo>
                    <a:pt x="639087" y="1034345"/>
                  </a:lnTo>
                  <a:lnTo>
                    <a:pt x="687692" y="1024144"/>
                  </a:lnTo>
                  <a:lnTo>
                    <a:pt x="734487" y="1010623"/>
                  </a:lnTo>
                  <a:lnTo>
                    <a:pt x="779327" y="993832"/>
                  </a:lnTo>
                  <a:lnTo>
                    <a:pt x="822066" y="973823"/>
                  </a:lnTo>
                  <a:lnTo>
                    <a:pt x="862559" y="950645"/>
                  </a:lnTo>
                  <a:lnTo>
                    <a:pt x="900658" y="924348"/>
                  </a:lnTo>
                  <a:lnTo>
                    <a:pt x="936219" y="894984"/>
                  </a:lnTo>
                  <a:lnTo>
                    <a:pt x="969096" y="862603"/>
                  </a:lnTo>
                  <a:lnTo>
                    <a:pt x="999143" y="827254"/>
                  </a:lnTo>
                  <a:lnTo>
                    <a:pt x="1026214" y="788989"/>
                  </a:lnTo>
                  <a:lnTo>
                    <a:pt x="1050164" y="747858"/>
                  </a:lnTo>
                  <a:lnTo>
                    <a:pt x="1070846" y="703911"/>
                  </a:lnTo>
                  <a:lnTo>
                    <a:pt x="1088116" y="657198"/>
                  </a:lnTo>
                  <a:lnTo>
                    <a:pt x="1101826" y="607771"/>
                  </a:lnTo>
                  <a:lnTo>
                    <a:pt x="1111627" y="552566"/>
                  </a:lnTo>
                  <a:lnTo>
                    <a:pt x="1115135" y="499020"/>
                  </a:lnTo>
                  <a:lnTo>
                    <a:pt x="1112814" y="447287"/>
                  </a:lnTo>
                  <a:lnTo>
                    <a:pt x="1105125" y="397522"/>
                  </a:lnTo>
                  <a:lnTo>
                    <a:pt x="1092532" y="349880"/>
                  </a:lnTo>
                  <a:lnTo>
                    <a:pt x="1075498" y="304514"/>
                  </a:lnTo>
                  <a:lnTo>
                    <a:pt x="1054487" y="261580"/>
                  </a:lnTo>
                  <a:lnTo>
                    <a:pt x="1029960" y="221233"/>
                  </a:lnTo>
                  <a:lnTo>
                    <a:pt x="1002382" y="183626"/>
                  </a:lnTo>
                  <a:lnTo>
                    <a:pt x="972214" y="148915"/>
                  </a:lnTo>
                  <a:lnTo>
                    <a:pt x="939921" y="117254"/>
                  </a:lnTo>
                  <a:lnTo>
                    <a:pt x="905964" y="88798"/>
                  </a:lnTo>
                  <a:lnTo>
                    <a:pt x="870808" y="63701"/>
                  </a:lnTo>
                  <a:lnTo>
                    <a:pt x="834914" y="42118"/>
                  </a:lnTo>
                  <a:lnTo>
                    <a:pt x="798747" y="24204"/>
                  </a:lnTo>
                  <a:lnTo>
                    <a:pt x="762769" y="10113"/>
                  </a:lnTo>
                  <a:lnTo>
                    <a:pt x="727443" y="0"/>
                  </a:lnTo>
                  <a:close/>
                </a:path>
              </a:pathLst>
            </a:custGeom>
            <a:solidFill>
              <a:srgbClr val="8498B6"/>
            </a:solidFill>
          </p:spPr>
          <p:txBody>
            <a:bodyPr wrap="square" lIns="0" tIns="0" rIns="0" bIns="0" rtlCol="0"/>
            <a:lstStyle/>
            <a:p>
              <a:endParaRPr sz="1351"/>
            </a:p>
          </p:txBody>
        </p:sp>
      </p:grpSp>
      <p:sp>
        <p:nvSpPr>
          <p:cNvPr id="15" name="Text Placeholder 28">
            <a:extLst>
              <a:ext uri="{FF2B5EF4-FFF2-40B4-BE49-F238E27FC236}">
                <a16:creationId xmlns:a16="http://schemas.microsoft.com/office/drawing/2014/main" id="{AB4B3E8E-287C-40BB-FFAB-73E81BB2B16F}"/>
              </a:ext>
            </a:extLst>
          </p:cNvPr>
          <p:cNvSpPr>
            <a:spLocks noGrp="1"/>
          </p:cNvSpPr>
          <p:nvPr>
            <p:ph type="body" idx="13"/>
          </p:nvPr>
        </p:nvSpPr>
        <p:spPr>
          <a:xfrm>
            <a:off x="838200" y="5559757"/>
            <a:ext cx="5856016" cy="692499"/>
          </a:xfrm>
        </p:spPr>
        <p:txBody>
          <a:bodyPr/>
          <a:lstStyle>
            <a:lvl1pPr>
              <a:defRPr lang="en-GB" sz="4500" b="1" dirty="0">
                <a:solidFill>
                  <a:srgbClr val="004F79"/>
                </a:solidFill>
                <a:latin typeface="+mj-lt"/>
                <a:cs typeface="Tahoma"/>
              </a:defRPr>
            </a:lvl1pPr>
          </a:lstStyle>
          <a:p>
            <a:endParaRPr lang="en-GB" dirty="0"/>
          </a:p>
        </p:txBody>
      </p:sp>
      <p:sp>
        <p:nvSpPr>
          <p:cNvPr id="16" name="Holder 2">
            <a:extLst>
              <a:ext uri="{FF2B5EF4-FFF2-40B4-BE49-F238E27FC236}">
                <a16:creationId xmlns:a16="http://schemas.microsoft.com/office/drawing/2014/main" id="{56E6DDCF-7721-C747-F375-20170EE3D3EC}"/>
              </a:ext>
            </a:extLst>
          </p:cNvPr>
          <p:cNvSpPr>
            <a:spLocks noGrp="1"/>
          </p:cNvSpPr>
          <p:nvPr>
            <p:ph type="ctrTitle"/>
          </p:nvPr>
        </p:nvSpPr>
        <p:spPr>
          <a:xfrm>
            <a:off x="838200" y="2459515"/>
            <a:ext cx="3371851" cy="913712"/>
          </a:xfrm>
          <a:prstGeom prst="rect">
            <a:avLst/>
          </a:prstGeom>
        </p:spPr>
        <p:txBody>
          <a:bodyPr wrap="square" lIns="0" tIns="0" rIns="0" bIns="0">
            <a:spAutoFit/>
          </a:bodyPr>
          <a:lstStyle>
            <a:lvl1pPr>
              <a:lnSpc>
                <a:spcPts val="7125"/>
              </a:lnSpc>
              <a:defRPr sz="7125" b="1">
                <a:solidFill>
                  <a:srgbClr val="FFFFFF"/>
                </a:solidFill>
                <a:latin typeface="+mj-lt"/>
                <a:cs typeface="Tahoma"/>
              </a:defRPr>
            </a:lvl1pPr>
          </a:lstStyle>
          <a:p>
            <a:endParaRPr dirty="0"/>
          </a:p>
        </p:txBody>
      </p:sp>
    </p:spTree>
    <p:extLst>
      <p:ext uri="{BB962C8B-B14F-4D97-AF65-F5344CB8AC3E}">
        <p14:creationId xmlns:p14="http://schemas.microsoft.com/office/powerpoint/2010/main" val="2324728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Introduction to Topic">
    <p:bg>
      <p:bgPr>
        <a:solidFill>
          <a:schemeClr val="bg1"/>
        </a:solidFill>
        <a:effectLst/>
      </p:bgPr>
    </p:bg>
    <p:spTree>
      <p:nvGrpSpPr>
        <p:cNvPr id="1" name=""/>
        <p:cNvGrpSpPr/>
        <p:nvPr/>
      </p:nvGrpSpPr>
      <p:grpSpPr>
        <a:xfrm>
          <a:off x="0" y="0"/>
          <a:ext cx="0" cy="0"/>
          <a:chOff x="0" y="0"/>
          <a:chExt cx="0" cy="0"/>
        </a:xfrm>
      </p:grpSpPr>
      <p:pic>
        <p:nvPicPr>
          <p:cNvPr id="9" name="Tick Icon 1">
            <a:extLst>
              <a:ext uri="{FF2B5EF4-FFF2-40B4-BE49-F238E27FC236}">
                <a16:creationId xmlns:a16="http://schemas.microsoft.com/office/drawing/2014/main" id="{7ECE1F96-1A07-69A4-1BC6-EE4B6C859258}"/>
              </a:ext>
            </a:extLst>
          </p:cNvPr>
          <p:cNvPicPr>
            <a:picLocks noChangeAspect="1"/>
          </p:cNvPicPr>
          <p:nvPr userDrawn="1"/>
        </p:nvPicPr>
        <p:blipFill>
          <a:blip r:embed="rId2"/>
          <a:stretch>
            <a:fillRect/>
          </a:stretch>
        </p:blipFill>
        <p:spPr>
          <a:xfrm>
            <a:off x="5407172" y="3181809"/>
            <a:ext cx="452667" cy="452667"/>
          </a:xfrm>
          <a:prstGeom prst="rect">
            <a:avLst/>
          </a:prstGeom>
        </p:spPr>
      </p:pic>
      <p:pic>
        <p:nvPicPr>
          <p:cNvPr id="10" name="Tick Icon 2">
            <a:extLst>
              <a:ext uri="{FF2B5EF4-FFF2-40B4-BE49-F238E27FC236}">
                <a16:creationId xmlns:a16="http://schemas.microsoft.com/office/drawing/2014/main" id="{EB1D24F5-3A8E-F672-2653-3881B2E19905}"/>
              </a:ext>
            </a:extLst>
          </p:cNvPr>
          <p:cNvPicPr>
            <a:picLocks noChangeAspect="1"/>
          </p:cNvPicPr>
          <p:nvPr userDrawn="1"/>
        </p:nvPicPr>
        <p:blipFill>
          <a:blip r:embed="rId2"/>
          <a:stretch>
            <a:fillRect/>
          </a:stretch>
        </p:blipFill>
        <p:spPr>
          <a:xfrm>
            <a:off x="5407172" y="3720109"/>
            <a:ext cx="452667" cy="452667"/>
          </a:xfrm>
          <a:prstGeom prst="rect">
            <a:avLst/>
          </a:prstGeom>
        </p:spPr>
      </p:pic>
      <p:pic>
        <p:nvPicPr>
          <p:cNvPr id="11" name="Tick Icon 3">
            <a:extLst>
              <a:ext uri="{FF2B5EF4-FFF2-40B4-BE49-F238E27FC236}">
                <a16:creationId xmlns:a16="http://schemas.microsoft.com/office/drawing/2014/main" id="{4F29B1DC-32F5-8DEA-C371-D7E0E1157594}"/>
              </a:ext>
            </a:extLst>
          </p:cNvPr>
          <p:cNvPicPr>
            <a:picLocks noChangeAspect="1"/>
          </p:cNvPicPr>
          <p:nvPr userDrawn="1"/>
        </p:nvPicPr>
        <p:blipFill>
          <a:blip r:embed="rId2"/>
          <a:stretch>
            <a:fillRect/>
          </a:stretch>
        </p:blipFill>
        <p:spPr>
          <a:xfrm>
            <a:off x="5407172" y="4296757"/>
            <a:ext cx="452667" cy="452667"/>
          </a:xfrm>
          <a:prstGeom prst="rect">
            <a:avLst/>
          </a:prstGeom>
        </p:spPr>
      </p:pic>
      <p:pic>
        <p:nvPicPr>
          <p:cNvPr id="12" name="Tick Icon 4">
            <a:extLst>
              <a:ext uri="{FF2B5EF4-FFF2-40B4-BE49-F238E27FC236}">
                <a16:creationId xmlns:a16="http://schemas.microsoft.com/office/drawing/2014/main" id="{26B7FE03-8DC7-3DF5-5CD8-6B9680EB3F12}"/>
              </a:ext>
            </a:extLst>
          </p:cNvPr>
          <p:cNvPicPr>
            <a:picLocks noChangeAspect="1"/>
          </p:cNvPicPr>
          <p:nvPr userDrawn="1"/>
        </p:nvPicPr>
        <p:blipFill>
          <a:blip r:embed="rId2"/>
          <a:stretch>
            <a:fillRect/>
          </a:stretch>
        </p:blipFill>
        <p:spPr>
          <a:xfrm>
            <a:off x="5407172" y="4860485"/>
            <a:ext cx="452667" cy="452667"/>
          </a:xfrm>
          <a:prstGeom prst="rect">
            <a:avLst/>
          </a:prstGeom>
        </p:spPr>
      </p:pic>
      <p:sp>
        <p:nvSpPr>
          <p:cNvPr id="13" name="Orange Background">
            <a:extLst>
              <a:ext uri="{FF2B5EF4-FFF2-40B4-BE49-F238E27FC236}">
                <a16:creationId xmlns:a16="http://schemas.microsoft.com/office/drawing/2014/main" id="{35A5D8A1-AD1F-292F-B70C-ED7ACA01A1CD}"/>
              </a:ext>
            </a:extLst>
          </p:cNvPr>
          <p:cNvSpPr/>
          <p:nvPr userDrawn="1"/>
        </p:nvSpPr>
        <p:spPr>
          <a:xfrm>
            <a:off x="2" y="0"/>
            <a:ext cx="4956335"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2AF40"/>
          </a:solidFill>
        </p:spPr>
        <p:txBody>
          <a:bodyPr wrap="square" lIns="0" tIns="0" rIns="0" bIns="0" rtlCol="0"/>
          <a:lstStyle/>
          <a:p>
            <a:endParaRPr sz="1351"/>
          </a:p>
        </p:txBody>
      </p:sp>
      <p:sp>
        <p:nvSpPr>
          <p:cNvPr id="14" name="Title">
            <a:extLst>
              <a:ext uri="{FF2B5EF4-FFF2-40B4-BE49-F238E27FC236}">
                <a16:creationId xmlns:a16="http://schemas.microsoft.com/office/drawing/2014/main" id="{488B6CFE-C974-16F1-20DB-8B13F2242DC5}"/>
              </a:ext>
            </a:extLst>
          </p:cNvPr>
          <p:cNvSpPr>
            <a:spLocks noGrp="1"/>
          </p:cNvSpPr>
          <p:nvPr>
            <p:ph type="title"/>
          </p:nvPr>
        </p:nvSpPr>
        <p:spPr>
          <a:xfrm>
            <a:off x="723901" y="1428751"/>
            <a:ext cx="3508684" cy="3000821"/>
          </a:xfrm>
        </p:spPr>
        <p:txBody>
          <a:bodyPr/>
          <a:lstStyle/>
          <a:p>
            <a:r>
              <a:rPr lang="en-GB" sz="4500" b="1" dirty="0">
                <a:solidFill>
                  <a:srgbClr val="004F79"/>
                </a:solidFill>
                <a:latin typeface="+mj-lt"/>
                <a:ea typeface="+mj-ea"/>
                <a:cs typeface="Tahoma"/>
              </a:rPr>
              <a:t>Introduction to this </a:t>
            </a:r>
            <a:br>
              <a:rPr lang="en-GB" sz="4500" b="1" dirty="0">
                <a:solidFill>
                  <a:srgbClr val="004F79"/>
                </a:solidFill>
                <a:latin typeface="+mj-lt"/>
                <a:ea typeface="+mj-ea"/>
                <a:cs typeface="Tahoma"/>
              </a:rPr>
            </a:br>
            <a:r>
              <a:rPr lang="en-GB" sz="4500" b="1" dirty="0">
                <a:solidFill>
                  <a:srgbClr val="004F79"/>
                </a:solidFill>
                <a:latin typeface="+mj-lt"/>
                <a:ea typeface="+mj-ea"/>
                <a:cs typeface="Tahoma"/>
              </a:rPr>
              <a:t>topic</a:t>
            </a:r>
            <a:br>
              <a:rPr lang="en-GB" sz="4500" b="1" spc="-248" dirty="0">
                <a:solidFill>
                  <a:srgbClr val="004F79"/>
                </a:solidFill>
                <a:latin typeface="+mj-lt"/>
                <a:ea typeface="+mj-ea"/>
                <a:cs typeface="Tahoma"/>
              </a:rPr>
            </a:br>
            <a:endParaRPr lang="en-GB" dirty="0">
              <a:latin typeface="+mj-lt"/>
            </a:endParaRPr>
          </a:p>
        </p:txBody>
      </p:sp>
      <p:pic>
        <p:nvPicPr>
          <p:cNvPr id="19" name="Logo White">
            <a:extLst>
              <a:ext uri="{FF2B5EF4-FFF2-40B4-BE49-F238E27FC236}">
                <a16:creationId xmlns:a16="http://schemas.microsoft.com/office/drawing/2014/main" id="{C5B55E4C-437A-FF4D-BA8E-91BBF9E4B7AD}"/>
              </a:ext>
            </a:extLst>
          </p:cNvPr>
          <p:cNvPicPr>
            <a:picLocks noChangeAspect="1"/>
          </p:cNvPicPr>
          <p:nvPr userDrawn="1"/>
        </p:nvPicPr>
        <p:blipFill>
          <a:blip r:embed="rId3"/>
          <a:stretch>
            <a:fillRect/>
          </a:stretch>
        </p:blipFill>
        <p:spPr>
          <a:xfrm>
            <a:off x="754065" y="635505"/>
            <a:ext cx="2057579" cy="530399"/>
          </a:xfrm>
          <a:prstGeom prst="rect">
            <a:avLst/>
          </a:prstGeom>
        </p:spPr>
      </p:pic>
      <p:sp>
        <p:nvSpPr>
          <p:cNvPr id="22" name="Text Placeholder 28">
            <a:extLst>
              <a:ext uri="{FF2B5EF4-FFF2-40B4-BE49-F238E27FC236}">
                <a16:creationId xmlns:a16="http://schemas.microsoft.com/office/drawing/2014/main" id="{50FEF765-BDDC-0489-13C5-82AE1CD2D3CB}"/>
              </a:ext>
            </a:extLst>
          </p:cNvPr>
          <p:cNvSpPr>
            <a:spLocks noGrp="1"/>
          </p:cNvSpPr>
          <p:nvPr>
            <p:ph type="body" idx="13"/>
          </p:nvPr>
        </p:nvSpPr>
        <p:spPr>
          <a:xfrm>
            <a:off x="5924036" y="3842568"/>
            <a:ext cx="5856016" cy="207749"/>
          </a:xfrm>
        </p:spPr>
        <p:txBody>
          <a:bodyPr/>
          <a:lstStyle>
            <a:lvl1pPr>
              <a:defRPr lang="en-GB" sz="1351" dirty="0">
                <a:solidFill>
                  <a:srgbClr val="004F79"/>
                </a:solidFill>
                <a:latin typeface="+mn-lt"/>
                <a:cs typeface="Tahoma"/>
              </a:defRPr>
            </a:lvl1pPr>
          </a:lstStyle>
          <a:p>
            <a:endParaRPr lang="en-GB" dirty="0"/>
          </a:p>
        </p:txBody>
      </p:sp>
      <p:sp>
        <p:nvSpPr>
          <p:cNvPr id="23" name="Text Placeholder 28">
            <a:extLst>
              <a:ext uri="{FF2B5EF4-FFF2-40B4-BE49-F238E27FC236}">
                <a16:creationId xmlns:a16="http://schemas.microsoft.com/office/drawing/2014/main" id="{E3846334-F406-9E58-ED78-F71E16CEE0F8}"/>
              </a:ext>
            </a:extLst>
          </p:cNvPr>
          <p:cNvSpPr>
            <a:spLocks noGrp="1"/>
          </p:cNvSpPr>
          <p:nvPr>
            <p:ph type="body" idx="14"/>
          </p:nvPr>
        </p:nvSpPr>
        <p:spPr>
          <a:xfrm>
            <a:off x="5924036" y="4419216"/>
            <a:ext cx="5856016" cy="207749"/>
          </a:xfrm>
        </p:spPr>
        <p:txBody>
          <a:bodyPr/>
          <a:lstStyle>
            <a:lvl1pPr>
              <a:defRPr lang="en-GB" sz="1351" dirty="0">
                <a:solidFill>
                  <a:srgbClr val="004F79"/>
                </a:solidFill>
                <a:latin typeface="+mn-lt"/>
                <a:cs typeface="Tahoma"/>
              </a:defRPr>
            </a:lvl1pPr>
          </a:lstStyle>
          <a:p>
            <a:endParaRPr lang="en-GB" dirty="0"/>
          </a:p>
        </p:txBody>
      </p:sp>
      <p:sp>
        <p:nvSpPr>
          <p:cNvPr id="24" name="Text Placeholder 28">
            <a:extLst>
              <a:ext uri="{FF2B5EF4-FFF2-40B4-BE49-F238E27FC236}">
                <a16:creationId xmlns:a16="http://schemas.microsoft.com/office/drawing/2014/main" id="{78F0A7E1-CC28-6E22-77C4-1CD0AEEA8934}"/>
              </a:ext>
            </a:extLst>
          </p:cNvPr>
          <p:cNvSpPr>
            <a:spLocks noGrp="1"/>
          </p:cNvSpPr>
          <p:nvPr>
            <p:ph type="body" idx="15"/>
          </p:nvPr>
        </p:nvSpPr>
        <p:spPr>
          <a:xfrm>
            <a:off x="5917343" y="4982944"/>
            <a:ext cx="5856016" cy="207749"/>
          </a:xfrm>
        </p:spPr>
        <p:txBody>
          <a:bodyPr/>
          <a:lstStyle>
            <a:lvl1pPr>
              <a:defRPr lang="en-GB" sz="1351" dirty="0">
                <a:solidFill>
                  <a:srgbClr val="004F79"/>
                </a:solidFill>
                <a:latin typeface="+mn-lt"/>
                <a:cs typeface="Tahoma"/>
              </a:defRPr>
            </a:lvl1pPr>
          </a:lstStyle>
          <a:p>
            <a:endParaRPr lang="en-GB" dirty="0"/>
          </a:p>
        </p:txBody>
      </p:sp>
      <p:sp>
        <p:nvSpPr>
          <p:cNvPr id="25" name="Text Placeholder 28">
            <a:extLst>
              <a:ext uri="{FF2B5EF4-FFF2-40B4-BE49-F238E27FC236}">
                <a16:creationId xmlns:a16="http://schemas.microsoft.com/office/drawing/2014/main" id="{1AE9B054-1F86-0291-C62A-C6706B6FA36A}"/>
              </a:ext>
            </a:extLst>
          </p:cNvPr>
          <p:cNvSpPr>
            <a:spLocks noGrp="1"/>
          </p:cNvSpPr>
          <p:nvPr>
            <p:ph type="body" idx="16"/>
          </p:nvPr>
        </p:nvSpPr>
        <p:spPr>
          <a:xfrm>
            <a:off x="5924036" y="3299536"/>
            <a:ext cx="5856016" cy="207749"/>
          </a:xfrm>
        </p:spPr>
        <p:txBody>
          <a:bodyPr/>
          <a:lstStyle>
            <a:lvl1pPr>
              <a:defRPr lang="en-GB" sz="1351" dirty="0">
                <a:solidFill>
                  <a:srgbClr val="004F79"/>
                </a:solidFill>
                <a:latin typeface="+mn-lt"/>
                <a:cs typeface="Tahoma"/>
              </a:defRPr>
            </a:lvl1pPr>
          </a:lstStyle>
          <a:p>
            <a:endParaRPr lang="en-GB" dirty="0"/>
          </a:p>
        </p:txBody>
      </p:sp>
      <p:sp>
        <p:nvSpPr>
          <p:cNvPr id="26" name="Text Placeholder 28">
            <a:extLst>
              <a:ext uri="{FF2B5EF4-FFF2-40B4-BE49-F238E27FC236}">
                <a16:creationId xmlns:a16="http://schemas.microsoft.com/office/drawing/2014/main" id="{88F4F5F3-81A8-8F1D-CC9A-608163909751}"/>
              </a:ext>
            </a:extLst>
          </p:cNvPr>
          <p:cNvSpPr>
            <a:spLocks noGrp="1"/>
          </p:cNvSpPr>
          <p:nvPr>
            <p:ph type="body" idx="17"/>
          </p:nvPr>
        </p:nvSpPr>
        <p:spPr>
          <a:xfrm>
            <a:off x="5407171" y="1600202"/>
            <a:ext cx="5856016" cy="276999"/>
          </a:xfrm>
        </p:spPr>
        <p:txBody>
          <a:bodyPr/>
          <a:lstStyle>
            <a:lvl1pPr>
              <a:defRPr lang="en-GB" sz="1800" b="0" spc="-127" dirty="0">
                <a:solidFill>
                  <a:srgbClr val="F2AF40"/>
                </a:solidFill>
                <a:latin typeface="Tahoma"/>
                <a:ea typeface="+mn-ea"/>
                <a:cs typeface="Tahoma"/>
              </a:defRPr>
            </a:lvl1pPr>
          </a:lstStyle>
          <a:p>
            <a:endParaRPr lang="en-GB" dirty="0"/>
          </a:p>
        </p:txBody>
      </p:sp>
    </p:spTree>
    <p:extLst>
      <p:ext uri="{BB962C8B-B14F-4D97-AF65-F5344CB8AC3E}">
        <p14:creationId xmlns:p14="http://schemas.microsoft.com/office/powerpoint/2010/main" val="2298108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4" name="Orange Triangle">
            <a:extLst>
              <a:ext uri="{FF2B5EF4-FFF2-40B4-BE49-F238E27FC236}">
                <a16:creationId xmlns:a16="http://schemas.microsoft.com/office/drawing/2014/main" id="{99B3F95B-8BF9-8B9C-621D-C0BFDFFF95E6}"/>
              </a:ext>
            </a:extLst>
          </p:cNvPr>
          <p:cNvSpPr/>
          <p:nvPr/>
        </p:nvSpPr>
        <p:spPr>
          <a:xfrm>
            <a:off x="0" y="5112801"/>
            <a:ext cx="4840605" cy="1718787"/>
          </a:xfrm>
          <a:custGeom>
            <a:avLst/>
            <a:gdLst/>
            <a:ahLst/>
            <a:cxnLst/>
            <a:rect l="l" t="t" r="r" b="b"/>
            <a:pathLst>
              <a:path w="6454140" h="2291715">
                <a:moveTo>
                  <a:pt x="0" y="0"/>
                </a:moveTo>
                <a:lnTo>
                  <a:pt x="0" y="2291473"/>
                </a:lnTo>
                <a:lnTo>
                  <a:pt x="6453568" y="2291473"/>
                </a:lnTo>
                <a:lnTo>
                  <a:pt x="6453568" y="2267610"/>
                </a:lnTo>
                <a:lnTo>
                  <a:pt x="0" y="0"/>
                </a:lnTo>
                <a:close/>
              </a:path>
            </a:pathLst>
          </a:custGeom>
          <a:solidFill>
            <a:srgbClr val="F2AF40"/>
          </a:solidFill>
        </p:spPr>
        <p:txBody>
          <a:bodyPr wrap="square" lIns="0" tIns="0" rIns="0" bIns="0" rtlCol="0"/>
          <a:lstStyle/>
          <a:p>
            <a:endParaRPr sz="1351"/>
          </a:p>
        </p:txBody>
      </p:sp>
      <p:sp>
        <p:nvSpPr>
          <p:cNvPr id="53" name="Title Placeholder">
            <a:extLst>
              <a:ext uri="{FF2B5EF4-FFF2-40B4-BE49-F238E27FC236}">
                <a16:creationId xmlns:a16="http://schemas.microsoft.com/office/drawing/2014/main" id="{ABB6CA35-FD94-393F-4CD2-728AA419A3EC}"/>
              </a:ext>
            </a:extLst>
          </p:cNvPr>
          <p:cNvSpPr txBox="1"/>
          <p:nvPr userDrawn="1"/>
        </p:nvSpPr>
        <p:spPr>
          <a:xfrm>
            <a:off x="708840" y="1409830"/>
            <a:ext cx="1552099" cy="4164602"/>
          </a:xfrm>
          <a:prstGeom prst="rect">
            <a:avLst/>
          </a:prstGeom>
        </p:spPr>
        <p:txBody>
          <a:bodyPr vert="horz" wrap="square" lIns="0" tIns="9525" rIns="0" bIns="0" rtlCol="0">
            <a:spAutoFit/>
          </a:bodyPr>
          <a:lstStyle/>
          <a:p>
            <a:pPr marL="9525" marR="3811" algn="just">
              <a:lnSpc>
                <a:spcPct val="100000"/>
              </a:lnSpc>
              <a:spcBef>
                <a:spcPts val="75"/>
              </a:spcBef>
            </a:pPr>
            <a:r>
              <a:rPr sz="4500" b="1" spc="0" dirty="0">
                <a:solidFill>
                  <a:srgbClr val="F2AF40"/>
                </a:solidFill>
                <a:latin typeface="+mj-lt"/>
                <a:cs typeface="Tahoma"/>
              </a:rPr>
              <a:t>Lot of space visual</a:t>
            </a:r>
            <a:endParaRPr sz="4500" spc="0" dirty="0">
              <a:latin typeface="+mj-lt"/>
              <a:cs typeface="Tahoma"/>
            </a:endParaRPr>
          </a:p>
        </p:txBody>
      </p:sp>
      <p:grpSp>
        <p:nvGrpSpPr>
          <p:cNvPr id="63" name="Graph">
            <a:extLst>
              <a:ext uri="{FF2B5EF4-FFF2-40B4-BE49-F238E27FC236}">
                <a16:creationId xmlns:a16="http://schemas.microsoft.com/office/drawing/2014/main" id="{EF94DF68-2F2E-8D76-43C9-D41F18552C40}"/>
              </a:ext>
            </a:extLst>
          </p:cNvPr>
          <p:cNvGrpSpPr/>
          <p:nvPr userDrawn="1"/>
        </p:nvGrpSpPr>
        <p:grpSpPr>
          <a:xfrm>
            <a:off x="4367162" y="605616"/>
            <a:ext cx="7138988" cy="5720715"/>
            <a:chOff x="5822882" y="870117"/>
            <a:chExt cx="9518650" cy="7627620"/>
          </a:xfrm>
        </p:grpSpPr>
        <p:sp>
          <p:nvSpPr>
            <p:cNvPr id="64" name="object 57">
              <a:extLst>
                <a:ext uri="{FF2B5EF4-FFF2-40B4-BE49-F238E27FC236}">
                  <a16:creationId xmlns:a16="http://schemas.microsoft.com/office/drawing/2014/main" id="{32D6C54B-259E-2D86-F6F2-3AE5409EB919}"/>
                </a:ext>
              </a:extLst>
            </p:cNvPr>
            <p:cNvSpPr/>
            <p:nvPr/>
          </p:nvSpPr>
          <p:spPr>
            <a:xfrm>
              <a:off x="8127999" y="870117"/>
              <a:ext cx="0" cy="7627620"/>
            </a:xfrm>
            <a:custGeom>
              <a:avLst/>
              <a:gdLst/>
              <a:ahLst/>
              <a:cxnLst/>
              <a:rect l="l" t="t" r="r" b="b"/>
              <a:pathLst>
                <a:path h="7627620">
                  <a:moveTo>
                    <a:pt x="0" y="0"/>
                  </a:moveTo>
                  <a:lnTo>
                    <a:pt x="0" y="7627518"/>
                  </a:lnTo>
                </a:path>
              </a:pathLst>
            </a:custGeom>
            <a:ln w="38100">
              <a:solidFill>
                <a:srgbClr val="004F79"/>
              </a:solidFill>
            </a:ln>
          </p:spPr>
          <p:txBody>
            <a:bodyPr wrap="square" lIns="0" tIns="0" rIns="0" bIns="0" rtlCol="0"/>
            <a:lstStyle/>
            <a:p>
              <a:endParaRPr sz="1351"/>
            </a:p>
          </p:txBody>
        </p:sp>
        <p:sp>
          <p:nvSpPr>
            <p:cNvPr id="65" name="object 58">
              <a:extLst>
                <a:ext uri="{FF2B5EF4-FFF2-40B4-BE49-F238E27FC236}">
                  <a16:creationId xmlns:a16="http://schemas.microsoft.com/office/drawing/2014/main" id="{F5DFE245-6B29-0CC9-4D1F-B7609C60D6FC}"/>
                </a:ext>
              </a:extLst>
            </p:cNvPr>
            <p:cNvSpPr/>
            <p:nvPr/>
          </p:nvSpPr>
          <p:spPr>
            <a:xfrm>
              <a:off x="10478335" y="870117"/>
              <a:ext cx="0" cy="7627620"/>
            </a:xfrm>
            <a:custGeom>
              <a:avLst/>
              <a:gdLst/>
              <a:ahLst/>
              <a:cxnLst/>
              <a:rect l="l" t="t" r="r" b="b"/>
              <a:pathLst>
                <a:path h="7627620">
                  <a:moveTo>
                    <a:pt x="0" y="0"/>
                  </a:moveTo>
                  <a:lnTo>
                    <a:pt x="0" y="7627518"/>
                  </a:lnTo>
                </a:path>
              </a:pathLst>
            </a:custGeom>
            <a:ln w="38100">
              <a:solidFill>
                <a:srgbClr val="004F79"/>
              </a:solidFill>
            </a:ln>
          </p:spPr>
          <p:txBody>
            <a:bodyPr wrap="square" lIns="0" tIns="0" rIns="0" bIns="0" rtlCol="0"/>
            <a:lstStyle/>
            <a:p>
              <a:endParaRPr sz="1351"/>
            </a:p>
          </p:txBody>
        </p:sp>
        <p:sp>
          <p:nvSpPr>
            <p:cNvPr id="66" name="object 59">
              <a:extLst>
                <a:ext uri="{FF2B5EF4-FFF2-40B4-BE49-F238E27FC236}">
                  <a16:creationId xmlns:a16="http://schemas.microsoft.com/office/drawing/2014/main" id="{8427BE4A-5D61-DD7C-D59F-139D4DDE0DB9}"/>
                </a:ext>
              </a:extLst>
            </p:cNvPr>
            <p:cNvSpPr/>
            <p:nvPr/>
          </p:nvSpPr>
          <p:spPr>
            <a:xfrm>
              <a:off x="12828671" y="870117"/>
              <a:ext cx="0" cy="7627620"/>
            </a:xfrm>
            <a:custGeom>
              <a:avLst/>
              <a:gdLst/>
              <a:ahLst/>
              <a:cxnLst/>
              <a:rect l="l" t="t" r="r" b="b"/>
              <a:pathLst>
                <a:path h="7627620">
                  <a:moveTo>
                    <a:pt x="0" y="0"/>
                  </a:moveTo>
                  <a:lnTo>
                    <a:pt x="0" y="7627518"/>
                  </a:lnTo>
                </a:path>
              </a:pathLst>
            </a:custGeom>
            <a:ln w="38100">
              <a:solidFill>
                <a:srgbClr val="004F79"/>
              </a:solidFill>
            </a:ln>
          </p:spPr>
          <p:txBody>
            <a:bodyPr wrap="square" lIns="0" tIns="0" rIns="0" bIns="0" rtlCol="0"/>
            <a:lstStyle/>
            <a:p>
              <a:endParaRPr sz="1351"/>
            </a:p>
          </p:txBody>
        </p:sp>
        <p:sp>
          <p:nvSpPr>
            <p:cNvPr id="67" name="object 60">
              <a:extLst>
                <a:ext uri="{FF2B5EF4-FFF2-40B4-BE49-F238E27FC236}">
                  <a16:creationId xmlns:a16="http://schemas.microsoft.com/office/drawing/2014/main" id="{D5AAF012-B5B0-ACFE-7861-C01AD66D8F31}"/>
                </a:ext>
              </a:extLst>
            </p:cNvPr>
            <p:cNvSpPr/>
            <p:nvPr/>
          </p:nvSpPr>
          <p:spPr>
            <a:xfrm>
              <a:off x="5822882" y="1436282"/>
              <a:ext cx="9518650" cy="0"/>
            </a:xfrm>
            <a:custGeom>
              <a:avLst/>
              <a:gdLst/>
              <a:ahLst/>
              <a:cxnLst/>
              <a:rect l="l" t="t" r="r" b="b"/>
              <a:pathLst>
                <a:path w="9518650">
                  <a:moveTo>
                    <a:pt x="0" y="0"/>
                  </a:moveTo>
                  <a:lnTo>
                    <a:pt x="9518243" y="0"/>
                  </a:lnTo>
                </a:path>
              </a:pathLst>
            </a:custGeom>
            <a:ln w="38100">
              <a:solidFill>
                <a:srgbClr val="004F79"/>
              </a:solidFill>
            </a:ln>
          </p:spPr>
          <p:txBody>
            <a:bodyPr wrap="square" lIns="0" tIns="0" rIns="0" bIns="0" rtlCol="0"/>
            <a:lstStyle/>
            <a:p>
              <a:endParaRPr sz="1351"/>
            </a:p>
          </p:txBody>
        </p:sp>
      </p:grpSp>
      <p:pic>
        <p:nvPicPr>
          <p:cNvPr id="69" name="Picture 68">
            <a:extLst>
              <a:ext uri="{FF2B5EF4-FFF2-40B4-BE49-F238E27FC236}">
                <a16:creationId xmlns:a16="http://schemas.microsoft.com/office/drawing/2014/main" id="{9F549808-CDB0-D2A7-5ED1-FA412A093876}"/>
              </a:ext>
            </a:extLst>
          </p:cNvPr>
          <p:cNvPicPr>
            <a:picLocks noChangeAspect="1"/>
          </p:cNvPicPr>
          <p:nvPr userDrawn="1"/>
        </p:nvPicPr>
        <p:blipFill>
          <a:blip r:embed="rId2"/>
          <a:stretch>
            <a:fillRect/>
          </a:stretch>
        </p:blipFill>
        <p:spPr>
          <a:xfrm>
            <a:off x="699711" y="3678071"/>
            <a:ext cx="1056224" cy="1060796"/>
          </a:xfrm>
          <a:prstGeom prst="rect">
            <a:avLst/>
          </a:prstGeom>
        </p:spPr>
      </p:pic>
      <p:grpSp>
        <p:nvGrpSpPr>
          <p:cNvPr id="70" name="Logo">
            <a:extLst>
              <a:ext uri="{FF2B5EF4-FFF2-40B4-BE49-F238E27FC236}">
                <a16:creationId xmlns:a16="http://schemas.microsoft.com/office/drawing/2014/main" id="{2B974671-3A13-9A87-42D4-A622A90AE201}"/>
              </a:ext>
            </a:extLst>
          </p:cNvPr>
          <p:cNvGrpSpPr/>
          <p:nvPr userDrawn="1"/>
        </p:nvGrpSpPr>
        <p:grpSpPr>
          <a:xfrm>
            <a:off x="735142" y="630641"/>
            <a:ext cx="2143223" cy="549155"/>
            <a:chOff x="980186" y="840853"/>
            <a:chExt cx="5783580" cy="1481917"/>
          </a:xfrm>
        </p:grpSpPr>
        <p:sp>
          <p:nvSpPr>
            <p:cNvPr id="71" name="object 8">
              <a:extLst>
                <a:ext uri="{FF2B5EF4-FFF2-40B4-BE49-F238E27FC236}">
                  <a16:creationId xmlns:a16="http://schemas.microsoft.com/office/drawing/2014/main" id="{DD5490E1-2B98-8A03-11A5-C5195E7735BD}"/>
                </a:ext>
              </a:extLst>
            </p:cNvPr>
            <p:cNvSpPr/>
            <p:nvPr/>
          </p:nvSpPr>
          <p:spPr>
            <a:xfrm>
              <a:off x="980186" y="840853"/>
              <a:ext cx="5783580" cy="1448435"/>
            </a:xfrm>
            <a:custGeom>
              <a:avLst/>
              <a:gdLst/>
              <a:ahLst/>
              <a:cxnLst/>
              <a:rect l="l" t="t" r="r" b="b"/>
              <a:pathLst>
                <a:path w="5783580" h="1448435">
                  <a:moveTo>
                    <a:pt x="1481251" y="631748"/>
                  </a:moveTo>
                  <a:lnTo>
                    <a:pt x="1466418" y="583907"/>
                  </a:lnTo>
                  <a:lnTo>
                    <a:pt x="1447292" y="539292"/>
                  </a:lnTo>
                  <a:lnTo>
                    <a:pt x="1424190" y="497840"/>
                  </a:lnTo>
                  <a:lnTo>
                    <a:pt x="1397482" y="459498"/>
                  </a:lnTo>
                  <a:lnTo>
                    <a:pt x="1367497" y="424230"/>
                  </a:lnTo>
                  <a:lnTo>
                    <a:pt x="1334579" y="391960"/>
                  </a:lnTo>
                  <a:lnTo>
                    <a:pt x="1299070" y="362648"/>
                  </a:lnTo>
                  <a:lnTo>
                    <a:pt x="1261300" y="336232"/>
                  </a:lnTo>
                  <a:lnTo>
                    <a:pt x="1221638" y="312674"/>
                  </a:lnTo>
                  <a:lnTo>
                    <a:pt x="1180388" y="291909"/>
                  </a:lnTo>
                  <a:lnTo>
                    <a:pt x="1137932" y="273875"/>
                  </a:lnTo>
                  <a:lnTo>
                    <a:pt x="1094574" y="258546"/>
                  </a:lnTo>
                  <a:lnTo>
                    <a:pt x="1050683" y="245846"/>
                  </a:lnTo>
                  <a:lnTo>
                    <a:pt x="1006576" y="235724"/>
                  </a:lnTo>
                  <a:lnTo>
                    <a:pt x="962621" y="228130"/>
                  </a:lnTo>
                  <a:lnTo>
                    <a:pt x="919149" y="223024"/>
                  </a:lnTo>
                  <a:lnTo>
                    <a:pt x="876503" y="220332"/>
                  </a:lnTo>
                  <a:lnTo>
                    <a:pt x="835012" y="220014"/>
                  </a:lnTo>
                  <a:lnTo>
                    <a:pt x="795032" y="222008"/>
                  </a:lnTo>
                  <a:lnTo>
                    <a:pt x="756894" y="226275"/>
                  </a:lnTo>
                  <a:lnTo>
                    <a:pt x="720953" y="232740"/>
                  </a:lnTo>
                  <a:lnTo>
                    <a:pt x="687539" y="241376"/>
                  </a:lnTo>
                  <a:lnTo>
                    <a:pt x="738047" y="209956"/>
                  </a:lnTo>
                  <a:lnTo>
                    <a:pt x="789012" y="184950"/>
                  </a:lnTo>
                  <a:lnTo>
                    <a:pt x="839901" y="165849"/>
                  </a:lnTo>
                  <a:lnTo>
                    <a:pt x="890206" y="152120"/>
                  </a:lnTo>
                  <a:lnTo>
                    <a:pt x="939406" y="143268"/>
                  </a:lnTo>
                  <a:lnTo>
                    <a:pt x="986993" y="138772"/>
                  </a:lnTo>
                  <a:lnTo>
                    <a:pt x="1032446" y="138112"/>
                  </a:lnTo>
                  <a:lnTo>
                    <a:pt x="1075245" y="140779"/>
                  </a:lnTo>
                  <a:lnTo>
                    <a:pt x="1114869" y="146278"/>
                  </a:lnTo>
                  <a:lnTo>
                    <a:pt x="1150810" y="154063"/>
                  </a:lnTo>
                  <a:lnTo>
                    <a:pt x="1182547" y="163652"/>
                  </a:lnTo>
                  <a:lnTo>
                    <a:pt x="1122591" y="137668"/>
                  </a:lnTo>
                  <a:lnTo>
                    <a:pt x="1063028" y="118084"/>
                  </a:lnTo>
                  <a:lnTo>
                    <a:pt x="1004087" y="104419"/>
                  </a:lnTo>
                  <a:lnTo>
                    <a:pt x="945997" y="96151"/>
                  </a:lnTo>
                  <a:lnTo>
                    <a:pt x="888974" y="92824"/>
                  </a:lnTo>
                  <a:lnTo>
                    <a:pt x="833247" y="93916"/>
                  </a:lnTo>
                  <a:lnTo>
                    <a:pt x="779030" y="98958"/>
                  </a:lnTo>
                  <a:lnTo>
                    <a:pt x="726554" y="107442"/>
                  </a:lnTo>
                  <a:lnTo>
                    <a:pt x="676021" y="118897"/>
                  </a:lnTo>
                  <a:lnTo>
                    <a:pt x="627684" y="132803"/>
                  </a:lnTo>
                  <a:lnTo>
                    <a:pt x="581748" y="148704"/>
                  </a:lnTo>
                  <a:lnTo>
                    <a:pt x="538429" y="166077"/>
                  </a:lnTo>
                  <a:lnTo>
                    <a:pt x="497967" y="184442"/>
                  </a:lnTo>
                  <a:lnTo>
                    <a:pt x="460565" y="203314"/>
                  </a:lnTo>
                  <a:lnTo>
                    <a:pt x="426466" y="222199"/>
                  </a:lnTo>
                  <a:lnTo>
                    <a:pt x="369036" y="258038"/>
                  </a:lnTo>
                  <a:lnTo>
                    <a:pt x="327444" y="288023"/>
                  </a:lnTo>
                  <a:lnTo>
                    <a:pt x="313143" y="299605"/>
                  </a:lnTo>
                  <a:lnTo>
                    <a:pt x="333171" y="267004"/>
                  </a:lnTo>
                  <a:lnTo>
                    <a:pt x="360895" y="232257"/>
                  </a:lnTo>
                  <a:lnTo>
                    <a:pt x="395147" y="196367"/>
                  </a:lnTo>
                  <a:lnTo>
                    <a:pt x="434733" y="160375"/>
                  </a:lnTo>
                  <a:lnTo>
                    <a:pt x="478485" y="125310"/>
                  </a:lnTo>
                  <a:lnTo>
                    <a:pt x="525233" y="92214"/>
                  </a:lnTo>
                  <a:lnTo>
                    <a:pt x="573786" y="62090"/>
                  </a:lnTo>
                  <a:lnTo>
                    <a:pt x="622973" y="36004"/>
                  </a:lnTo>
                  <a:lnTo>
                    <a:pt x="671614" y="14960"/>
                  </a:lnTo>
                  <a:lnTo>
                    <a:pt x="718540" y="0"/>
                  </a:lnTo>
                  <a:lnTo>
                    <a:pt x="667131" y="6604"/>
                  </a:lnTo>
                  <a:lnTo>
                    <a:pt x="617207" y="15735"/>
                  </a:lnTo>
                  <a:lnTo>
                    <a:pt x="568833" y="27368"/>
                  </a:lnTo>
                  <a:lnTo>
                    <a:pt x="522046" y="41427"/>
                  </a:lnTo>
                  <a:lnTo>
                    <a:pt x="476910" y="57886"/>
                  </a:lnTo>
                  <a:lnTo>
                    <a:pt x="433476" y="76708"/>
                  </a:lnTo>
                  <a:lnTo>
                    <a:pt x="391769" y="97840"/>
                  </a:lnTo>
                  <a:lnTo>
                    <a:pt x="351866" y="121234"/>
                  </a:lnTo>
                  <a:lnTo>
                    <a:pt x="313804" y="146850"/>
                  </a:lnTo>
                  <a:lnTo>
                    <a:pt x="277634" y="174650"/>
                  </a:lnTo>
                  <a:lnTo>
                    <a:pt x="243420" y="204584"/>
                  </a:lnTo>
                  <a:lnTo>
                    <a:pt x="211188" y="236613"/>
                  </a:lnTo>
                  <a:lnTo>
                    <a:pt x="181000" y="270700"/>
                  </a:lnTo>
                  <a:lnTo>
                    <a:pt x="152895" y="306781"/>
                  </a:lnTo>
                  <a:lnTo>
                    <a:pt x="126949" y="344830"/>
                  </a:lnTo>
                  <a:lnTo>
                    <a:pt x="103187" y="384784"/>
                  </a:lnTo>
                  <a:lnTo>
                    <a:pt x="81673" y="426631"/>
                  </a:lnTo>
                  <a:lnTo>
                    <a:pt x="62445" y="470293"/>
                  </a:lnTo>
                  <a:lnTo>
                    <a:pt x="45554" y="515759"/>
                  </a:lnTo>
                  <a:lnTo>
                    <a:pt x="31064" y="562952"/>
                  </a:lnTo>
                  <a:lnTo>
                    <a:pt x="19024" y="611860"/>
                  </a:lnTo>
                  <a:lnTo>
                    <a:pt x="9461" y="662419"/>
                  </a:lnTo>
                  <a:lnTo>
                    <a:pt x="2489" y="719175"/>
                  </a:lnTo>
                  <a:lnTo>
                    <a:pt x="0" y="774280"/>
                  </a:lnTo>
                  <a:lnTo>
                    <a:pt x="1739" y="827671"/>
                  </a:lnTo>
                  <a:lnTo>
                    <a:pt x="7493" y="879297"/>
                  </a:lnTo>
                  <a:lnTo>
                    <a:pt x="17005" y="929093"/>
                  </a:lnTo>
                  <a:lnTo>
                    <a:pt x="30035" y="977011"/>
                  </a:lnTo>
                  <a:lnTo>
                    <a:pt x="46355" y="1022997"/>
                  </a:lnTo>
                  <a:lnTo>
                    <a:pt x="65709" y="1066977"/>
                  </a:lnTo>
                  <a:lnTo>
                    <a:pt x="87871" y="1108900"/>
                  </a:lnTo>
                  <a:lnTo>
                    <a:pt x="112598" y="1148715"/>
                  </a:lnTo>
                  <a:lnTo>
                    <a:pt x="139636" y="1186357"/>
                  </a:lnTo>
                  <a:lnTo>
                    <a:pt x="168757" y="1221778"/>
                  </a:lnTo>
                  <a:lnTo>
                    <a:pt x="199720" y="1254912"/>
                  </a:lnTo>
                  <a:lnTo>
                    <a:pt x="232295" y="1285697"/>
                  </a:lnTo>
                  <a:lnTo>
                    <a:pt x="266217" y="1314094"/>
                  </a:lnTo>
                  <a:lnTo>
                    <a:pt x="301269" y="1340040"/>
                  </a:lnTo>
                  <a:lnTo>
                    <a:pt x="337210" y="1363459"/>
                  </a:lnTo>
                  <a:lnTo>
                    <a:pt x="373786" y="1384325"/>
                  </a:lnTo>
                  <a:lnTo>
                    <a:pt x="410756" y="1402549"/>
                  </a:lnTo>
                  <a:lnTo>
                    <a:pt x="447903" y="1418094"/>
                  </a:lnTo>
                  <a:lnTo>
                    <a:pt x="484962" y="1430909"/>
                  </a:lnTo>
                  <a:lnTo>
                    <a:pt x="557885" y="1448066"/>
                  </a:lnTo>
                  <a:lnTo>
                    <a:pt x="515378" y="1422057"/>
                  </a:lnTo>
                  <a:lnTo>
                    <a:pt x="476211" y="1393964"/>
                  </a:lnTo>
                  <a:lnTo>
                    <a:pt x="440334" y="1363941"/>
                  </a:lnTo>
                  <a:lnTo>
                    <a:pt x="407708" y="1332153"/>
                  </a:lnTo>
                  <a:lnTo>
                    <a:pt x="378282" y="1298752"/>
                  </a:lnTo>
                  <a:lnTo>
                    <a:pt x="352018" y="1263929"/>
                  </a:lnTo>
                  <a:lnTo>
                    <a:pt x="328866" y="1227810"/>
                  </a:lnTo>
                  <a:lnTo>
                    <a:pt x="308775" y="1190586"/>
                  </a:lnTo>
                  <a:lnTo>
                    <a:pt x="291731" y="1152398"/>
                  </a:lnTo>
                  <a:lnTo>
                    <a:pt x="277647" y="1113421"/>
                  </a:lnTo>
                  <a:lnTo>
                    <a:pt x="266522" y="1073823"/>
                  </a:lnTo>
                  <a:lnTo>
                    <a:pt x="258279" y="1033754"/>
                  </a:lnTo>
                  <a:lnTo>
                    <a:pt x="252882" y="993381"/>
                  </a:lnTo>
                  <a:lnTo>
                    <a:pt x="250291" y="952868"/>
                  </a:lnTo>
                  <a:lnTo>
                    <a:pt x="250469" y="912380"/>
                  </a:lnTo>
                  <a:lnTo>
                    <a:pt x="253352" y="872070"/>
                  </a:lnTo>
                  <a:lnTo>
                    <a:pt x="258914" y="832104"/>
                  </a:lnTo>
                  <a:lnTo>
                    <a:pt x="267106" y="792645"/>
                  </a:lnTo>
                  <a:lnTo>
                    <a:pt x="277876" y="753859"/>
                  </a:lnTo>
                  <a:lnTo>
                    <a:pt x="291185" y="715911"/>
                  </a:lnTo>
                  <a:lnTo>
                    <a:pt x="306984" y="678954"/>
                  </a:lnTo>
                  <a:lnTo>
                    <a:pt x="325234" y="643166"/>
                  </a:lnTo>
                  <a:lnTo>
                    <a:pt x="345897" y="608685"/>
                  </a:lnTo>
                  <a:lnTo>
                    <a:pt x="368922" y="575691"/>
                  </a:lnTo>
                  <a:lnTo>
                    <a:pt x="394258" y="544334"/>
                  </a:lnTo>
                  <a:lnTo>
                    <a:pt x="421868" y="514794"/>
                  </a:lnTo>
                  <a:lnTo>
                    <a:pt x="451700" y="487235"/>
                  </a:lnTo>
                  <a:lnTo>
                    <a:pt x="483730" y="461797"/>
                  </a:lnTo>
                  <a:lnTo>
                    <a:pt x="517893" y="438645"/>
                  </a:lnTo>
                  <a:lnTo>
                    <a:pt x="554151" y="417969"/>
                  </a:lnTo>
                  <a:lnTo>
                    <a:pt x="599020" y="396595"/>
                  </a:lnTo>
                  <a:lnTo>
                    <a:pt x="644880" y="378548"/>
                  </a:lnTo>
                  <a:lnTo>
                    <a:pt x="691527" y="363753"/>
                  </a:lnTo>
                  <a:lnTo>
                    <a:pt x="738759" y="352132"/>
                  </a:lnTo>
                  <a:lnTo>
                    <a:pt x="786384" y="343598"/>
                  </a:lnTo>
                  <a:lnTo>
                    <a:pt x="834186" y="338086"/>
                  </a:lnTo>
                  <a:lnTo>
                    <a:pt x="881976" y="335508"/>
                  </a:lnTo>
                  <a:lnTo>
                    <a:pt x="929551" y="335800"/>
                  </a:lnTo>
                  <a:lnTo>
                    <a:pt x="976718" y="338874"/>
                  </a:lnTo>
                  <a:lnTo>
                    <a:pt x="1023264" y="344665"/>
                  </a:lnTo>
                  <a:lnTo>
                    <a:pt x="1068984" y="353085"/>
                  </a:lnTo>
                  <a:lnTo>
                    <a:pt x="1113701" y="364070"/>
                  </a:lnTo>
                  <a:lnTo>
                    <a:pt x="1157198" y="377532"/>
                  </a:lnTo>
                  <a:lnTo>
                    <a:pt x="1199286" y="393395"/>
                  </a:lnTo>
                  <a:lnTo>
                    <a:pt x="1239748" y="411581"/>
                  </a:lnTo>
                  <a:lnTo>
                    <a:pt x="1278407" y="432028"/>
                  </a:lnTo>
                  <a:lnTo>
                    <a:pt x="1315034" y="454647"/>
                  </a:lnTo>
                  <a:lnTo>
                    <a:pt x="1349451" y="479361"/>
                  </a:lnTo>
                  <a:lnTo>
                    <a:pt x="1381442" y="506107"/>
                  </a:lnTo>
                  <a:lnTo>
                    <a:pt x="1410830" y="534784"/>
                  </a:lnTo>
                  <a:lnTo>
                    <a:pt x="1437386" y="565340"/>
                  </a:lnTo>
                  <a:lnTo>
                    <a:pt x="1460931" y="597687"/>
                  </a:lnTo>
                  <a:lnTo>
                    <a:pt x="1481251" y="631748"/>
                  </a:lnTo>
                  <a:close/>
                </a:path>
                <a:path w="5783580" h="1448435">
                  <a:moveTo>
                    <a:pt x="2353716" y="1091501"/>
                  </a:moveTo>
                  <a:lnTo>
                    <a:pt x="2074570" y="1091501"/>
                  </a:lnTo>
                  <a:lnTo>
                    <a:pt x="2074570" y="500951"/>
                  </a:lnTo>
                  <a:lnTo>
                    <a:pt x="1944878" y="500951"/>
                  </a:lnTo>
                  <a:lnTo>
                    <a:pt x="1944878" y="1091501"/>
                  </a:lnTo>
                  <a:lnTo>
                    <a:pt x="1944878" y="1198181"/>
                  </a:lnTo>
                  <a:lnTo>
                    <a:pt x="2353716" y="1198181"/>
                  </a:lnTo>
                  <a:lnTo>
                    <a:pt x="2353716" y="1091501"/>
                  </a:lnTo>
                  <a:close/>
                </a:path>
                <a:path w="5783580" h="1448435">
                  <a:moveTo>
                    <a:pt x="2836799" y="920356"/>
                  </a:moveTo>
                  <a:lnTo>
                    <a:pt x="2832824" y="869797"/>
                  </a:lnTo>
                  <a:lnTo>
                    <a:pt x="2820886" y="825144"/>
                  </a:lnTo>
                  <a:lnTo>
                    <a:pt x="2801848" y="786701"/>
                  </a:lnTo>
                  <a:lnTo>
                    <a:pt x="2776537" y="754748"/>
                  </a:lnTo>
                  <a:lnTo>
                    <a:pt x="2745384" y="729500"/>
                  </a:lnTo>
                  <a:lnTo>
                    <a:pt x="2729763" y="720598"/>
                  </a:lnTo>
                  <a:lnTo>
                    <a:pt x="2729763" y="894321"/>
                  </a:lnTo>
                  <a:lnTo>
                    <a:pt x="2506065" y="894321"/>
                  </a:lnTo>
                  <a:lnTo>
                    <a:pt x="2519578" y="846467"/>
                  </a:lnTo>
                  <a:lnTo>
                    <a:pt x="2543670" y="810907"/>
                  </a:lnTo>
                  <a:lnTo>
                    <a:pt x="2578760" y="788860"/>
                  </a:lnTo>
                  <a:lnTo>
                    <a:pt x="2625153" y="781507"/>
                  </a:lnTo>
                  <a:lnTo>
                    <a:pt x="2637993" y="782066"/>
                  </a:lnTo>
                  <a:lnTo>
                    <a:pt x="2680906" y="795299"/>
                  </a:lnTo>
                  <a:lnTo>
                    <a:pt x="2710307" y="822807"/>
                  </a:lnTo>
                  <a:lnTo>
                    <a:pt x="2726245" y="861098"/>
                  </a:lnTo>
                  <a:lnTo>
                    <a:pt x="2729763" y="894321"/>
                  </a:lnTo>
                  <a:lnTo>
                    <a:pt x="2729763" y="720598"/>
                  </a:lnTo>
                  <a:lnTo>
                    <a:pt x="2688691" y="704583"/>
                  </a:lnTo>
                  <a:lnTo>
                    <a:pt x="2645664" y="697103"/>
                  </a:lnTo>
                  <a:lnTo>
                    <a:pt x="2622740" y="696163"/>
                  </a:lnTo>
                  <a:lnTo>
                    <a:pt x="2595727" y="697369"/>
                  </a:lnTo>
                  <a:lnTo>
                    <a:pt x="2545956" y="707021"/>
                  </a:lnTo>
                  <a:lnTo>
                    <a:pt x="2501976" y="725957"/>
                  </a:lnTo>
                  <a:lnTo>
                    <a:pt x="2464612" y="752119"/>
                  </a:lnTo>
                  <a:lnTo>
                    <a:pt x="2434044" y="784999"/>
                  </a:lnTo>
                  <a:lnTo>
                    <a:pt x="2410536" y="823810"/>
                  </a:lnTo>
                  <a:lnTo>
                    <a:pt x="2394280" y="868057"/>
                  </a:lnTo>
                  <a:lnTo>
                    <a:pt x="2386088" y="915670"/>
                  </a:lnTo>
                  <a:lnTo>
                    <a:pt x="2385060" y="940600"/>
                  </a:lnTo>
                  <a:lnTo>
                    <a:pt x="2386241" y="972159"/>
                  </a:lnTo>
                  <a:lnTo>
                    <a:pt x="2395639" y="1029411"/>
                  </a:lnTo>
                  <a:lnTo>
                    <a:pt x="2414143" y="1078826"/>
                  </a:lnTo>
                  <a:lnTo>
                    <a:pt x="2439936" y="1120279"/>
                  </a:lnTo>
                  <a:lnTo>
                    <a:pt x="2472563" y="1153756"/>
                  </a:lnTo>
                  <a:lnTo>
                    <a:pt x="2511133" y="1179080"/>
                  </a:lnTo>
                  <a:lnTo>
                    <a:pt x="2555214" y="1196149"/>
                  </a:lnTo>
                  <a:lnTo>
                    <a:pt x="2603195" y="1204696"/>
                  </a:lnTo>
                  <a:lnTo>
                    <a:pt x="2628531" y="1205763"/>
                  </a:lnTo>
                  <a:lnTo>
                    <a:pt x="2641650" y="1205522"/>
                  </a:lnTo>
                  <a:lnTo>
                    <a:pt x="2682278" y="1201915"/>
                  </a:lnTo>
                  <a:lnTo>
                    <a:pt x="2723324" y="1193012"/>
                  </a:lnTo>
                  <a:lnTo>
                    <a:pt x="2762974" y="1177683"/>
                  </a:lnTo>
                  <a:lnTo>
                    <a:pt x="2800108" y="1155293"/>
                  </a:lnTo>
                  <a:lnTo>
                    <a:pt x="2832455" y="1124762"/>
                  </a:lnTo>
                  <a:lnTo>
                    <a:pt x="2823591" y="1113675"/>
                  </a:lnTo>
                  <a:lnTo>
                    <a:pt x="2797746" y="1081379"/>
                  </a:lnTo>
                  <a:lnTo>
                    <a:pt x="2795181" y="1077849"/>
                  </a:lnTo>
                  <a:lnTo>
                    <a:pt x="2792120" y="1075105"/>
                  </a:lnTo>
                  <a:lnTo>
                    <a:pt x="2785046" y="1071257"/>
                  </a:lnTo>
                  <a:lnTo>
                    <a:pt x="2780881" y="1070292"/>
                  </a:lnTo>
                  <a:lnTo>
                    <a:pt x="2768663" y="1070292"/>
                  </a:lnTo>
                  <a:lnTo>
                    <a:pt x="2761018" y="1072540"/>
                  </a:lnTo>
                  <a:lnTo>
                    <a:pt x="2753156" y="1077048"/>
                  </a:lnTo>
                  <a:lnTo>
                    <a:pt x="2747010" y="1080516"/>
                  </a:lnTo>
                  <a:lnTo>
                    <a:pt x="2708681" y="1099832"/>
                  </a:lnTo>
                  <a:lnTo>
                    <a:pt x="2666073" y="1111999"/>
                  </a:lnTo>
                  <a:lnTo>
                    <a:pt x="2639136" y="1113675"/>
                  </a:lnTo>
                  <a:lnTo>
                    <a:pt x="2611170" y="1111453"/>
                  </a:lnTo>
                  <a:lnTo>
                    <a:pt x="2563926" y="1093622"/>
                  </a:lnTo>
                  <a:lnTo>
                    <a:pt x="2528697" y="1057643"/>
                  </a:lnTo>
                  <a:lnTo>
                    <a:pt x="2508212" y="1001712"/>
                  </a:lnTo>
                  <a:lnTo>
                    <a:pt x="2503665" y="966152"/>
                  </a:lnTo>
                  <a:lnTo>
                    <a:pt x="2814790" y="966152"/>
                  </a:lnTo>
                  <a:lnTo>
                    <a:pt x="2819273" y="965428"/>
                  </a:lnTo>
                  <a:lnTo>
                    <a:pt x="2836799" y="929360"/>
                  </a:lnTo>
                  <a:lnTo>
                    <a:pt x="2836799" y="920356"/>
                  </a:lnTo>
                  <a:close/>
                </a:path>
                <a:path w="5783580" h="1448435">
                  <a:moveTo>
                    <a:pt x="3357956" y="721067"/>
                  </a:moveTo>
                  <a:lnTo>
                    <a:pt x="3215716" y="721067"/>
                  </a:lnTo>
                  <a:lnTo>
                    <a:pt x="3203854" y="715987"/>
                  </a:lnTo>
                  <a:lnTo>
                    <a:pt x="3192576" y="711403"/>
                  </a:lnTo>
                  <a:lnTo>
                    <a:pt x="3192576" y="858227"/>
                  </a:lnTo>
                  <a:lnTo>
                    <a:pt x="3192234" y="867117"/>
                  </a:lnTo>
                  <a:lnTo>
                    <a:pt x="3180181" y="905217"/>
                  </a:lnTo>
                  <a:lnTo>
                    <a:pt x="3151263" y="930617"/>
                  </a:lnTo>
                  <a:lnTo>
                    <a:pt x="3143415" y="933157"/>
                  </a:lnTo>
                  <a:lnTo>
                    <a:pt x="3134855" y="936967"/>
                  </a:lnTo>
                  <a:lnTo>
                    <a:pt x="3115576" y="939507"/>
                  </a:lnTo>
                  <a:lnTo>
                    <a:pt x="3094317" y="939507"/>
                  </a:lnTo>
                  <a:lnTo>
                    <a:pt x="3075152" y="936967"/>
                  </a:lnTo>
                  <a:lnTo>
                    <a:pt x="3066516" y="933157"/>
                  </a:lnTo>
                  <a:lnTo>
                    <a:pt x="3058566" y="930617"/>
                  </a:lnTo>
                  <a:lnTo>
                    <a:pt x="3029521" y="905217"/>
                  </a:lnTo>
                  <a:lnTo>
                    <a:pt x="3017443" y="867117"/>
                  </a:lnTo>
                  <a:lnTo>
                    <a:pt x="3017088" y="858227"/>
                  </a:lnTo>
                  <a:lnTo>
                    <a:pt x="3018459" y="841717"/>
                  </a:lnTo>
                  <a:lnTo>
                    <a:pt x="3039033" y="801077"/>
                  </a:lnTo>
                  <a:lnTo>
                    <a:pt x="3084284" y="780757"/>
                  </a:lnTo>
                  <a:lnTo>
                    <a:pt x="3104845" y="779487"/>
                  </a:lnTo>
                  <a:lnTo>
                    <a:pt x="3125419" y="780757"/>
                  </a:lnTo>
                  <a:lnTo>
                    <a:pt x="3170656" y="801077"/>
                  </a:lnTo>
                  <a:lnTo>
                    <a:pt x="3191205" y="841717"/>
                  </a:lnTo>
                  <a:lnTo>
                    <a:pt x="3192576" y="858227"/>
                  </a:lnTo>
                  <a:lnTo>
                    <a:pt x="3192576" y="711403"/>
                  </a:lnTo>
                  <a:lnTo>
                    <a:pt x="3135693" y="696937"/>
                  </a:lnTo>
                  <a:lnTo>
                    <a:pt x="3120517" y="695667"/>
                  </a:lnTo>
                  <a:lnTo>
                    <a:pt x="3104845" y="695667"/>
                  </a:lnTo>
                  <a:lnTo>
                    <a:pt x="3064040" y="698207"/>
                  </a:lnTo>
                  <a:lnTo>
                    <a:pt x="3026499" y="707097"/>
                  </a:lnTo>
                  <a:lnTo>
                    <a:pt x="2978048" y="728687"/>
                  </a:lnTo>
                  <a:lnTo>
                    <a:pt x="2940926" y="761707"/>
                  </a:lnTo>
                  <a:lnTo>
                    <a:pt x="2916898" y="804887"/>
                  </a:lnTo>
                  <a:lnTo>
                    <a:pt x="2908617" y="855687"/>
                  </a:lnTo>
                  <a:lnTo>
                    <a:pt x="2909963" y="877277"/>
                  </a:lnTo>
                  <a:lnTo>
                    <a:pt x="2920695" y="917917"/>
                  </a:lnTo>
                  <a:lnTo>
                    <a:pt x="2941815" y="950937"/>
                  </a:lnTo>
                  <a:lnTo>
                    <a:pt x="2971342" y="977607"/>
                  </a:lnTo>
                  <a:lnTo>
                    <a:pt x="2989135" y="989037"/>
                  </a:lnTo>
                  <a:lnTo>
                    <a:pt x="2981210" y="992847"/>
                  </a:lnTo>
                  <a:lnTo>
                    <a:pt x="2949664" y="1018247"/>
                  </a:lnTo>
                  <a:lnTo>
                    <a:pt x="2940685" y="1029677"/>
                  </a:lnTo>
                  <a:lnTo>
                    <a:pt x="2936964" y="1034757"/>
                  </a:lnTo>
                  <a:lnTo>
                    <a:pt x="2933750" y="1041107"/>
                  </a:lnTo>
                  <a:lnTo>
                    <a:pt x="2928874" y="1052537"/>
                  </a:lnTo>
                  <a:lnTo>
                    <a:pt x="2926296" y="1060157"/>
                  </a:lnTo>
                  <a:lnTo>
                    <a:pt x="2925013" y="1067777"/>
                  </a:lnTo>
                  <a:lnTo>
                    <a:pt x="2925089" y="1076667"/>
                  </a:lnTo>
                  <a:lnTo>
                    <a:pt x="2936100" y="1119847"/>
                  </a:lnTo>
                  <a:lnTo>
                    <a:pt x="2965513" y="1146517"/>
                  </a:lnTo>
                  <a:lnTo>
                    <a:pt x="2947733" y="1154137"/>
                  </a:lnTo>
                  <a:lnTo>
                    <a:pt x="2906687" y="1184617"/>
                  </a:lnTo>
                  <a:lnTo>
                    <a:pt x="2886811" y="1226527"/>
                  </a:lnTo>
                  <a:lnTo>
                    <a:pt x="2885567" y="1244307"/>
                  </a:lnTo>
                  <a:lnTo>
                    <a:pt x="2886329" y="1255737"/>
                  </a:lnTo>
                  <a:lnTo>
                    <a:pt x="2906598" y="1302727"/>
                  </a:lnTo>
                  <a:lnTo>
                    <a:pt x="2939719" y="1333207"/>
                  </a:lnTo>
                  <a:lnTo>
                    <a:pt x="2988576" y="1356067"/>
                  </a:lnTo>
                  <a:lnTo>
                    <a:pt x="3030080" y="1367497"/>
                  </a:lnTo>
                  <a:lnTo>
                    <a:pt x="3079013" y="1372577"/>
                  </a:lnTo>
                  <a:lnTo>
                    <a:pt x="3133953" y="1372577"/>
                  </a:lnTo>
                  <a:lnTo>
                    <a:pt x="3184588" y="1364957"/>
                  </a:lnTo>
                  <a:lnTo>
                    <a:pt x="3228860" y="1350987"/>
                  </a:lnTo>
                  <a:lnTo>
                    <a:pt x="3266338" y="1330667"/>
                  </a:lnTo>
                  <a:lnTo>
                    <a:pt x="3296907" y="1306537"/>
                  </a:lnTo>
                  <a:lnTo>
                    <a:pt x="3329279" y="1264627"/>
                  </a:lnTo>
                  <a:lnTo>
                    <a:pt x="3344418" y="1216367"/>
                  </a:lnTo>
                  <a:lnTo>
                    <a:pt x="3345421" y="1201127"/>
                  </a:lnTo>
                  <a:lnTo>
                    <a:pt x="3344570" y="1183347"/>
                  </a:lnTo>
                  <a:lnTo>
                    <a:pt x="3341992" y="1168107"/>
                  </a:lnTo>
                  <a:lnTo>
                    <a:pt x="3341128" y="1165567"/>
                  </a:lnTo>
                  <a:lnTo>
                    <a:pt x="3337699" y="1155407"/>
                  </a:lnTo>
                  <a:lnTo>
                    <a:pt x="3315779" y="1122387"/>
                  </a:lnTo>
                  <a:lnTo>
                    <a:pt x="3283940" y="1100797"/>
                  </a:lnTo>
                  <a:lnTo>
                    <a:pt x="3244646" y="1088097"/>
                  </a:lnTo>
                  <a:lnTo>
                    <a:pt x="3235490" y="1086497"/>
                  </a:lnTo>
                  <a:lnTo>
                    <a:pt x="3235490" y="1220177"/>
                  </a:lnTo>
                  <a:lnTo>
                    <a:pt x="3235045" y="1227797"/>
                  </a:lnTo>
                  <a:lnTo>
                    <a:pt x="3212668" y="1264627"/>
                  </a:lnTo>
                  <a:lnTo>
                    <a:pt x="3205353" y="1268437"/>
                  </a:lnTo>
                  <a:lnTo>
                    <a:pt x="3196996" y="1273517"/>
                  </a:lnTo>
                  <a:lnTo>
                    <a:pt x="3187585" y="1277327"/>
                  </a:lnTo>
                  <a:lnTo>
                    <a:pt x="3177121" y="1279867"/>
                  </a:lnTo>
                  <a:lnTo>
                    <a:pt x="3165589" y="1283677"/>
                  </a:lnTo>
                  <a:lnTo>
                    <a:pt x="3152965" y="1284947"/>
                  </a:lnTo>
                  <a:lnTo>
                    <a:pt x="3139198" y="1287487"/>
                  </a:lnTo>
                  <a:lnTo>
                    <a:pt x="3124289" y="1287487"/>
                  </a:lnTo>
                  <a:lnTo>
                    <a:pt x="3108223" y="1288757"/>
                  </a:lnTo>
                  <a:lnTo>
                    <a:pt x="3092475" y="1287487"/>
                  </a:lnTo>
                  <a:lnTo>
                    <a:pt x="3077972" y="1287487"/>
                  </a:lnTo>
                  <a:lnTo>
                    <a:pt x="3032226" y="1278597"/>
                  </a:lnTo>
                  <a:lnTo>
                    <a:pt x="2998901" y="1257007"/>
                  </a:lnTo>
                  <a:lnTo>
                    <a:pt x="2988653" y="1235417"/>
                  </a:lnTo>
                  <a:lnTo>
                    <a:pt x="2988653" y="1226527"/>
                  </a:lnTo>
                  <a:lnTo>
                    <a:pt x="3007588" y="1184617"/>
                  </a:lnTo>
                  <a:lnTo>
                    <a:pt x="3033484" y="1165567"/>
                  </a:lnTo>
                  <a:lnTo>
                    <a:pt x="3044685" y="1168107"/>
                  </a:lnTo>
                  <a:lnTo>
                    <a:pt x="3067697" y="1170647"/>
                  </a:lnTo>
                  <a:lnTo>
                    <a:pt x="3125800" y="1170647"/>
                  </a:lnTo>
                  <a:lnTo>
                    <a:pt x="3136874" y="1171917"/>
                  </a:lnTo>
                  <a:lnTo>
                    <a:pt x="3147631" y="1171917"/>
                  </a:lnTo>
                  <a:lnTo>
                    <a:pt x="3158083" y="1173187"/>
                  </a:lnTo>
                  <a:lnTo>
                    <a:pt x="3168243" y="1173187"/>
                  </a:lnTo>
                  <a:lnTo>
                    <a:pt x="3177933" y="1174457"/>
                  </a:lnTo>
                  <a:lnTo>
                    <a:pt x="3186976" y="1176997"/>
                  </a:lnTo>
                  <a:lnTo>
                    <a:pt x="3195409" y="1178267"/>
                  </a:lnTo>
                  <a:lnTo>
                    <a:pt x="3203194" y="1180807"/>
                  </a:lnTo>
                  <a:lnTo>
                    <a:pt x="3210268" y="1184617"/>
                  </a:lnTo>
                  <a:lnTo>
                    <a:pt x="3216567" y="1187157"/>
                  </a:lnTo>
                  <a:lnTo>
                    <a:pt x="3222091" y="1190967"/>
                  </a:lnTo>
                  <a:lnTo>
                    <a:pt x="3235490" y="1220177"/>
                  </a:lnTo>
                  <a:lnTo>
                    <a:pt x="3235490" y="1086497"/>
                  </a:lnTo>
                  <a:lnTo>
                    <a:pt x="3201187" y="1080477"/>
                  </a:lnTo>
                  <a:lnTo>
                    <a:pt x="3171469" y="1077937"/>
                  </a:lnTo>
                  <a:lnTo>
                    <a:pt x="3142297" y="1077937"/>
                  </a:lnTo>
                  <a:lnTo>
                    <a:pt x="3127984" y="1076667"/>
                  </a:lnTo>
                  <a:lnTo>
                    <a:pt x="3101048" y="1076667"/>
                  </a:lnTo>
                  <a:lnTo>
                    <a:pt x="3077108" y="1074127"/>
                  </a:lnTo>
                  <a:lnTo>
                    <a:pt x="3034957" y="1060157"/>
                  </a:lnTo>
                  <a:lnTo>
                    <a:pt x="3027222" y="1042377"/>
                  </a:lnTo>
                  <a:lnTo>
                    <a:pt x="3028670" y="1033487"/>
                  </a:lnTo>
                  <a:lnTo>
                    <a:pt x="3033014" y="1025867"/>
                  </a:lnTo>
                  <a:lnTo>
                    <a:pt x="3040253" y="1018247"/>
                  </a:lnTo>
                  <a:lnTo>
                    <a:pt x="3050362" y="1010627"/>
                  </a:lnTo>
                  <a:lnTo>
                    <a:pt x="3063710" y="1013167"/>
                  </a:lnTo>
                  <a:lnTo>
                    <a:pt x="3090951" y="1015707"/>
                  </a:lnTo>
                  <a:lnTo>
                    <a:pt x="3125203" y="1015707"/>
                  </a:lnTo>
                  <a:lnTo>
                    <a:pt x="3144799" y="1013167"/>
                  </a:lnTo>
                  <a:lnTo>
                    <a:pt x="3157372" y="1010627"/>
                  </a:lnTo>
                  <a:lnTo>
                    <a:pt x="3163659" y="1009357"/>
                  </a:lnTo>
                  <a:lnTo>
                    <a:pt x="3214763" y="991577"/>
                  </a:lnTo>
                  <a:lnTo>
                    <a:pt x="3255162" y="961097"/>
                  </a:lnTo>
                  <a:lnTo>
                    <a:pt x="3283458" y="921727"/>
                  </a:lnTo>
                  <a:lnTo>
                    <a:pt x="3297263" y="873467"/>
                  </a:lnTo>
                  <a:lnTo>
                    <a:pt x="3298177" y="855687"/>
                  </a:lnTo>
                  <a:lnTo>
                    <a:pt x="3298012" y="848067"/>
                  </a:lnTo>
                  <a:lnTo>
                    <a:pt x="3290328" y="806157"/>
                  </a:lnTo>
                  <a:lnTo>
                    <a:pt x="3288055" y="799807"/>
                  </a:lnTo>
                  <a:lnTo>
                    <a:pt x="3332403" y="792187"/>
                  </a:lnTo>
                  <a:lnTo>
                    <a:pt x="3341725" y="789647"/>
                  </a:lnTo>
                  <a:lnTo>
                    <a:pt x="3348304" y="787107"/>
                  </a:lnTo>
                  <a:lnTo>
                    <a:pt x="3356013" y="779487"/>
                  </a:lnTo>
                  <a:lnTo>
                    <a:pt x="3357956" y="773137"/>
                  </a:lnTo>
                  <a:lnTo>
                    <a:pt x="3357956" y="721067"/>
                  </a:lnTo>
                  <a:close/>
                </a:path>
                <a:path w="5783580" h="1448435">
                  <a:moveTo>
                    <a:pt x="3820299" y="886117"/>
                  </a:moveTo>
                  <a:lnTo>
                    <a:pt x="3817213" y="845883"/>
                  </a:lnTo>
                  <a:lnTo>
                    <a:pt x="3801135" y="792010"/>
                  </a:lnTo>
                  <a:lnTo>
                    <a:pt x="3772077" y="748474"/>
                  </a:lnTo>
                  <a:lnTo>
                    <a:pt x="3730815" y="716749"/>
                  </a:lnTo>
                  <a:lnTo>
                    <a:pt x="3678123" y="698284"/>
                  </a:lnTo>
                  <a:lnTo>
                    <a:pt x="3637089" y="694728"/>
                  </a:lnTo>
                  <a:lnTo>
                    <a:pt x="3590277" y="697852"/>
                  </a:lnTo>
                  <a:lnTo>
                    <a:pt x="3546284" y="707224"/>
                  </a:lnTo>
                  <a:lnTo>
                    <a:pt x="3505111" y="722845"/>
                  </a:lnTo>
                  <a:lnTo>
                    <a:pt x="3466757" y="744715"/>
                  </a:lnTo>
                  <a:lnTo>
                    <a:pt x="3431235" y="772820"/>
                  </a:lnTo>
                  <a:lnTo>
                    <a:pt x="3452914" y="810907"/>
                  </a:lnTo>
                  <a:lnTo>
                    <a:pt x="3487636" y="832599"/>
                  </a:lnTo>
                  <a:lnTo>
                    <a:pt x="3526739" y="818692"/>
                  </a:lnTo>
                  <a:lnTo>
                    <a:pt x="3540429" y="810679"/>
                  </a:lnTo>
                  <a:lnTo>
                    <a:pt x="3547846" y="806564"/>
                  </a:lnTo>
                  <a:lnTo>
                    <a:pt x="3584168" y="792530"/>
                  </a:lnTo>
                  <a:lnTo>
                    <a:pt x="3622129" y="788733"/>
                  </a:lnTo>
                  <a:lnTo>
                    <a:pt x="3640950" y="790244"/>
                  </a:lnTo>
                  <a:lnTo>
                    <a:pt x="3683127" y="812787"/>
                  </a:lnTo>
                  <a:lnTo>
                    <a:pt x="3702786" y="863473"/>
                  </a:lnTo>
                  <a:lnTo>
                    <a:pt x="3704107" y="916012"/>
                  </a:lnTo>
                  <a:lnTo>
                    <a:pt x="3704107" y="988809"/>
                  </a:lnTo>
                  <a:lnTo>
                    <a:pt x="3704107" y="1071613"/>
                  </a:lnTo>
                  <a:lnTo>
                    <a:pt x="3671849" y="1099299"/>
                  </a:lnTo>
                  <a:lnTo>
                    <a:pt x="3637610" y="1116812"/>
                  </a:lnTo>
                  <a:lnTo>
                    <a:pt x="3597846" y="1124089"/>
                  </a:lnTo>
                  <a:lnTo>
                    <a:pt x="3588867" y="1124292"/>
                  </a:lnTo>
                  <a:lnTo>
                    <a:pt x="3574631" y="1123454"/>
                  </a:lnTo>
                  <a:lnTo>
                    <a:pt x="3532301" y="1102779"/>
                  </a:lnTo>
                  <a:lnTo>
                    <a:pt x="3521875" y="1065530"/>
                  </a:lnTo>
                  <a:lnTo>
                    <a:pt x="3522421" y="1057681"/>
                  </a:lnTo>
                  <a:lnTo>
                    <a:pt x="3542779" y="1023175"/>
                  </a:lnTo>
                  <a:lnTo>
                    <a:pt x="3585553" y="1002842"/>
                  </a:lnTo>
                  <a:lnTo>
                    <a:pt x="3635629" y="992505"/>
                  </a:lnTo>
                  <a:lnTo>
                    <a:pt x="3679139" y="989228"/>
                  </a:lnTo>
                  <a:lnTo>
                    <a:pt x="3704107" y="988809"/>
                  </a:lnTo>
                  <a:lnTo>
                    <a:pt x="3704107" y="916012"/>
                  </a:lnTo>
                  <a:lnTo>
                    <a:pt x="3663632" y="916927"/>
                  </a:lnTo>
                  <a:lnTo>
                    <a:pt x="3593007" y="924179"/>
                  </a:lnTo>
                  <a:lnTo>
                    <a:pt x="3535807" y="938263"/>
                  </a:lnTo>
                  <a:lnTo>
                    <a:pt x="3490239" y="956513"/>
                  </a:lnTo>
                  <a:lnTo>
                    <a:pt x="3455822" y="978382"/>
                  </a:lnTo>
                  <a:lnTo>
                    <a:pt x="3422777" y="1016381"/>
                  </a:lnTo>
                  <a:lnTo>
                    <a:pt x="3409010" y="1057795"/>
                  </a:lnTo>
                  <a:lnTo>
                    <a:pt x="3408095" y="1071765"/>
                  </a:lnTo>
                  <a:lnTo>
                    <a:pt x="3408756" y="1087945"/>
                  </a:lnTo>
                  <a:lnTo>
                    <a:pt x="3418687" y="1130312"/>
                  </a:lnTo>
                  <a:lnTo>
                    <a:pt x="3439350" y="1163408"/>
                  </a:lnTo>
                  <a:lnTo>
                    <a:pt x="3469246" y="1187208"/>
                  </a:lnTo>
                  <a:lnTo>
                    <a:pt x="3507448" y="1201483"/>
                  </a:lnTo>
                  <a:lnTo>
                    <a:pt x="3551758" y="1206246"/>
                  </a:lnTo>
                  <a:lnTo>
                    <a:pt x="3564699" y="1205979"/>
                  </a:lnTo>
                  <a:lnTo>
                    <a:pt x="3610648" y="1199476"/>
                  </a:lnTo>
                  <a:lnTo>
                    <a:pt x="3650500" y="1184300"/>
                  </a:lnTo>
                  <a:lnTo>
                    <a:pt x="3687394" y="1160792"/>
                  </a:lnTo>
                  <a:lnTo>
                    <a:pt x="3715194" y="1137780"/>
                  </a:lnTo>
                  <a:lnTo>
                    <a:pt x="3725786" y="1172984"/>
                  </a:lnTo>
                  <a:lnTo>
                    <a:pt x="3758781" y="1198219"/>
                  </a:lnTo>
                  <a:lnTo>
                    <a:pt x="3766769" y="1198537"/>
                  </a:lnTo>
                  <a:lnTo>
                    <a:pt x="3820299" y="1198537"/>
                  </a:lnTo>
                  <a:lnTo>
                    <a:pt x="3820299" y="1137780"/>
                  </a:lnTo>
                  <a:lnTo>
                    <a:pt x="3820299" y="1124292"/>
                  </a:lnTo>
                  <a:lnTo>
                    <a:pt x="3820299" y="988809"/>
                  </a:lnTo>
                  <a:lnTo>
                    <a:pt x="3820299" y="886117"/>
                  </a:lnTo>
                  <a:close/>
                </a:path>
                <a:path w="5783580" h="1448435">
                  <a:moveTo>
                    <a:pt x="4064254" y="482117"/>
                  </a:moveTo>
                  <a:lnTo>
                    <a:pt x="3945166" y="482117"/>
                  </a:lnTo>
                  <a:lnTo>
                    <a:pt x="3945166" y="1198537"/>
                  </a:lnTo>
                  <a:lnTo>
                    <a:pt x="4064254" y="1198537"/>
                  </a:lnTo>
                  <a:lnTo>
                    <a:pt x="4064254" y="482117"/>
                  </a:lnTo>
                  <a:close/>
                </a:path>
                <a:path w="5783580" h="1448435">
                  <a:moveTo>
                    <a:pt x="4831296" y="1157554"/>
                  </a:moveTo>
                  <a:lnTo>
                    <a:pt x="4471619" y="1157554"/>
                  </a:lnTo>
                  <a:lnTo>
                    <a:pt x="4471619" y="873074"/>
                  </a:lnTo>
                  <a:lnTo>
                    <a:pt x="4770539" y="873074"/>
                  </a:lnTo>
                  <a:lnTo>
                    <a:pt x="4770539" y="833704"/>
                  </a:lnTo>
                  <a:lnTo>
                    <a:pt x="4471619" y="833704"/>
                  </a:lnTo>
                  <a:lnTo>
                    <a:pt x="4471619" y="556844"/>
                  </a:lnTo>
                  <a:lnTo>
                    <a:pt x="4830813" y="556844"/>
                  </a:lnTo>
                  <a:lnTo>
                    <a:pt x="4830813" y="516204"/>
                  </a:lnTo>
                  <a:lnTo>
                    <a:pt x="4421949" y="516204"/>
                  </a:lnTo>
                  <a:lnTo>
                    <a:pt x="4421949" y="556844"/>
                  </a:lnTo>
                  <a:lnTo>
                    <a:pt x="4421949" y="833704"/>
                  </a:lnTo>
                  <a:lnTo>
                    <a:pt x="4421949" y="873074"/>
                  </a:lnTo>
                  <a:lnTo>
                    <a:pt x="4421949" y="1157554"/>
                  </a:lnTo>
                  <a:lnTo>
                    <a:pt x="4421949" y="1198194"/>
                  </a:lnTo>
                  <a:lnTo>
                    <a:pt x="4831296" y="1198194"/>
                  </a:lnTo>
                  <a:lnTo>
                    <a:pt x="4831296" y="1157554"/>
                  </a:lnTo>
                  <a:close/>
                </a:path>
                <a:path w="5783580" h="1448435">
                  <a:moveTo>
                    <a:pt x="5320131" y="718832"/>
                  </a:moveTo>
                  <a:lnTo>
                    <a:pt x="5281409" y="718832"/>
                  </a:lnTo>
                  <a:lnTo>
                    <a:pt x="5278183" y="719886"/>
                  </a:lnTo>
                  <a:lnTo>
                    <a:pt x="5108968" y="1103566"/>
                  </a:lnTo>
                  <a:lnTo>
                    <a:pt x="5098377" y="1133449"/>
                  </a:lnTo>
                  <a:lnTo>
                    <a:pt x="5092827" y="1113294"/>
                  </a:lnTo>
                  <a:lnTo>
                    <a:pt x="5091138" y="1108392"/>
                  </a:lnTo>
                  <a:lnTo>
                    <a:pt x="5089195" y="1103566"/>
                  </a:lnTo>
                  <a:lnTo>
                    <a:pt x="4927701" y="730402"/>
                  </a:lnTo>
                  <a:lnTo>
                    <a:pt x="4926723" y="727519"/>
                  </a:lnTo>
                  <a:lnTo>
                    <a:pt x="4924793" y="724865"/>
                  </a:lnTo>
                  <a:lnTo>
                    <a:pt x="4919015" y="720039"/>
                  </a:lnTo>
                  <a:lnTo>
                    <a:pt x="4915166" y="718832"/>
                  </a:lnTo>
                  <a:lnTo>
                    <a:pt x="4872253" y="718832"/>
                  </a:lnTo>
                  <a:lnTo>
                    <a:pt x="5075237" y="1180706"/>
                  </a:lnTo>
                  <a:lnTo>
                    <a:pt x="4990846" y="1368247"/>
                  </a:lnTo>
                  <a:lnTo>
                    <a:pt x="5029416" y="1368247"/>
                  </a:lnTo>
                  <a:lnTo>
                    <a:pt x="5033835" y="1366799"/>
                  </a:lnTo>
                  <a:lnTo>
                    <a:pt x="5039944" y="1361008"/>
                  </a:lnTo>
                  <a:lnTo>
                    <a:pt x="5042446" y="1357312"/>
                  </a:lnTo>
                  <a:lnTo>
                    <a:pt x="5320131" y="718832"/>
                  </a:lnTo>
                  <a:close/>
                </a:path>
                <a:path w="5783580" h="1448435">
                  <a:moveTo>
                    <a:pt x="5782996" y="921321"/>
                  </a:moveTo>
                  <a:lnTo>
                    <a:pt x="5782576" y="910234"/>
                  </a:lnTo>
                  <a:lnTo>
                    <a:pt x="5782068" y="896734"/>
                  </a:lnTo>
                  <a:lnTo>
                    <a:pt x="5779313" y="873594"/>
                  </a:lnTo>
                  <a:lnTo>
                    <a:pt x="5768276" y="831659"/>
                  </a:lnTo>
                  <a:lnTo>
                    <a:pt x="5750839" y="795667"/>
                  </a:lnTo>
                  <a:lnTo>
                    <a:pt x="5741517" y="782053"/>
                  </a:lnTo>
                  <a:lnTo>
                    <a:pt x="5741517" y="910234"/>
                  </a:lnTo>
                  <a:lnTo>
                    <a:pt x="5423789" y="910234"/>
                  </a:lnTo>
                  <a:lnTo>
                    <a:pt x="5435193" y="857885"/>
                  </a:lnTo>
                  <a:lnTo>
                    <a:pt x="5456288" y="814057"/>
                  </a:lnTo>
                  <a:lnTo>
                    <a:pt x="5486844" y="779970"/>
                  </a:lnTo>
                  <a:lnTo>
                    <a:pt x="5526481" y="756920"/>
                  </a:lnTo>
                  <a:lnTo>
                    <a:pt x="5574944" y="746074"/>
                  </a:lnTo>
                  <a:lnTo>
                    <a:pt x="5593042" y="745350"/>
                  </a:lnTo>
                  <a:lnTo>
                    <a:pt x="5609183" y="746074"/>
                  </a:lnTo>
                  <a:lnTo>
                    <a:pt x="5653036" y="756678"/>
                  </a:lnTo>
                  <a:lnTo>
                    <a:pt x="5689701" y="779233"/>
                  </a:lnTo>
                  <a:lnTo>
                    <a:pt x="5717591" y="812787"/>
                  </a:lnTo>
                  <a:lnTo>
                    <a:pt x="5735409" y="856856"/>
                  </a:lnTo>
                  <a:lnTo>
                    <a:pt x="5741517" y="910234"/>
                  </a:lnTo>
                  <a:lnTo>
                    <a:pt x="5741517" y="782053"/>
                  </a:lnTo>
                  <a:lnTo>
                    <a:pt x="5740095" y="779970"/>
                  </a:lnTo>
                  <a:lnTo>
                    <a:pt x="5728030" y="765835"/>
                  </a:lnTo>
                  <a:lnTo>
                    <a:pt x="5714670" y="753262"/>
                  </a:lnTo>
                  <a:lnTo>
                    <a:pt x="5704230" y="745350"/>
                  </a:lnTo>
                  <a:lnTo>
                    <a:pt x="5700179" y="742276"/>
                  </a:lnTo>
                  <a:lnTo>
                    <a:pt x="5650027" y="718985"/>
                  </a:lnTo>
                  <a:lnTo>
                    <a:pt x="5612435" y="711987"/>
                  </a:lnTo>
                  <a:lnTo>
                    <a:pt x="5592546" y="711111"/>
                  </a:lnTo>
                  <a:lnTo>
                    <a:pt x="5567667" y="712228"/>
                  </a:lnTo>
                  <a:lnTo>
                    <a:pt x="5521985" y="721156"/>
                  </a:lnTo>
                  <a:lnTo>
                    <a:pt x="5481828" y="738746"/>
                  </a:lnTo>
                  <a:lnTo>
                    <a:pt x="5447843" y="763447"/>
                  </a:lnTo>
                  <a:lnTo>
                    <a:pt x="5420144" y="794918"/>
                  </a:lnTo>
                  <a:lnTo>
                    <a:pt x="5398935" y="832523"/>
                  </a:lnTo>
                  <a:lnTo>
                    <a:pt x="5384343" y="875893"/>
                  </a:lnTo>
                  <a:lnTo>
                    <a:pt x="5376989" y="923505"/>
                  </a:lnTo>
                  <a:lnTo>
                    <a:pt x="5376075" y="948804"/>
                  </a:lnTo>
                  <a:lnTo>
                    <a:pt x="5377053" y="978560"/>
                  </a:lnTo>
                  <a:lnTo>
                    <a:pt x="5384889" y="1032916"/>
                  </a:lnTo>
                  <a:lnTo>
                    <a:pt x="5400395" y="1080350"/>
                  </a:lnTo>
                  <a:lnTo>
                    <a:pt x="5422697" y="1120482"/>
                  </a:lnTo>
                  <a:lnTo>
                    <a:pt x="5451526" y="1153210"/>
                  </a:lnTo>
                  <a:lnTo>
                    <a:pt x="5486235" y="1178153"/>
                  </a:lnTo>
                  <a:lnTo>
                    <a:pt x="5526557" y="1195171"/>
                  </a:lnTo>
                  <a:lnTo>
                    <a:pt x="5571388" y="1203731"/>
                  </a:lnTo>
                  <a:lnTo>
                    <a:pt x="5595442" y="1204798"/>
                  </a:lnTo>
                  <a:lnTo>
                    <a:pt x="5608917" y="1204468"/>
                  </a:lnTo>
                  <a:lnTo>
                    <a:pt x="5649188" y="1199502"/>
                  </a:lnTo>
                  <a:lnTo>
                    <a:pt x="5687428" y="1189520"/>
                  </a:lnTo>
                  <a:lnTo>
                    <a:pt x="5731967" y="1169873"/>
                  </a:lnTo>
                  <a:lnTo>
                    <a:pt x="5734723" y="1168171"/>
                  </a:lnTo>
                  <a:lnTo>
                    <a:pt x="5741771" y="1163828"/>
                  </a:lnTo>
                  <a:lnTo>
                    <a:pt x="5750814" y="1157439"/>
                  </a:lnTo>
                  <a:lnTo>
                    <a:pt x="5758929" y="1150823"/>
                  </a:lnTo>
                  <a:lnTo>
                    <a:pt x="5766117" y="1143939"/>
                  </a:lnTo>
                  <a:lnTo>
                    <a:pt x="5772378" y="1136827"/>
                  </a:lnTo>
                  <a:lnTo>
                    <a:pt x="5759843" y="1121397"/>
                  </a:lnTo>
                  <a:lnTo>
                    <a:pt x="5757596" y="1118196"/>
                  </a:lnTo>
                  <a:lnTo>
                    <a:pt x="5754370" y="1116584"/>
                  </a:lnTo>
                  <a:lnTo>
                    <a:pt x="5746978" y="1116584"/>
                  </a:lnTo>
                  <a:lnTo>
                    <a:pt x="5741835" y="1119225"/>
                  </a:lnTo>
                  <a:lnTo>
                    <a:pt x="5734774" y="1124534"/>
                  </a:lnTo>
                  <a:lnTo>
                    <a:pt x="5728995" y="1128636"/>
                  </a:lnTo>
                  <a:lnTo>
                    <a:pt x="5685891" y="1151775"/>
                  </a:lnTo>
                  <a:lnTo>
                    <a:pt x="5647626" y="1163701"/>
                  </a:lnTo>
                  <a:lnTo>
                    <a:pt x="5598820" y="1168171"/>
                  </a:lnTo>
                  <a:lnTo>
                    <a:pt x="5579046" y="1167295"/>
                  </a:lnTo>
                  <a:lnTo>
                    <a:pt x="5525516" y="1154188"/>
                  </a:lnTo>
                  <a:lnTo>
                    <a:pt x="5481777" y="1125486"/>
                  </a:lnTo>
                  <a:lnTo>
                    <a:pt x="5449113" y="1081443"/>
                  </a:lnTo>
                  <a:lnTo>
                    <a:pt x="5433936" y="1043787"/>
                  </a:lnTo>
                  <a:lnTo>
                    <a:pt x="5424513" y="999540"/>
                  </a:lnTo>
                  <a:lnTo>
                    <a:pt x="5421388" y="948804"/>
                  </a:lnTo>
                  <a:lnTo>
                    <a:pt x="5421388" y="939634"/>
                  </a:lnTo>
                  <a:lnTo>
                    <a:pt x="5774956" y="939634"/>
                  </a:lnTo>
                  <a:lnTo>
                    <a:pt x="5778157" y="938364"/>
                  </a:lnTo>
                  <a:lnTo>
                    <a:pt x="5782018" y="933221"/>
                  </a:lnTo>
                  <a:lnTo>
                    <a:pt x="5782996" y="928395"/>
                  </a:lnTo>
                  <a:lnTo>
                    <a:pt x="5782996" y="921321"/>
                  </a:lnTo>
                  <a:close/>
                </a:path>
              </a:pathLst>
            </a:custGeom>
            <a:solidFill>
              <a:srgbClr val="004F79"/>
            </a:solidFill>
          </p:spPr>
          <p:txBody>
            <a:bodyPr wrap="square" lIns="0" tIns="0" rIns="0" bIns="0" rtlCol="0"/>
            <a:lstStyle/>
            <a:p>
              <a:endParaRPr sz="1351"/>
            </a:p>
          </p:txBody>
        </p:sp>
        <p:sp>
          <p:nvSpPr>
            <p:cNvPr id="72" name="object 9">
              <a:extLst>
                <a:ext uri="{FF2B5EF4-FFF2-40B4-BE49-F238E27FC236}">
                  <a16:creationId xmlns:a16="http://schemas.microsoft.com/office/drawing/2014/main" id="{B4DEBDB6-9BE6-688C-025F-91C2AA5CC548}"/>
                </a:ext>
              </a:extLst>
            </p:cNvPr>
            <p:cNvSpPr/>
            <p:nvPr/>
          </p:nvSpPr>
          <p:spPr>
            <a:xfrm>
              <a:off x="1334218" y="1277560"/>
              <a:ext cx="1115695" cy="1045210"/>
            </a:xfrm>
            <a:custGeom>
              <a:avLst/>
              <a:gdLst/>
              <a:ahLst/>
              <a:cxnLst/>
              <a:rect l="l" t="t" r="r" b="b"/>
              <a:pathLst>
                <a:path w="1115695" h="1045210">
                  <a:moveTo>
                    <a:pt x="727443" y="0"/>
                  </a:moveTo>
                  <a:lnTo>
                    <a:pt x="767180" y="29144"/>
                  </a:lnTo>
                  <a:lnTo>
                    <a:pt x="802296" y="60865"/>
                  </a:lnTo>
                  <a:lnTo>
                    <a:pt x="832882" y="94847"/>
                  </a:lnTo>
                  <a:lnTo>
                    <a:pt x="859033" y="130772"/>
                  </a:lnTo>
                  <a:lnTo>
                    <a:pt x="880843" y="168325"/>
                  </a:lnTo>
                  <a:lnTo>
                    <a:pt x="898403" y="207189"/>
                  </a:lnTo>
                  <a:lnTo>
                    <a:pt x="911809" y="247048"/>
                  </a:lnTo>
                  <a:lnTo>
                    <a:pt x="921153" y="287584"/>
                  </a:lnTo>
                  <a:lnTo>
                    <a:pt x="926529" y="328482"/>
                  </a:lnTo>
                  <a:lnTo>
                    <a:pt x="928029" y="369425"/>
                  </a:lnTo>
                  <a:lnTo>
                    <a:pt x="925749" y="410097"/>
                  </a:lnTo>
                  <a:lnTo>
                    <a:pt x="919780" y="450181"/>
                  </a:lnTo>
                  <a:lnTo>
                    <a:pt x="910216" y="489360"/>
                  </a:lnTo>
                  <a:lnTo>
                    <a:pt x="897152" y="527319"/>
                  </a:lnTo>
                  <a:lnTo>
                    <a:pt x="880679" y="563741"/>
                  </a:lnTo>
                  <a:lnTo>
                    <a:pt x="860892" y="598309"/>
                  </a:lnTo>
                  <a:lnTo>
                    <a:pt x="837884" y="630708"/>
                  </a:lnTo>
                  <a:lnTo>
                    <a:pt x="811749" y="660619"/>
                  </a:lnTo>
                  <a:lnTo>
                    <a:pt x="782579" y="687728"/>
                  </a:lnTo>
                  <a:lnTo>
                    <a:pt x="750468" y="711717"/>
                  </a:lnTo>
                  <a:lnTo>
                    <a:pt x="715510" y="732270"/>
                  </a:lnTo>
                  <a:lnTo>
                    <a:pt x="677799" y="749071"/>
                  </a:lnTo>
                  <a:lnTo>
                    <a:pt x="635635" y="762710"/>
                  </a:lnTo>
                  <a:lnTo>
                    <a:pt x="591181" y="772694"/>
                  </a:lnTo>
                  <a:lnTo>
                    <a:pt x="544951" y="779115"/>
                  </a:lnTo>
                  <a:lnTo>
                    <a:pt x="497460" y="782060"/>
                  </a:lnTo>
                  <a:lnTo>
                    <a:pt x="449225" y="781621"/>
                  </a:lnTo>
                  <a:lnTo>
                    <a:pt x="400761" y="777886"/>
                  </a:lnTo>
                  <a:lnTo>
                    <a:pt x="352584" y="770945"/>
                  </a:lnTo>
                  <a:lnTo>
                    <a:pt x="305208" y="760888"/>
                  </a:lnTo>
                  <a:lnTo>
                    <a:pt x="259150" y="747805"/>
                  </a:lnTo>
                  <a:lnTo>
                    <a:pt x="214926" y="731784"/>
                  </a:lnTo>
                  <a:lnTo>
                    <a:pt x="173051" y="712916"/>
                  </a:lnTo>
                  <a:lnTo>
                    <a:pt x="134040" y="691290"/>
                  </a:lnTo>
                  <a:lnTo>
                    <a:pt x="98409" y="666996"/>
                  </a:lnTo>
                  <a:lnTo>
                    <a:pt x="66674" y="640124"/>
                  </a:lnTo>
                  <a:lnTo>
                    <a:pt x="39351" y="610762"/>
                  </a:lnTo>
                  <a:lnTo>
                    <a:pt x="16954" y="579002"/>
                  </a:lnTo>
                  <a:lnTo>
                    <a:pt x="0" y="544931"/>
                  </a:lnTo>
                  <a:lnTo>
                    <a:pt x="12509" y="593255"/>
                  </a:lnTo>
                  <a:lnTo>
                    <a:pt x="31361" y="637614"/>
                  </a:lnTo>
                  <a:lnTo>
                    <a:pt x="55861" y="678060"/>
                  </a:lnTo>
                  <a:lnTo>
                    <a:pt x="85314" y="714642"/>
                  </a:lnTo>
                  <a:lnTo>
                    <a:pt x="119023" y="747411"/>
                  </a:lnTo>
                  <a:lnTo>
                    <a:pt x="156293" y="776418"/>
                  </a:lnTo>
                  <a:lnTo>
                    <a:pt x="196428" y="801713"/>
                  </a:lnTo>
                  <a:lnTo>
                    <a:pt x="238734" y="823347"/>
                  </a:lnTo>
                  <a:lnTo>
                    <a:pt x="282514" y="841370"/>
                  </a:lnTo>
                  <a:lnTo>
                    <a:pt x="327074" y="855834"/>
                  </a:lnTo>
                  <a:lnTo>
                    <a:pt x="371717" y="866788"/>
                  </a:lnTo>
                  <a:lnTo>
                    <a:pt x="415748" y="874283"/>
                  </a:lnTo>
                  <a:lnTo>
                    <a:pt x="458471" y="878370"/>
                  </a:lnTo>
                  <a:lnTo>
                    <a:pt x="499192" y="879099"/>
                  </a:lnTo>
                  <a:lnTo>
                    <a:pt x="537214" y="876521"/>
                  </a:lnTo>
                  <a:lnTo>
                    <a:pt x="571842" y="870686"/>
                  </a:lnTo>
                  <a:lnTo>
                    <a:pt x="519134" y="897322"/>
                  </a:lnTo>
                  <a:lnTo>
                    <a:pt x="466674" y="915392"/>
                  </a:lnTo>
                  <a:lnTo>
                    <a:pt x="415372" y="925931"/>
                  </a:lnTo>
                  <a:lnTo>
                    <a:pt x="366136" y="929979"/>
                  </a:lnTo>
                  <a:lnTo>
                    <a:pt x="319875" y="928573"/>
                  </a:lnTo>
                  <a:lnTo>
                    <a:pt x="277497" y="922750"/>
                  </a:lnTo>
                  <a:lnTo>
                    <a:pt x="239911" y="913548"/>
                  </a:lnTo>
                  <a:lnTo>
                    <a:pt x="208025" y="902004"/>
                  </a:lnTo>
                  <a:lnTo>
                    <a:pt x="264403" y="930194"/>
                  </a:lnTo>
                  <a:lnTo>
                    <a:pt x="320730" y="950284"/>
                  </a:lnTo>
                  <a:lnTo>
                    <a:pt x="376564" y="963095"/>
                  </a:lnTo>
                  <a:lnTo>
                    <a:pt x="431461" y="969447"/>
                  </a:lnTo>
                  <a:lnTo>
                    <a:pt x="484980" y="970159"/>
                  </a:lnTo>
                  <a:lnTo>
                    <a:pt x="536678" y="966050"/>
                  </a:lnTo>
                  <a:lnTo>
                    <a:pt x="586112" y="957940"/>
                  </a:lnTo>
                  <a:lnTo>
                    <a:pt x="632841" y="946649"/>
                  </a:lnTo>
                  <a:lnTo>
                    <a:pt x="676420" y="932996"/>
                  </a:lnTo>
                  <a:lnTo>
                    <a:pt x="716409" y="917801"/>
                  </a:lnTo>
                  <a:lnTo>
                    <a:pt x="752365" y="901884"/>
                  </a:lnTo>
                  <a:lnTo>
                    <a:pt x="810405" y="871160"/>
                  </a:lnTo>
                  <a:lnTo>
                    <a:pt x="847001" y="847382"/>
                  </a:lnTo>
                  <a:lnTo>
                    <a:pt x="825799" y="875929"/>
                  </a:lnTo>
                  <a:lnTo>
                    <a:pt x="796037" y="906057"/>
                  </a:lnTo>
                  <a:lnTo>
                    <a:pt x="759489" y="936419"/>
                  </a:lnTo>
                  <a:lnTo>
                    <a:pt x="717929" y="965668"/>
                  </a:lnTo>
                  <a:lnTo>
                    <a:pt x="673129" y="992456"/>
                  </a:lnTo>
                  <a:lnTo>
                    <a:pt x="626864" y="1015437"/>
                  </a:lnTo>
                  <a:lnTo>
                    <a:pt x="580907" y="1033263"/>
                  </a:lnTo>
                  <a:lnTo>
                    <a:pt x="537032" y="1044587"/>
                  </a:lnTo>
                  <a:lnTo>
                    <a:pt x="588818" y="1041177"/>
                  </a:lnTo>
                  <a:lnTo>
                    <a:pt x="639087" y="1034345"/>
                  </a:lnTo>
                  <a:lnTo>
                    <a:pt x="687692" y="1024144"/>
                  </a:lnTo>
                  <a:lnTo>
                    <a:pt x="734487" y="1010623"/>
                  </a:lnTo>
                  <a:lnTo>
                    <a:pt x="779327" y="993832"/>
                  </a:lnTo>
                  <a:lnTo>
                    <a:pt x="822066" y="973823"/>
                  </a:lnTo>
                  <a:lnTo>
                    <a:pt x="862559" y="950645"/>
                  </a:lnTo>
                  <a:lnTo>
                    <a:pt x="900658" y="924348"/>
                  </a:lnTo>
                  <a:lnTo>
                    <a:pt x="936219" y="894984"/>
                  </a:lnTo>
                  <a:lnTo>
                    <a:pt x="969096" y="862603"/>
                  </a:lnTo>
                  <a:lnTo>
                    <a:pt x="999143" y="827254"/>
                  </a:lnTo>
                  <a:lnTo>
                    <a:pt x="1026214" y="788989"/>
                  </a:lnTo>
                  <a:lnTo>
                    <a:pt x="1050164" y="747858"/>
                  </a:lnTo>
                  <a:lnTo>
                    <a:pt x="1070846" y="703911"/>
                  </a:lnTo>
                  <a:lnTo>
                    <a:pt x="1088116" y="657198"/>
                  </a:lnTo>
                  <a:lnTo>
                    <a:pt x="1101826" y="607771"/>
                  </a:lnTo>
                  <a:lnTo>
                    <a:pt x="1111627" y="552566"/>
                  </a:lnTo>
                  <a:lnTo>
                    <a:pt x="1115135" y="499020"/>
                  </a:lnTo>
                  <a:lnTo>
                    <a:pt x="1112814" y="447287"/>
                  </a:lnTo>
                  <a:lnTo>
                    <a:pt x="1105125" y="397522"/>
                  </a:lnTo>
                  <a:lnTo>
                    <a:pt x="1092532" y="349880"/>
                  </a:lnTo>
                  <a:lnTo>
                    <a:pt x="1075498" y="304514"/>
                  </a:lnTo>
                  <a:lnTo>
                    <a:pt x="1054487" y="261580"/>
                  </a:lnTo>
                  <a:lnTo>
                    <a:pt x="1029960" y="221233"/>
                  </a:lnTo>
                  <a:lnTo>
                    <a:pt x="1002382" y="183626"/>
                  </a:lnTo>
                  <a:lnTo>
                    <a:pt x="972214" y="148915"/>
                  </a:lnTo>
                  <a:lnTo>
                    <a:pt x="939921" y="117254"/>
                  </a:lnTo>
                  <a:lnTo>
                    <a:pt x="905964" y="88798"/>
                  </a:lnTo>
                  <a:lnTo>
                    <a:pt x="870808" y="63701"/>
                  </a:lnTo>
                  <a:lnTo>
                    <a:pt x="834914" y="42118"/>
                  </a:lnTo>
                  <a:lnTo>
                    <a:pt x="798747" y="24204"/>
                  </a:lnTo>
                  <a:lnTo>
                    <a:pt x="762769" y="10113"/>
                  </a:lnTo>
                  <a:lnTo>
                    <a:pt x="727443" y="0"/>
                  </a:lnTo>
                  <a:close/>
                </a:path>
              </a:pathLst>
            </a:custGeom>
            <a:solidFill>
              <a:srgbClr val="8498B6"/>
            </a:solidFill>
          </p:spPr>
          <p:txBody>
            <a:bodyPr wrap="square" lIns="0" tIns="0" rIns="0" bIns="0" rtlCol="0"/>
            <a:lstStyle/>
            <a:p>
              <a:endParaRPr sz="1351"/>
            </a:p>
          </p:txBody>
        </p:sp>
      </p:grpSp>
      <p:sp>
        <p:nvSpPr>
          <p:cNvPr id="100" name="Col 4 Row 5">
            <a:extLst>
              <a:ext uri="{FF2B5EF4-FFF2-40B4-BE49-F238E27FC236}">
                <a16:creationId xmlns:a16="http://schemas.microsoft.com/office/drawing/2014/main" id="{D011B5EA-134B-4D2D-76DE-B22B6B4B441B}"/>
              </a:ext>
            </a:extLst>
          </p:cNvPr>
          <p:cNvSpPr>
            <a:spLocks noGrp="1"/>
          </p:cNvSpPr>
          <p:nvPr>
            <p:ph type="body" idx="36"/>
          </p:nvPr>
        </p:nvSpPr>
        <p:spPr>
          <a:xfrm>
            <a:off x="9912430" y="5226734"/>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101" name="Col 4 Row 4">
            <a:extLst>
              <a:ext uri="{FF2B5EF4-FFF2-40B4-BE49-F238E27FC236}">
                <a16:creationId xmlns:a16="http://schemas.microsoft.com/office/drawing/2014/main" id="{7FB70773-70E3-8D32-D498-FAFBB148D410}"/>
              </a:ext>
            </a:extLst>
          </p:cNvPr>
          <p:cNvSpPr>
            <a:spLocks noGrp="1"/>
          </p:cNvSpPr>
          <p:nvPr>
            <p:ph type="body" idx="37"/>
          </p:nvPr>
        </p:nvSpPr>
        <p:spPr>
          <a:xfrm>
            <a:off x="9912430" y="4251471"/>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102" name="Col 4 Row 3">
            <a:extLst>
              <a:ext uri="{FF2B5EF4-FFF2-40B4-BE49-F238E27FC236}">
                <a16:creationId xmlns:a16="http://schemas.microsoft.com/office/drawing/2014/main" id="{CAB77F14-3B12-CBB2-7FC2-0BC14E9B9BA5}"/>
              </a:ext>
            </a:extLst>
          </p:cNvPr>
          <p:cNvSpPr>
            <a:spLocks noGrp="1"/>
          </p:cNvSpPr>
          <p:nvPr>
            <p:ph type="body" idx="38"/>
          </p:nvPr>
        </p:nvSpPr>
        <p:spPr>
          <a:xfrm>
            <a:off x="9912430" y="3269080"/>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103" name="Col 4 Row 2">
            <a:extLst>
              <a:ext uri="{FF2B5EF4-FFF2-40B4-BE49-F238E27FC236}">
                <a16:creationId xmlns:a16="http://schemas.microsoft.com/office/drawing/2014/main" id="{25EB3AEE-096F-3A61-1395-9A08A1A41BDC}"/>
              </a:ext>
            </a:extLst>
          </p:cNvPr>
          <p:cNvSpPr>
            <a:spLocks noGrp="1"/>
          </p:cNvSpPr>
          <p:nvPr>
            <p:ph type="body" idx="39"/>
          </p:nvPr>
        </p:nvSpPr>
        <p:spPr>
          <a:xfrm>
            <a:off x="9922230" y="2290436"/>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104" name="Col 4 Row 1">
            <a:extLst>
              <a:ext uri="{FF2B5EF4-FFF2-40B4-BE49-F238E27FC236}">
                <a16:creationId xmlns:a16="http://schemas.microsoft.com/office/drawing/2014/main" id="{62030B26-3CDE-752E-E77C-BB2D85CE44BA}"/>
              </a:ext>
            </a:extLst>
          </p:cNvPr>
          <p:cNvSpPr>
            <a:spLocks noGrp="1"/>
          </p:cNvSpPr>
          <p:nvPr>
            <p:ph type="body" idx="40"/>
          </p:nvPr>
        </p:nvSpPr>
        <p:spPr>
          <a:xfrm>
            <a:off x="9912430" y="1311428"/>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84" name="Header 4">
            <a:extLst>
              <a:ext uri="{FF2B5EF4-FFF2-40B4-BE49-F238E27FC236}">
                <a16:creationId xmlns:a16="http://schemas.microsoft.com/office/drawing/2014/main" id="{75302B49-A213-DBE1-21A6-A53D0936A11F}"/>
              </a:ext>
            </a:extLst>
          </p:cNvPr>
          <p:cNvSpPr>
            <a:spLocks noGrp="1"/>
          </p:cNvSpPr>
          <p:nvPr>
            <p:ph type="body" idx="20"/>
          </p:nvPr>
        </p:nvSpPr>
        <p:spPr>
          <a:xfrm>
            <a:off x="9912430" y="660495"/>
            <a:ext cx="1428479" cy="276999"/>
          </a:xfrm>
        </p:spPr>
        <p:txBody>
          <a:bodyPr/>
          <a:lstStyle>
            <a:lvl1pPr>
              <a:defRPr lang="en-GB" sz="1800" b="0" spc="0" dirty="0">
                <a:solidFill>
                  <a:srgbClr val="F2AF40"/>
                </a:solidFill>
                <a:latin typeface="Tahoma"/>
                <a:ea typeface="+mn-ea"/>
                <a:cs typeface="Tahoma"/>
              </a:defRPr>
            </a:lvl1pPr>
          </a:lstStyle>
          <a:p>
            <a:endParaRPr lang="en-GB" dirty="0"/>
          </a:p>
        </p:txBody>
      </p:sp>
      <p:sp>
        <p:nvSpPr>
          <p:cNvPr id="95" name="Col 3 Row 5">
            <a:extLst>
              <a:ext uri="{FF2B5EF4-FFF2-40B4-BE49-F238E27FC236}">
                <a16:creationId xmlns:a16="http://schemas.microsoft.com/office/drawing/2014/main" id="{71DD7E9E-A590-66F3-98E0-B5F9E5FED9C8}"/>
              </a:ext>
            </a:extLst>
          </p:cNvPr>
          <p:cNvSpPr>
            <a:spLocks noGrp="1"/>
          </p:cNvSpPr>
          <p:nvPr>
            <p:ph type="body" idx="31"/>
          </p:nvPr>
        </p:nvSpPr>
        <p:spPr>
          <a:xfrm>
            <a:off x="8096778" y="5226734"/>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96" name="Col 3 Row 4">
            <a:extLst>
              <a:ext uri="{FF2B5EF4-FFF2-40B4-BE49-F238E27FC236}">
                <a16:creationId xmlns:a16="http://schemas.microsoft.com/office/drawing/2014/main" id="{1B85B610-702C-2F27-8274-2E92508B6481}"/>
              </a:ext>
            </a:extLst>
          </p:cNvPr>
          <p:cNvSpPr>
            <a:spLocks noGrp="1"/>
          </p:cNvSpPr>
          <p:nvPr>
            <p:ph type="body" idx="32"/>
          </p:nvPr>
        </p:nvSpPr>
        <p:spPr>
          <a:xfrm>
            <a:off x="8096778" y="4251471"/>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97" name="Col 3 Row 3">
            <a:extLst>
              <a:ext uri="{FF2B5EF4-FFF2-40B4-BE49-F238E27FC236}">
                <a16:creationId xmlns:a16="http://schemas.microsoft.com/office/drawing/2014/main" id="{88480D35-FE0C-7C07-1FF9-3321C77C088B}"/>
              </a:ext>
            </a:extLst>
          </p:cNvPr>
          <p:cNvSpPr>
            <a:spLocks noGrp="1"/>
          </p:cNvSpPr>
          <p:nvPr>
            <p:ph type="body" idx="33"/>
          </p:nvPr>
        </p:nvSpPr>
        <p:spPr>
          <a:xfrm>
            <a:off x="8096778" y="3269080"/>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98" name="Col 3 Row 2">
            <a:extLst>
              <a:ext uri="{FF2B5EF4-FFF2-40B4-BE49-F238E27FC236}">
                <a16:creationId xmlns:a16="http://schemas.microsoft.com/office/drawing/2014/main" id="{1F0E2D0E-8DE6-0373-4256-80ED1D8E9453}"/>
              </a:ext>
            </a:extLst>
          </p:cNvPr>
          <p:cNvSpPr>
            <a:spLocks noGrp="1"/>
          </p:cNvSpPr>
          <p:nvPr>
            <p:ph type="body" idx="34"/>
          </p:nvPr>
        </p:nvSpPr>
        <p:spPr>
          <a:xfrm>
            <a:off x="8106577" y="2290436"/>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99" name="Col 3 Row 1">
            <a:extLst>
              <a:ext uri="{FF2B5EF4-FFF2-40B4-BE49-F238E27FC236}">
                <a16:creationId xmlns:a16="http://schemas.microsoft.com/office/drawing/2014/main" id="{C74B1BFF-AE32-0FB0-4439-EC1A10750404}"/>
              </a:ext>
            </a:extLst>
          </p:cNvPr>
          <p:cNvSpPr>
            <a:spLocks noGrp="1"/>
          </p:cNvSpPr>
          <p:nvPr>
            <p:ph type="body" idx="35"/>
          </p:nvPr>
        </p:nvSpPr>
        <p:spPr>
          <a:xfrm>
            <a:off x="8096778" y="1311428"/>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83" name="Header 3">
            <a:extLst>
              <a:ext uri="{FF2B5EF4-FFF2-40B4-BE49-F238E27FC236}">
                <a16:creationId xmlns:a16="http://schemas.microsoft.com/office/drawing/2014/main" id="{3EEC31E5-3A9C-E304-1B14-16A2E8A0C9A0}"/>
              </a:ext>
            </a:extLst>
          </p:cNvPr>
          <p:cNvSpPr>
            <a:spLocks noGrp="1"/>
          </p:cNvSpPr>
          <p:nvPr>
            <p:ph type="body" idx="19"/>
          </p:nvPr>
        </p:nvSpPr>
        <p:spPr>
          <a:xfrm>
            <a:off x="8098995" y="660495"/>
            <a:ext cx="1428479" cy="276999"/>
          </a:xfrm>
        </p:spPr>
        <p:txBody>
          <a:bodyPr/>
          <a:lstStyle>
            <a:lvl1pPr>
              <a:defRPr lang="en-GB" sz="1800" b="0" spc="0" dirty="0">
                <a:solidFill>
                  <a:srgbClr val="F2AF40"/>
                </a:solidFill>
                <a:latin typeface="Tahoma"/>
                <a:ea typeface="+mn-ea"/>
                <a:cs typeface="Tahoma"/>
              </a:defRPr>
            </a:lvl1pPr>
          </a:lstStyle>
          <a:p>
            <a:endParaRPr lang="en-GB" dirty="0"/>
          </a:p>
        </p:txBody>
      </p:sp>
      <p:sp>
        <p:nvSpPr>
          <p:cNvPr id="90" name="Col 2 Row 5">
            <a:extLst>
              <a:ext uri="{FF2B5EF4-FFF2-40B4-BE49-F238E27FC236}">
                <a16:creationId xmlns:a16="http://schemas.microsoft.com/office/drawing/2014/main" id="{4AF3A4F5-6289-50A7-5202-74A2F23CA258}"/>
              </a:ext>
            </a:extLst>
          </p:cNvPr>
          <p:cNvSpPr>
            <a:spLocks noGrp="1"/>
          </p:cNvSpPr>
          <p:nvPr>
            <p:ph type="body" idx="26"/>
          </p:nvPr>
        </p:nvSpPr>
        <p:spPr>
          <a:xfrm>
            <a:off x="6305546" y="5226734"/>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91" name="Col 2  Row 4">
            <a:extLst>
              <a:ext uri="{FF2B5EF4-FFF2-40B4-BE49-F238E27FC236}">
                <a16:creationId xmlns:a16="http://schemas.microsoft.com/office/drawing/2014/main" id="{BE431DB7-2560-B0B7-1865-1CE378EDD157}"/>
              </a:ext>
            </a:extLst>
          </p:cNvPr>
          <p:cNvSpPr>
            <a:spLocks noGrp="1"/>
          </p:cNvSpPr>
          <p:nvPr>
            <p:ph type="body" idx="27"/>
          </p:nvPr>
        </p:nvSpPr>
        <p:spPr>
          <a:xfrm>
            <a:off x="6305546" y="4251471"/>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92" name="Col 2 Row 3">
            <a:extLst>
              <a:ext uri="{FF2B5EF4-FFF2-40B4-BE49-F238E27FC236}">
                <a16:creationId xmlns:a16="http://schemas.microsoft.com/office/drawing/2014/main" id="{43786571-1FFA-36E2-9976-DE746FF0B466}"/>
              </a:ext>
            </a:extLst>
          </p:cNvPr>
          <p:cNvSpPr>
            <a:spLocks noGrp="1"/>
          </p:cNvSpPr>
          <p:nvPr>
            <p:ph type="body" idx="28"/>
          </p:nvPr>
        </p:nvSpPr>
        <p:spPr>
          <a:xfrm>
            <a:off x="6305546" y="3269080"/>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93" name="Col 2 Row 2">
            <a:extLst>
              <a:ext uri="{FF2B5EF4-FFF2-40B4-BE49-F238E27FC236}">
                <a16:creationId xmlns:a16="http://schemas.microsoft.com/office/drawing/2014/main" id="{E4BFD38F-3C40-7D5E-8A57-08F39ACFB589}"/>
              </a:ext>
            </a:extLst>
          </p:cNvPr>
          <p:cNvSpPr>
            <a:spLocks noGrp="1"/>
          </p:cNvSpPr>
          <p:nvPr>
            <p:ph type="body" idx="29"/>
          </p:nvPr>
        </p:nvSpPr>
        <p:spPr>
          <a:xfrm>
            <a:off x="6315345" y="2290436"/>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94" name="Col 2 Row 1">
            <a:extLst>
              <a:ext uri="{FF2B5EF4-FFF2-40B4-BE49-F238E27FC236}">
                <a16:creationId xmlns:a16="http://schemas.microsoft.com/office/drawing/2014/main" id="{C4E5F776-7B23-AF2F-0790-DA7A9B55AB2B}"/>
              </a:ext>
            </a:extLst>
          </p:cNvPr>
          <p:cNvSpPr>
            <a:spLocks noGrp="1"/>
          </p:cNvSpPr>
          <p:nvPr>
            <p:ph type="body" idx="30"/>
          </p:nvPr>
        </p:nvSpPr>
        <p:spPr>
          <a:xfrm>
            <a:off x="6305546" y="1311428"/>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82" name="Header 2">
            <a:extLst>
              <a:ext uri="{FF2B5EF4-FFF2-40B4-BE49-F238E27FC236}">
                <a16:creationId xmlns:a16="http://schemas.microsoft.com/office/drawing/2014/main" id="{C3B32644-6393-827A-4217-8824FF0FA733}"/>
              </a:ext>
            </a:extLst>
          </p:cNvPr>
          <p:cNvSpPr>
            <a:spLocks noGrp="1"/>
          </p:cNvSpPr>
          <p:nvPr>
            <p:ph type="body" idx="18"/>
          </p:nvPr>
        </p:nvSpPr>
        <p:spPr>
          <a:xfrm>
            <a:off x="6308454" y="660495"/>
            <a:ext cx="1428479" cy="276999"/>
          </a:xfrm>
        </p:spPr>
        <p:txBody>
          <a:bodyPr/>
          <a:lstStyle>
            <a:lvl1pPr>
              <a:defRPr lang="en-GB" sz="1800" b="0" spc="0" dirty="0">
                <a:solidFill>
                  <a:srgbClr val="F2AF40"/>
                </a:solidFill>
                <a:latin typeface="Tahoma"/>
                <a:ea typeface="+mn-ea"/>
                <a:cs typeface="Tahoma"/>
              </a:defRPr>
            </a:lvl1pPr>
          </a:lstStyle>
          <a:p>
            <a:endParaRPr lang="en-GB" dirty="0"/>
          </a:p>
        </p:txBody>
      </p:sp>
      <p:sp>
        <p:nvSpPr>
          <p:cNvPr id="89" name="Col 1 Row 5">
            <a:extLst>
              <a:ext uri="{FF2B5EF4-FFF2-40B4-BE49-F238E27FC236}">
                <a16:creationId xmlns:a16="http://schemas.microsoft.com/office/drawing/2014/main" id="{BA8C3923-1C4B-1E5F-19FC-4E5FCE7A1AEF}"/>
              </a:ext>
            </a:extLst>
          </p:cNvPr>
          <p:cNvSpPr>
            <a:spLocks noGrp="1"/>
          </p:cNvSpPr>
          <p:nvPr>
            <p:ph type="body" idx="25"/>
          </p:nvPr>
        </p:nvSpPr>
        <p:spPr>
          <a:xfrm>
            <a:off x="4507543" y="5226734"/>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88" name="Col 1 Row 4">
            <a:extLst>
              <a:ext uri="{FF2B5EF4-FFF2-40B4-BE49-F238E27FC236}">
                <a16:creationId xmlns:a16="http://schemas.microsoft.com/office/drawing/2014/main" id="{2F0F66FF-D535-D900-EF36-823D7B3D3E3B}"/>
              </a:ext>
            </a:extLst>
          </p:cNvPr>
          <p:cNvSpPr>
            <a:spLocks noGrp="1"/>
          </p:cNvSpPr>
          <p:nvPr>
            <p:ph type="body" idx="24"/>
          </p:nvPr>
        </p:nvSpPr>
        <p:spPr>
          <a:xfrm>
            <a:off x="4507543" y="4251471"/>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87" name="Col 1 Row 3">
            <a:extLst>
              <a:ext uri="{FF2B5EF4-FFF2-40B4-BE49-F238E27FC236}">
                <a16:creationId xmlns:a16="http://schemas.microsoft.com/office/drawing/2014/main" id="{BBE49082-4596-4C75-6983-BB2E149A5216}"/>
              </a:ext>
            </a:extLst>
          </p:cNvPr>
          <p:cNvSpPr>
            <a:spLocks noGrp="1"/>
          </p:cNvSpPr>
          <p:nvPr>
            <p:ph type="body" idx="23"/>
          </p:nvPr>
        </p:nvSpPr>
        <p:spPr>
          <a:xfrm>
            <a:off x="4507543" y="3269080"/>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86" name="Col 1 Row 2">
            <a:extLst>
              <a:ext uri="{FF2B5EF4-FFF2-40B4-BE49-F238E27FC236}">
                <a16:creationId xmlns:a16="http://schemas.microsoft.com/office/drawing/2014/main" id="{E45570F4-199C-B3D0-F850-0DA59FD9691B}"/>
              </a:ext>
            </a:extLst>
          </p:cNvPr>
          <p:cNvSpPr>
            <a:spLocks noGrp="1"/>
          </p:cNvSpPr>
          <p:nvPr>
            <p:ph type="body" idx="22"/>
          </p:nvPr>
        </p:nvSpPr>
        <p:spPr>
          <a:xfrm>
            <a:off x="4517342" y="2290436"/>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85" name="Col 1 Row 1">
            <a:extLst>
              <a:ext uri="{FF2B5EF4-FFF2-40B4-BE49-F238E27FC236}">
                <a16:creationId xmlns:a16="http://schemas.microsoft.com/office/drawing/2014/main" id="{C68B189C-5FCA-7CEC-6F70-FFD47FE3E571}"/>
              </a:ext>
            </a:extLst>
          </p:cNvPr>
          <p:cNvSpPr>
            <a:spLocks noGrp="1"/>
          </p:cNvSpPr>
          <p:nvPr>
            <p:ph type="body" idx="21"/>
          </p:nvPr>
        </p:nvSpPr>
        <p:spPr>
          <a:xfrm>
            <a:off x="4507543" y="1311428"/>
            <a:ext cx="1428479" cy="207749"/>
          </a:xfrm>
        </p:spPr>
        <p:txBody>
          <a:bodyPr/>
          <a:lstStyle>
            <a:lvl1pPr marL="9525" marR="3811">
              <a:lnSpc>
                <a:spcPct val="100000"/>
              </a:lnSpc>
              <a:spcBef>
                <a:spcPts val="75"/>
              </a:spcBef>
              <a:defRPr lang="en-GB" sz="1351" b="0" spc="-91" dirty="0">
                <a:solidFill>
                  <a:srgbClr val="004F79"/>
                </a:solidFill>
                <a:latin typeface="Tahoma"/>
                <a:cs typeface="Tahoma"/>
              </a:defRPr>
            </a:lvl1pPr>
          </a:lstStyle>
          <a:p>
            <a:endParaRPr lang="en-GB" dirty="0"/>
          </a:p>
        </p:txBody>
      </p:sp>
      <p:sp>
        <p:nvSpPr>
          <p:cNvPr id="81" name="Header 1">
            <a:extLst>
              <a:ext uri="{FF2B5EF4-FFF2-40B4-BE49-F238E27FC236}">
                <a16:creationId xmlns:a16="http://schemas.microsoft.com/office/drawing/2014/main" id="{40552CDC-DD09-3AA7-36BE-0751A8B2C319}"/>
              </a:ext>
            </a:extLst>
          </p:cNvPr>
          <p:cNvSpPr>
            <a:spLocks noGrp="1"/>
          </p:cNvSpPr>
          <p:nvPr>
            <p:ph type="body" idx="17"/>
          </p:nvPr>
        </p:nvSpPr>
        <p:spPr>
          <a:xfrm>
            <a:off x="4519722" y="660495"/>
            <a:ext cx="1428479" cy="276999"/>
          </a:xfrm>
        </p:spPr>
        <p:txBody>
          <a:bodyPr/>
          <a:lstStyle>
            <a:lvl1pPr>
              <a:defRPr lang="en-GB" sz="1800" b="0" spc="0" dirty="0">
                <a:solidFill>
                  <a:srgbClr val="F2AF40"/>
                </a:solidFill>
                <a:latin typeface="Tahoma"/>
                <a:ea typeface="+mn-ea"/>
                <a:cs typeface="Tahoma"/>
              </a:defRPr>
            </a:lvl1pPr>
          </a:lstStyle>
          <a:p>
            <a:endParaRPr lang="en-GB" dirty="0"/>
          </a:p>
        </p:txBody>
      </p:sp>
    </p:spTree>
    <p:extLst>
      <p:ext uri="{BB962C8B-B14F-4D97-AF65-F5344CB8AC3E}">
        <p14:creationId xmlns:p14="http://schemas.microsoft.com/office/powerpoint/2010/main" val="1747135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F129A4C-C0DD-9132-3744-1D44E042F3A6}"/>
              </a:ext>
            </a:extLst>
          </p:cNvPr>
          <p:cNvSpPr>
            <a:spLocks noGrp="1"/>
          </p:cNvSpPr>
          <p:nvPr>
            <p:ph type="pic" sz="quarter" idx="14"/>
          </p:nvPr>
        </p:nvSpPr>
        <p:spPr>
          <a:xfrm>
            <a:off x="3867149" y="2"/>
            <a:ext cx="8324851" cy="276999"/>
          </a:xfrm>
        </p:spPr>
        <p:txBody>
          <a:bodyPr/>
          <a:lstStyle/>
          <a:p>
            <a:endParaRPr lang="en-GB"/>
          </a:p>
        </p:txBody>
      </p:sp>
      <p:sp>
        <p:nvSpPr>
          <p:cNvPr id="18" name="Blue Overlay">
            <a:extLst>
              <a:ext uri="{FF2B5EF4-FFF2-40B4-BE49-F238E27FC236}">
                <a16:creationId xmlns:a16="http://schemas.microsoft.com/office/drawing/2014/main" id="{E7E339DE-BECC-954D-7E18-3E3A93F1BB32}"/>
              </a:ext>
            </a:extLst>
          </p:cNvPr>
          <p:cNvSpPr/>
          <p:nvPr userDrawn="1"/>
        </p:nvSpPr>
        <p:spPr>
          <a:xfrm>
            <a:off x="-1"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chemeClr val="accent5">
              <a:lumMod val="75000"/>
              <a:alpha val="79998"/>
            </a:schemeClr>
          </a:solidFill>
        </p:spPr>
        <p:txBody>
          <a:bodyPr wrap="square" lIns="0" tIns="0" rIns="0" bIns="0" rtlCol="0"/>
          <a:lstStyle/>
          <a:p>
            <a:endParaRPr sz="1351"/>
          </a:p>
        </p:txBody>
      </p:sp>
      <p:sp>
        <p:nvSpPr>
          <p:cNvPr id="6" name="object 4">
            <a:extLst>
              <a:ext uri="{FF2B5EF4-FFF2-40B4-BE49-F238E27FC236}">
                <a16:creationId xmlns:a16="http://schemas.microsoft.com/office/drawing/2014/main" id="{B077B015-558F-9043-2D73-AAFF050994BD}"/>
              </a:ext>
            </a:extLst>
          </p:cNvPr>
          <p:cNvSpPr/>
          <p:nvPr userDrawn="1"/>
        </p:nvSpPr>
        <p:spPr>
          <a:xfrm>
            <a:off x="0" y="0"/>
            <a:ext cx="7136131" cy="6858000"/>
          </a:xfrm>
          <a:custGeom>
            <a:avLst/>
            <a:gdLst/>
            <a:ahLst/>
            <a:cxnLst/>
            <a:rect l="l" t="t" r="r" b="b"/>
            <a:pathLst>
              <a:path w="9514840" h="9144000">
                <a:moveTo>
                  <a:pt x="9514700" y="0"/>
                </a:moveTo>
                <a:lnTo>
                  <a:pt x="0" y="0"/>
                </a:lnTo>
                <a:lnTo>
                  <a:pt x="0" y="9144000"/>
                </a:lnTo>
                <a:lnTo>
                  <a:pt x="6301765" y="9144000"/>
                </a:lnTo>
                <a:lnTo>
                  <a:pt x="9514700" y="0"/>
                </a:lnTo>
                <a:close/>
              </a:path>
            </a:pathLst>
          </a:custGeom>
          <a:solidFill>
            <a:srgbClr val="F2AF40"/>
          </a:solidFill>
        </p:spPr>
        <p:txBody>
          <a:bodyPr wrap="square" lIns="0" tIns="0" rIns="0" bIns="0" rtlCol="0"/>
          <a:lstStyle/>
          <a:p>
            <a:endParaRPr sz="1351"/>
          </a:p>
        </p:txBody>
      </p:sp>
      <p:sp>
        <p:nvSpPr>
          <p:cNvPr id="7" name="object 5" hidden="1">
            <a:extLst>
              <a:ext uri="{FF2B5EF4-FFF2-40B4-BE49-F238E27FC236}">
                <a16:creationId xmlns:a16="http://schemas.microsoft.com/office/drawing/2014/main" id="{E52027AF-4A23-A6B2-4606-085831F4ECD4}"/>
              </a:ext>
            </a:extLst>
          </p:cNvPr>
          <p:cNvSpPr txBox="1"/>
          <p:nvPr userDrawn="1"/>
        </p:nvSpPr>
        <p:spPr>
          <a:xfrm>
            <a:off x="827057" y="2246593"/>
            <a:ext cx="3122771" cy="2923877"/>
          </a:xfrm>
          <a:prstGeom prst="rect">
            <a:avLst/>
          </a:prstGeom>
        </p:spPr>
        <p:txBody>
          <a:bodyPr vert="horz" wrap="square" lIns="0" tIns="190500" rIns="0" bIns="0" rtlCol="0">
            <a:spAutoFit/>
          </a:bodyPr>
          <a:lstStyle/>
          <a:p>
            <a:pPr marL="9525" marR="3811">
              <a:lnSpc>
                <a:spcPts val="7125"/>
              </a:lnSpc>
              <a:spcBef>
                <a:spcPts val="1500"/>
              </a:spcBef>
            </a:pPr>
            <a:r>
              <a:rPr sz="7125" b="1" dirty="0">
                <a:solidFill>
                  <a:srgbClr val="FFFFFF"/>
                </a:solidFill>
                <a:latin typeface="+mj-lt"/>
                <a:cs typeface="Tahoma"/>
              </a:rPr>
              <a:t>Title of module</a:t>
            </a:r>
            <a:r>
              <a:rPr lang="en-GB" sz="7125" b="1" dirty="0">
                <a:solidFill>
                  <a:srgbClr val="FFFFFF"/>
                </a:solidFill>
                <a:latin typeface="+mj-lt"/>
                <a:cs typeface="Tahoma"/>
              </a:rPr>
              <a:t> here</a:t>
            </a:r>
            <a:endParaRPr sz="7125" dirty="0">
              <a:latin typeface="+mj-lt"/>
              <a:cs typeface="Tahoma"/>
            </a:endParaRPr>
          </a:p>
        </p:txBody>
      </p:sp>
      <p:sp>
        <p:nvSpPr>
          <p:cNvPr id="8" name="object 7">
            <a:extLst>
              <a:ext uri="{FF2B5EF4-FFF2-40B4-BE49-F238E27FC236}">
                <a16:creationId xmlns:a16="http://schemas.microsoft.com/office/drawing/2014/main" id="{946F09BE-0380-2DF1-98DF-90C884D2CE7D}"/>
              </a:ext>
            </a:extLst>
          </p:cNvPr>
          <p:cNvSpPr/>
          <p:nvPr userDrawn="1"/>
        </p:nvSpPr>
        <p:spPr>
          <a:xfrm>
            <a:off x="583483" y="5570630"/>
            <a:ext cx="6399848" cy="802959"/>
          </a:xfrm>
          <a:custGeom>
            <a:avLst/>
            <a:gdLst/>
            <a:ahLst/>
            <a:cxnLst/>
            <a:rect l="l" t="t" r="r" b="b"/>
            <a:pathLst>
              <a:path w="8533130" h="1070609">
                <a:moveTo>
                  <a:pt x="8532914" y="530733"/>
                </a:moveTo>
                <a:lnTo>
                  <a:pt x="8002181" y="0"/>
                </a:lnTo>
                <a:lnTo>
                  <a:pt x="0" y="8648"/>
                </a:lnTo>
                <a:lnTo>
                  <a:pt x="0" y="1070127"/>
                </a:lnTo>
                <a:lnTo>
                  <a:pt x="8002181" y="1061466"/>
                </a:lnTo>
                <a:lnTo>
                  <a:pt x="8532914" y="530733"/>
                </a:lnTo>
                <a:close/>
              </a:path>
            </a:pathLst>
          </a:custGeom>
          <a:solidFill>
            <a:srgbClr val="F2AF40"/>
          </a:solidFill>
        </p:spPr>
        <p:txBody>
          <a:bodyPr wrap="square" lIns="0" tIns="0" rIns="0" bIns="0" rtlCol="0"/>
          <a:lstStyle/>
          <a:p>
            <a:endParaRPr sz="1351"/>
          </a:p>
        </p:txBody>
      </p:sp>
      <p:grpSp>
        <p:nvGrpSpPr>
          <p:cNvPr id="9" name="Logo">
            <a:extLst>
              <a:ext uri="{FF2B5EF4-FFF2-40B4-BE49-F238E27FC236}">
                <a16:creationId xmlns:a16="http://schemas.microsoft.com/office/drawing/2014/main" id="{340C28C6-4C30-FB0F-D28C-848ABF32F885}"/>
              </a:ext>
            </a:extLst>
          </p:cNvPr>
          <p:cNvGrpSpPr/>
          <p:nvPr userDrawn="1"/>
        </p:nvGrpSpPr>
        <p:grpSpPr>
          <a:xfrm>
            <a:off x="735140" y="630641"/>
            <a:ext cx="4337685" cy="1111439"/>
            <a:chOff x="980186" y="840853"/>
            <a:chExt cx="5783580" cy="1481917"/>
          </a:xfrm>
        </p:grpSpPr>
        <p:sp>
          <p:nvSpPr>
            <p:cNvPr id="10" name="object 8">
              <a:extLst>
                <a:ext uri="{FF2B5EF4-FFF2-40B4-BE49-F238E27FC236}">
                  <a16:creationId xmlns:a16="http://schemas.microsoft.com/office/drawing/2014/main" id="{F26C79B3-0388-EC81-270D-CA3EC0DA4C0E}"/>
                </a:ext>
              </a:extLst>
            </p:cNvPr>
            <p:cNvSpPr/>
            <p:nvPr/>
          </p:nvSpPr>
          <p:spPr>
            <a:xfrm>
              <a:off x="980186" y="840853"/>
              <a:ext cx="5783580" cy="1448435"/>
            </a:xfrm>
            <a:custGeom>
              <a:avLst/>
              <a:gdLst/>
              <a:ahLst/>
              <a:cxnLst/>
              <a:rect l="l" t="t" r="r" b="b"/>
              <a:pathLst>
                <a:path w="5783580" h="1448435">
                  <a:moveTo>
                    <a:pt x="1481251" y="631748"/>
                  </a:moveTo>
                  <a:lnTo>
                    <a:pt x="1466418" y="583907"/>
                  </a:lnTo>
                  <a:lnTo>
                    <a:pt x="1447292" y="539292"/>
                  </a:lnTo>
                  <a:lnTo>
                    <a:pt x="1424190" y="497840"/>
                  </a:lnTo>
                  <a:lnTo>
                    <a:pt x="1397482" y="459498"/>
                  </a:lnTo>
                  <a:lnTo>
                    <a:pt x="1367497" y="424230"/>
                  </a:lnTo>
                  <a:lnTo>
                    <a:pt x="1334579" y="391960"/>
                  </a:lnTo>
                  <a:lnTo>
                    <a:pt x="1299070" y="362648"/>
                  </a:lnTo>
                  <a:lnTo>
                    <a:pt x="1261300" y="336232"/>
                  </a:lnTo>
                  <a:lnTo>
                    <a:pt x="1221638" y="312674"/>
                  </a:lnTo>
                  <a:lnTo>
                    <a:pt x="1180388" y="291909"/>
                  </a:lnTo>
                  <a:lnTo>
                    <a:pt x="1137932" y="273875"/>
                  </a:lnTo>
                  <a:lnTo>
                    <a:pt x="1094574" y="258546"/>
                  </a:lnTo>
                  <a:lnTo>
                    <a:pt x="1050683" y="245846"/>
                  </a:lnTo>
                  <a:lnTo>
                    <a:pt x="1006576" y="235724"/>
                  </a:lnTo>
                  <a:lnTo>
                    <a:pt x="962621" y="228130"/>
                  </a:lnTo>
                  <a:lnTo>
                    <a:pt x="919149" y="223024"/>
                  </a:lnTo>
                  <a:lnTo>
                    <a:pt x="876503" y="220332"/>
                  </a:lnTo>
                  <a:lnTo>
                    <a:pt x="835012" y="220014"/>
                  </a:lnTo>
                  <a:lnTo>
                    <a:pt x="795032" y="222008"/>
                  </a:lnTo>
                  <a:lnTo>
                    <a:pt x="756894" y="226275"/>
                  </a:lnTo>
                  <a:lnTo>
                    <a:pt x="720953" y="232740"/>
                  </a:lnTo>
                  <a:lnTo>
                    <a:pt x="687539" y="241376"/>
                  </a:lnTo>
                  <a:lnTo>
                    <a:pt x="738047" y="209956"/>
                  </a:lnTo>
                  <a:lnTo>
                    <a:pt x="789012" y="184950"/>
                  </a:lnTo>
                  <a:lnTo>
                    <a:pt x="839901" y="165849"/>
                  </a:lnTo>
                  <a:lnTo>
                    <a:pt x="890206" y="152120"/>
                  </a:lnTo>
                  <a:lnTo>
                    <a:pt x="939406" y="143268"/>
                  </a:lnTo>
                  <a:lnTo>
                    <a:pt x="986993" y="138772"/>
                  </a:lnTo>
                  <a:lnTo>
                    <a:pt x="1032446" y="138112"/>
                  </a:lnTo>
                  <a:lnTo>
                    <a:pt x="1075245" y="140779"/>
                  </a:lnTo>
                  <a:lnTo>
                    <a:pt x="1114869" y="146278"/>
                  </a:lnTo>
                  <a:lnTo>
                    <a:pt x="1150810" y="154063"/>
                  </a:lnTo>
                  <a:lnTo>
                    <a:pt x="1182547" y="163652"/>
                  </a:lnTo>
                  <a:lnTo>
                    <a:pt x="1122591" y="137668"/>
                  </a:lnTo>
                  <a:lnTo>
                    <a:pt x="1063028" y="118084"/>
                  </a:lnTo>
                  <a:lnTo>
                    <a:pt x="1004087" y="104419"/>
                  </a:lnTo>
                  <a:lnTo>
                    <a:pt x="945997" y="96151"/>
                  </a:lnTo>
                  <a:lnTo>
                    <a:pt x="888974" y="92824"/>
                  </a:lnTo>
                  <a:lnTo>
                    <a:pt x="833247" y="93916"/>
                  </a:lnTo>
                  <a:lnTo>
                    <a:pt x="779030" y="98958"/>
                  </a:lnTo>
                  <a:lnTo>
                    <a:pt x="726554" y="107442"/>
                  </a:lnTo>
                  <a:lnTo>
                    <a:pt x="676021" y="118897"/>
                  </a:lnTo>
                  <a:lnTo>
                    <a:pt x="627684" y="132803"/>
                  </a:lnTo>
                  <a:lnTo>
                    <a:pt x="581748" y="148704"/>
                  </a:lnTo>
                  <a:lnTo>
                    <a:pt x="538429" y="166077"/>
                  </a:lnTo>
                  <a:lnTo>
                    <a:pt x="497967" y="184442"/>
                  </a:lnTo>
                  <a:lnTo>
                    <a:pt x="460565" y="203314"/>
                  </a:lnTo>
                  <a:lnTo>
                    <a:pt x="426466" y="222199"/>
                  </a:lnTo>
                  <a:lnTo>
                    <a:pt x="369036" y="258038"/>
                  </a:lnTo>
                  <a:lnTo>
                    <a:pt x="327444" y="288023"/>
                  </a:lnTo>
                  <a:lnTo>
                    <a:pt x="313143" y="299605"/>
                  </a:lnTo>
                  <a:lnTo>
                    <a:pt x="333171" y="267004"/>
                  </a:lnTo>
                  <a:lnTo>
                    <a:pt x="360895" y="232257"/>
                  </a:lnTo>
                  <a:lnTo>
                    <a:pt x="395147" y="196367"/>
                  </a:lnTo>
                  <a:lnTo>
                    <a:pt x="434733" y="160375"/>
                  </a:lnTo>
                  <a:lnTo>
                    <a:pt x="478485" y="125310"/>
                  </a:lnTo>
                  <a:lnTo>
                    <a:pt x="525233" y="92214"/>
                  </a:lnTo>
                  <a:lnTo>
                    <a:pt x="573786" y="62090"/>
                  </a:lnTo>
                  <a:lnTo>
                    <a:pt x="622973" y="36004"/>
                  </a:lnTo>
                  <a:lnTo>
                    <a:pt x="671614" y="14960"/>
                  </a:lnTo>
                  <a:lnTo>
                    <a:pt x="718540" y="0"/>
                  </a:lnTo>
                  <a:lnTo>
                    <a:pt x="667131" y="6604"/>
                  </a:lnTo>
                  <a:lnTo>
                    <a:pt x="617207" y="15735"/>
                  </a:lnTo>
                  <a:lnTo>
                    <a:pt x="568833" y="27368"/>
                  </a:lnTo>
                  <a:lnTo>
                    <a:pt x="522046" y="41427"/>
                  </a:lnTo>
                  <a:lnTo>
                    <a:pt x="476910" y="57886"/>
                  </a:lnTo>
                  <a:lnTo>
                    <a:pt x="433476" y="76708"/>
                  </a:lnTo>
                  <a:lnTo>
                    <a:pt x="391769" y="97840"/>
                  </a:lnTo>
                  <a:lnTo>
                    <a:pt x="351866" y="121234"/>
                  </a:lnTo>
                  <a:lnTo>
                    <a:pt x="313804" y="146850"/>
                  </a:lnTo>
                  <a:lnTo>
                    <a:pt x="277634" y="174650"/>
                  </a:lnTo>
                  <a:lnTo>
                    <a:pt x="243420" y="204584"/>
                  </a:lnTo>
                  <a:lnTo>
                    <a:pt x="211188" y="236613"/>
                  </a:lnTo>
                  <a:lnTo>
                    <a:pt x="181000" y="270700"/>
                  </a:lnTo>
                  <a:lnTo>
                    <a:pt x="152895" y="306781"/>
                  </a:lnTo>
                  <a:lnTo>
                    <a:pt x="126949" y="344830"/>
                  </a:lnTo>
                  <a:lnTo>
                    <a:pt x="103187" y="384784"/>
                  </a:lnTo>
                  <a:lnTo>
                    <a:pt x="81673" y="426631"/>
                  </a:lnTo>
                  <a:lnTo>
                    <a:pt x="62445" y="470293"/>
                  </a:lnTo>
                  <a:lnTo>
                    <a:pt x="45554" y="515759"/>
                  </a:lnTo>
                  <a:lnTo>
                    <a:pt x="31064" y="562952"/>
                  </a:lnTo>
                  <a:lnTo>
                    <a:pt x="19024" y="611860"/>
                  </a:lnTo>
                  <a:lnTo>
                    <a:pt x="9461" y="662419"/>
                  </a:lnTo>
                  <a:lnTo>
                    <a:pt x="2489" y="719175"/>
                  </a:lnTo>
                  <a:lnTo>
                    <a:pt x="0" y="774280"/>
                  </a:lnTo>
                  <a:lnTo>
                    <a:pt x="1739" y="827671"/>
                  </a:lnTo>
                  <a:lnTo>
                    <a:pt x="7493" y="879297"/>
                  </a:lnTo>
                  <a:lnTo>
                    <a:pt x="17005" y="929093"/>
                  </a:lnTo>
                  <a:lnTo>
                    <a:pt x="30035" y="977011"/>
                  </a:lnTo>
                  <a:lnTo>
                    <a:pt x="46355" y="1022997"/>
                  </a:lnTo>
                  <a:lnTo>
                    <a:pt x="65709" y="1066977"/>
                  </a:lnTo>
                  <a:lnTo>
                    <a:pt x="87871" y="1108900"/>
                  </a:lnTo>
                  <a:lnTo>
                    <a:pt x="112598" y="1148715"/>
                  </a:lnTo>
                  <a:lnTo>
                    <a:pt x="139636" y="1186357"/>
                  </a:lnTo>
                  <a:lnTo>
                    <a:pt x="168757" y="1221778"/>
                  </a:lnTo>
                  <a:lnTo>
                    <a:pt x="199720" y="1254912"/>
                  </a:lnTo>
                  <a:lnTo>
                    <a:pt x="232295" y="1285697"/>
                  </a:lnTo>
                  <a:lnTo>
                    <a:pt x="266217" y="1314094"/>
                  </a:lnTo>
                  <a:lnTo>
                    <a:pt x="301269" y="1340040"/>
                  </a:lnTo>
                  <a:lnTo>
                    <a:pt x="337210" y="1363459"/>
                  </a:lnTo>
                  <a:lnTo>
                    <a:pt x="373786" y="1384325"/>
                  </a:lnTo>
                  <a:lnTo>
                    <a:pt x="410756" y="1402549"/>
                  </a:lnTo>
                  <a:lnTo>
                    <a:pt x="447903" y="1418094"/>
                  </a:lnTo>
                  <a:lnTo>
                    <a:pt x="484962" y="1430909"/>
                  </a:lnTo>
                  <a:lnTo>
                    <a:pt x="557885" y="1448066"/>
                  </a:lnTo>
                  <a:lnTo>
                    <a:pt x="515378" y="1422057"/>
                  </a:lnTo>
                  <a:lnTo>
                    <a:pt x="476211" y="1393964"/>
                  </a:lnTo>
                  <a:lnTo>
                    <a:pt x="440334" y="1363941"/>
                  </a:lnTo>
                  <a:lnTo>
                    <a:pt x="407708" y="1332153"/>
                  </a:lnTo>
                  <a:lnTo>
                    <a:pt x="378282" y="1298752"/>
                  </a:lnTo>
                  <a:lnTo>
                    <a:pt x="352018" y="1263929"/>
                  </a:lnTo>
                  <a:lnTo>
                    <a:pt x="328866" y="1227810"/>
                  </a:lnTo>
                  <a:lnTo>
                    <a:pt x="308775" y="1190586"/>
                  </a:lnTo>
                  <a:lnTo>
                    <a:pt x="291731" y="1152398"/>
                  </a:lnTo>
                  <a:lnTo>
                    <a:pt x="277647" y="1113421"/>
                  </a:lnTo>
                  <a:lnTo>
                    <a:pt x="266522" y="1073823"/>
                  </a:lnTo>
                  <a:lnTo>
                    <a:pt x="258279" y="1033754"/>
                  </a:lnTo>
                  <a:lnTo>
                    <a:pt x="252882" y="993381"/>
                  </a:lnTo>
                  <a:lnTo>
                    <a:pt x="250291" y="952868"/>
                  </a:lnTo>
                  <a:lnTo>
                    <a:pt x="250469" y="912380"/>
                  </a:lnTo>
                  <a:lnTo>
                    <a:pt x="253352" y="872070"/>
                  </a:lnTo>
                  <a:lnTo>
                    <a:pt x="258914" y="832104"/>
                  </a:lnTo>
                  <a:lnTo>
                    <a:pt x="267106" y="792645"/>
                  </a:lnTo>
                  <a:lnTo>
                    <a:pt x="277876" y="753859"/>
                  </a:lnTo>
                  <a:lnTo>
                    <a:pt x="291185" y="715911"/>
                  </a:lnTo>
                  <a:lnTo>
                    <a:pt x="306984" y="678954"/>
                  </a:lnTo>
                  <a:lnTo>
                    <a:pt x="325234" y="643166"/>
                  </a:lnTo>
                  <a:lnTo>
                    <a:pt x="345897" y="608685"/>
                  </a:lnTo>
                  <a:lnTo>
                    <a:pt x="368922" y="575691"/>
                  </a:lnTo>
                  <a:lnTo>
                    <a:pt x="394258" y="544334"/>
                  </a:lnTo>
                  <a:lnTo>
                    <a:pt x="421868" y="514794"/>
                  </a:lnTo>
                  <a:lnTo>
                    <a:pt x="451700" y="487235"/>
                  </a:lnTo>
                  <a:lnTo>
                    <a:pt x="483730" y="461797"/>
                  </a:lnTo>
                  <a:lnTo>
                    <a:pt x="517893" y="438645"/>
                  </a:lnTo>
                  <a:lnTo>
                    <a:pt x="554151" y="417969"/>
                  </a:lnTo>
                  <a:lnTo>
                    <a:pt x="599020" y="396595"/>
                  </a:lnTo>
                  <a:lnTo>
                    <a:pt x="644880" y="378548"/>
                  </a:lnTo>
                  <a:lnTo>
                    <a:pt x="691527" y="363753"/>
                  </a:lnTo>
                  <a:lnTo>
                    <a:pt x="738759" y="352132"/>
                  </a:lnTo>
                  <a:lnTo>
                    <a:pt x="786384" y="343598"/>
                  </a:lnTo>
                  <a:lnTo>
                    <a:pt x="834186" y="338086"/>
                  </a:lnTo>
                  <a:lnTo>
                    <a:pt x="881976" y="335508"/>
                  </a:lnTo>
                  <a:lnTo>
                    <a:pt x="929551" y="335800"/>
                  </a:lnTo>
                  <a:lnTo>
                    <a:pt x="976718" y="338874"/>
                  </a:lnTo>
                  <a:lnTo>
                    <a:pt x="1023264" y="344665"/>
                  </a:lnTo>
                  <a:lnTo>
                    <a:pt x="1068984" y="353085"/>
                  </a:lnTo>
                  <a:lnTo>
                    <a:pt x="1113701" y="364070"/>
                  </a:lnTo>
                  <a:lnTo>
                    <a:pt x="1157198" y="377532"/>
                  </a:lnTo>
                  <a:lnTo>
                    <a:pt x="1199286" y="393395"/>
                  </a:lnTo>
                  <a:lnTo>
                    <a:pt x="1239748" y="411581"/>
                  </a:lnTo>
                  <a:lnTo>
                    <a:pt x="1278407" y="432028"/>
                  </a:lnTo>
                  <a:lnTo>
                    <a:pt x="1315034" y="454647"/>
                  </a:lnTo>
                  <a:lnTo>
                    <a:pt x="1349451" y="479361"/>
                  </a:lnTo>
                  <a:lnTo>
                    <a:pt x="1381442" y="506107"/>
                  </a:lnTo>
                  <a:lnTo>
                    <a:pt x="1410830" y="534784"/>
                  </a:lnTo>
                  <a:lnTo>
                    <a:pt x="1437386" y="565340"/>
                  </a:lnTo>
                  <a:lnTo>
                    <a:pt x="1460931" y="597687"/>
                  </a:lnTo>
                  <a:lnTo>
                    <a:pt x="1481251" y="631748"/>
                  </a:lnTo>
                  <a:close/>
                </a:path>
                <a:path w="5783580" h="1448435">
                  <a:moveTo>
                    <a:pt x="2353716" y="1091501"/>
                  </a:moveTo>
                  <a:lnTo>
                    <a:pt x="2074570" y="1091501"/>
                  </a:lnTo>
                  <a:lnTo>
                    <a:pt x="2074570" y="500951"/>
                  </a:lnTo>
                  <a:lnTo>
                    <a:pt x="1944878" y="500951"/>
                  </a:lnTo>
                  <a:lnTo>
                    <a:pt x="1944878" y="1091501"/>
                  </a:lnTo>
                  <a:lnTo>
                    <a:pt x="1944878" y="1198181"/>
                  </a:lnTo>
                  <a:lnTo>
                    <a:pt x="2353716" y="1198181"/>
                  </a:lnTo>
                  <a:lnTo>
                    <a:pt x="2353716" y="1091501"/>
                  </a:lnTo>
                  <a:close/>
                </a:path>
                <a:path w="5783580" h="1448435">
                  <a:moveTo>
                    <a:pt x="2836799" y="920356"/>
                  </a:moveTo>
                  <a:lnTo>
                    <a:pt x="2832824" y="869797"/>
                  </a:lnTo>
                  <a:lnTo>
                    <a:pt x="2820886" y="825144"/>
                  </a:lnTo>
                  <a:lnTo>
                    <a:pt x="2801848" y="786701"/>
                  </a:lnTo>
                  <a:lnTo>
                    <a:pt x="2776537" y="754748"/>
                  </a:lnTo>
                  <a:lnTo>
                    <a:pt x="2745384" y="729500"/>
                  </a:lnTo>
                  <a:lnTo>
                    <a:pt x="2729763" y="720598"/>
                  </a:lnTo>
                  <a:lnTo>
                    <a:pt x="2729763" y="894321"/>
                  </a:lnTo>
                  <a:lnTo>
                    <a:pt x="2506065" y="894321"/>
                  </a:lnTo>
                  <a:lnTo>
                    <a:pt x="2519578" y="846467"/>
                  </a:lnTo>
                  <a:lnTo>
                    <a:pt x="2543670" y="810907"/>
                  </a:lnTo>
                  <a:lnTo>
                    <a:pt x="2578760" y="788860"/>
                  </a:lnTo>
                  <a:lnTo>
                    <a:pt x="2625153" y="781507"/>
                  </a:lnTo>
                  <a:lnTo>
                    <a:pt x="2637993" y="782066"/>
                  </a:lnTo>
                  <a:lnTo>
                    <a:pt x="2680906" y="795299"/>
                  </a:lnTo>
                  <a:lnTo>
                    <a:pt x="2710307" y="822807"/>
                  </a:lnTo>
                  <a:lnTo>
                    <a:pt x="2726245" y="861098"/>
                  </a:lnTo>
                  <a:lnTo>
                    <a:pt x="2729763" y="894321"/>
                  </a:lnTo>
                  <a:lnTo>
                    <a:pt x="2729763" y="720598"/>
                  </a:lnTo>
                  <a:lnTo>
                    <a:pt x="2688691" y="704583"/>
                  </a:lnTo>
                  <a:lnTo>
                    <a:pt x="2645664" y="697103"/>
                  </a:lnTo>
                  <a:lnTo>
                    <a:pt x="2622740" y="696163"/>
                  </a:lnTo>
                  <a:lnTo>
                    <a:pt x="2595727" y="697369"/>
                  </a:lnTo>
                  <a:lnTo>
                    <a:pt x="2545956" y="707021"/>
                  </a:lnTo>
                  <a:lnTo>
                    <a:pt x="2501976" y="725957"/>
                  </a:lnTo>
                  <a:lnTo>
                    <a:pt x="2464612" y="752119"/>
                  </a:lnTo>
                  <a:lnTo>
                    <a:pt x="2434044" y="784999"/>
                  </a:lnTo>
                  <a:lnTo>
                    <a:pt x="2410536" y="823810"/>
                  </a:lnTo>
                  <a:lnTo>
                    <a:pt x="2394280" y="868057"/>
                  </a:lnTo>
                  <a:lnTo>
                    <a:pt x="2386088" y="915670"/>
                  </a:lnTo>
                  <a:lnTo>
                    <a:pt x="2385060" y="940600"/>
                  </a:lnTo>
                  <a:lnTo>
                    <a:pt x="2386241" y="972159"/>
                  </a:lnTo>
                  <a:lnTo>
                    <a:pt x="2395639" y="1029411"/>
                  </a:lnTo>
                  <a:lnTo>
                    <a:pt x="2414143" y="1078826"/>
                  </a:lnTo>
                  <a:lnTo>
                    <a:pt x="2439936" y="1120279"/>
                  </a:lnTo>
                  <a:lnTo>
                    <a:pt x="2472563" y="1153756"/>
                  </a:lnTo>
                  <a:lnTo>
                    <a:pt x="2511133" y="1179080"/>
                  </a:lnTo>
                  <a:lnTo>
                    <a:pt x="2555214" y="1196149"/>
                  </a:lnTo>
                  <a:lnTo>
                    <a:pt x="2603195" y="1204696"/>
                  </a:lnTo>
                  <a:lnTo>
                    <a:pt x="2628531" y="1205763"/>
                  </a:lnTo>
                  <a:lnTo>
                    <a:pt x="2641650" y="1205522"/>
                  </a:lnTo>
                  <a:lnTo>
                    <a:pt x="2682278" y="1201915"/>
                  </a:lnTo>
                  <a:lnTo>
                    <a:pt x="2723324" y="1193012"/>
                  </a:lnTo>
                  <a:lnTo>
                    <a:pt x="2762974" y="1177683"/>
                  </a:lnTo>
                  <a:lnTo>
                    <a:pt x="2800108" y="1155293"/>
                  </a:lnTo>
                  <a:lnTo>
                    <a:pt x="2832455" y="1124762"/>
                  </a:lnTo>
                  <a:lnTo>
                    <a:pt x="2823591" y="1113675"/>
                  </a:lnTo>
                  <a:lnTo>
                    <a:pt x="2797746" y="1081379"/>
                  </a:lnTo>
                  <a:lnTo>
                    <a:pt x="2795181" y="1077849"/>
                  </a:lnTo>
                  <a:lnTo>
                    <a:pt x="2792120" y="1075105"/>
                  </a:lnTo>
                  <a:lnTo>
                    <a:pt x="2785046" y="1071257"/>
                  </a:lnTo>
                  <a:lnTo>
                    <a:pt x="2780881" y="1070292"/>
                  </a:lnTo>
                  <a:lnTo>
                    <a:pt x="2768663" y="1070292"/>
                  </a:lnTo>
                  <a:lnTo>
                    <a:pt x="2761018" y="1072540"/>
                  </a:lnTo>
                  <a:lnTo>
                    <a:pt x="2753156" y="1077048"/>
                  </a:lnTo>
                  <a:lnTo>
                    <a:pt x="2747010" y="1080516"/>
                  </a:lnTo>
                  <a:lnTo>
                    <a:pt x="2708681" y="1099832"/>
                  </a:lnTo>
                  <a:lnTo>
                    <a:pt x="2666073" y="1111999"/>
                  </a:lnTo>
                  <a:lnTo>
                    <a:pt x="2639136" y="1113675"/>
                  </a:lnTo>
                  <a:lnTo>
                    <a:pt x="2611170" y="1111453"/>
                  </a:lnTo>
                  <a:lnTo>
                    <a:pt x="2563926" y="1093622"/>
                  </a:lnTo>
                  <a:lnTo>
                    <a:pt x="2528697" y="1057643"/>
                  </a:lnTo>
                  <a:lnTo>
                    <a:pt x="2508212" y="1001712"/>
                  </a:lnTo>
                  <a:lnTo>
                    <a:pt x="2503665" y="966152"/>
                  </a:lnTo>
                  <a:lnTo>
                    <a:pt x="2814790" y="966152"/>
                  </a:lnTo>
                  <a:lnTo>
                    <a:pt x="2819273" y="965428"/>
                  </a:lnTo>
                  <a:lnTo>
                    <a:pt x="2836799" y="929360"/>
                  </a:lnTo>
                  <a:lnTo>
                    <a:pt x="2836799" y="920356"/>
                  </a:lnTo>
                  <a:close/>
                </a:path>
                <a:path w="5783580" h="1448435">
                  <a:moveTo>
                    <a:pt x="3357956" y="721067"/>
                  </a:moveTo>
                  <a:lnTo>
                    <a:pt x="3215716" y="721067"/>
                  </a:lnTo>
                  <a:lnTo>
                    <a:pt x="3203854" y="715987"/>
                  </a:lnTo>
                  <a:lnTo>
                    <a:pt x="3192576" y="711403"/>
                  </a:lnTo>
                  <a:lnTo>
                    <a:pt x="3192576" y="858227"/>
                  </a:lnTo>
                  <a:lnTo>
                    <a:pt x="3192234" y="867117"/>
                  </a:lnTo>
                  <a:lnTo>
                    <a:pt x="3180181" y="905217"/>
                  </a:lnTo>
                  <a:lnTo>
                    <a:pt x="3151263" y="930617"/>
                  </a:lnTo>
                  <a:lnTo>
                    <a:pt x="3143415" y="933157"/>
                  </a:lnTo>
                  <a:lnTo>
                    <a:pt x="3134855" y="936967"/>
                  </a:lnTo>
                  <a:lnTo>
                    <a:pt x="3115576" y="939507"/>
                  </a:lnTo>
                  <a:lnTo>
                    <a:pt x="3094317" y="939507"/>
                  </a:lnTo>
                  <a:lnTo>
                    <a:pt x="3075152" y="936967"/>
                  </a:lnTo>
                  <a:lnTo>
                    <a:pt x="3066516" y="933157"/>
                  </a:lnTo>
                  <a:lnTo>
                    <a:pt x="3058566" y="930617"/>
                  </a:lnTo>
                  <a:lnTo>
                    <a:pt x="3029521" y="905217"/>
                  </a:lnTo>
                  <a:lnTo>
                    <a:pt x="3017443" y="867117"/>
                  </a:lnTo>
                  <a:lnTo>
                    <a:pt x="3017088" y="858227"/>
                  </a:lnTo>
                  <a:lnTo>
                    <a:pt x="3018459" y="841717"/>
                  </a:lnTo>
                  <a:lnTo>
                    <a:pt x="3039033" y="801077"/>
                  </a:lnTo>
                  <a:lnTo>
                    <a:pt x="3084284" y="780757"/>
                  </a:lnTo>
                  <a:lnTo>
                    <a:pt x="3104845" y="779487"/>
                  </a:lnTo>
                  <a:lnTo>
                    <a:pt x="3125419" y="780757"/>
                  </a:lnTo>
                  <a:lnTo>
                    <a:pt x="3170656" y="801077"/>
                  </a:lnTo>
                  <a:lnTo>
                    <a:pt x="3191205" y="841717"/>
                  </a:lnTo>
                  <a:lnTo>
                    <a:pt x="3192576" y="858227"/>
                  </a:lnTo>
                  <a:lnTo>
                    <a:pt x="3192576" y="711403"/>
                  </a:lnTo>
                  <a:lnTo>
                    <a:pt x="3135693" y="696937"/>
                  </a:lnTo>
                  <a:lnTo>
                    <a:pt x="3120517" y="695667"/>
                  </a:lnTo>
                  <a:lnTo>
                    <a:pt x="3104845" y="695667"/>
                  </a:lnTo>
                  <a:lnTo>
                    <a:pt x="3064040" y="698207"/>
                  </a:lnTo>
                  <a:lnTo>
                    <a:pt x="3026499" y="707097"/>
                  </a:lnTo>
                  <a:lnTo>
                    <a:pt x="2978048" y="728687"/>
                  </a:lnTo>
                  <a:lnTo>
                    <a:pt x="2940926" y="761707"/>
                  </a:lnTo>
                  <a:lnTo>
                    <a:pt x="2916898" y="804887"/>
                  </a:lnTo>
                  <a:lnTo>
                    <a:pt x="2908617" y="855687"/>
                  </a:lnTo>
                  <a:lnTo>
                    <a:pt x="2909963" y="877277"/>
                  </a:lnTo>
                  <a:lnTo>
                    <a:pt x="2920695" y="917917"/>
                  </a:lnTo>
                  <a:lnTo>
                    <a:pt x="2941815" y="950937"/>
                  </a:lnTo>
                  <a:lnTo>
                    <a:pt x="2971342" y="977607"/>
                  </a:lnTo>
                  <a:lnTo>
                    <a:pt x="2989135" y="989037"/>
                  </a:lnTo>
                  <a:lnTo>
                    <a:pt x="2981210" y="992847"/>
                  </a:lnTo>
                  <a:lnTo>
                    <a:pt x="2949664" y="1018247"/>
                  </a:lnTo>
                  <a:lnTo>
                    <a:pt x="2940685" y="1029677"/>
                  </a:lnTo>
                  <a:lnTo>
                    <a:pt x="2936964" y="1034757"/>
                  </a:lnTo>
                  <a:lnTo>
                    <a:pt x="2933750" y="1041107"/>
                  </a:lnTo>
                  <a:lnTo>
                    <a:pt x="2928874" y="1052537"/>
                  </a:lnTo>
                  <a:lnTo>
                    <a:pt x="2926296" y="1060157"/>
                  </a:lnTo>
                  <a:lnTo>
                    <a:pt x="2925013" y="1067777"/>
                  </a:lnTo>
                  <a:lnTo>
                    <a:pt x="2925089" y="1076667"/>
                  </a:lnTo>
                  <a:lnTo>
                    <a:pt x="2936100" y="1119847"/>
                  </a:lnTo>
                  <a:lnTo>
                    <a:pt x="2965513" y="1146517"/>
                  </a:lnTo>
                  <a:lnTo>
                    <a:pt x="2947733" y="1154137"/>
                  </a:lnTo>
                  <a:lnTo>
                    <a:pt x="2906687" y="1184617"/>
                  </a:lnTo>
                  <a:lnTo>
                    <a:pt x="2886811" y="1226527"/>
                  </a:lnTo>
                  <a:lnTo>
                    <a:pt x="2885567" y="1244307"/>
                  </a:lnTo>
                  <a:lnTo>
                    <a:pt x="2886329" y="1255737"/>
                  </a:lnTo>
                  <a:lnTo>
                    <a:pt x="2906598" y="1302727"/>
                  </a:lnTo>
                  <a:lnTo>
                    <a:pt x="2939719" y="1333207"/>
                  </a:lnTo>
                  <a:lnTo>
                    <a:pt x="2988576" y="1356067"/>
                  </a:lnTo>
                  <a:lnTo>
                    <a:pt x="3030080" y="1367497"/>
                  </a:lnTo>
                  <a:lnTo>
                    <a:pt x="3079013" y="1372577"/>
                  </a:lnTo>
                  <a:lnTo>
                    <a:pt x="3133953" y="1372577"/>
                  </a:lnTo>
                  <a:lnTo>
                    <a:pt x="3184588" y="1364957"/>
                  </a:lnTo>
                  <a:lnTo>
                    <a:pt x="3228860" y="1350987"/>
                  </a:lnTo>
                  <a:lnTo>
                    <a:pt x="3266338" y="1330667"/>
                  </a:lnTo>
                  <a:lnTo>
                    <a:pt x="3296907" y="1306537"/>
                  </a:lnTo>
                  <a:lnTo>
                    <a:pt x="3329279" y="1264627"/>
                  </a:lnTo>
                  <a:lnTo>
                    <a:pt x="3344418" y="1216367"/>
                  </a:lnTo>
                  <a:lnTo>
                    <a:pt x="3345421" y="1201127"/>
                  </a:lnTo>
                  <a:lnTo>
                    <a:pt x="3344570" y="1183347"/>
                  </a:lnTo>
                  <a:lnTo>
                    <a:pt x="3341992" y="1168107"/>
                  </a:lnTo>
                  <a:lnTo>
                    <a:pt x="3341128" y="1165567"/>
                  </a:lnTo>
                  <a:lnTo>
                    <a:pt x="3337699" y="1155407"/>
                  </a:lnTo>
                  <a:lnTo>
                    <a:pt x="3315779" y="1122387"/>
                  </a:lnTo>
                  <a:lnTo>
                    <a:pt x="3283940" y="1100797"/>
                  </a:lnTo>
                  <a:lnTo>
                    <a:pt x="3244646" y="1088097"/>
                  </a:lnTo>
                  <a:lnTo>
                    <a:pt x="3235490" y="1086497"/>
                  </a:lnTo>
                  <a:lnTo>
                    <a:pt x="3235490" y="1220177"/>
                  </a:lnTo>
                  <a:lnTo>
                    <a:pt x="3235045" y="1227797"/>
                  </a:lnTo>
                  <a:lnTo>
                    <a:pt x="3212668" y="1264627"/>
                  </a:lnTo>
                  <a:lnTo>
                    <a:pt x="3205353" y="1268437"/>
                  </a:lnTo>
                  <a:lnTo>
                    <a:pt x="3196996" y="1273517"/>
                  </a:lnTo>
                  <a:lnTo>
                    <a:pt x="3187585" y="1277327"/>
                  </a:lnTo>
                  <a:lnTo>
                    <a:pt x="3177121" y="1279867"/>
                  </a:lnTo>
                  <a:lnTo>
                    <a:pt x="3165589" y="1283677"/>
                  </a:lnTo>
                  <a:lnTo>
                    <a:pt x="3152965" y="1284947"/>
                  </a:lnTo>
                  <a:lnTo>
                    <a:pt x="3139198" y="1287487"/>
                  </a:lnTo>
                  <a:lnTo>
                    <a:pt x="3124289" y="1287487"/>
                  </a:lnTo>
                  <a:lnTo>
                    <a:pt x="3108223" y="1288757"/>
                  </a:lnTo>
                  <a:lnTo>
                    <a:pt x="3092475" y="1287487"/>
                  </a:lnTo>
                  <a:lnTo>
                    <a:pt x="3077972" y="1287487"/>
                  </a:lnTo>
                  <a:lnTo>
                    <a:pt x="3032226" y="1278597"/>
                  </a:lnTo>
                  <a:lnTo>
                    <a:pt x="2998901" y="1257007"/>
                  </a:lnTo>
                  <a:lnTo>
                    <a:pt x="2988653" y="1235417"/>
                  </a:lnTo>
                  <a:lnTo>
                    <a:pt x="2988653" y="1226527"/>
                  </a:lnTo>
                  <a:lnTo>
                    <a:pt x="3007588" y="1184617"/>
                  </a:lnTo>
                  <a:lnTo>
                    <a:pt x="3033484" y="1165567"/>
                  </a:lnTo>
                  <a:lnTo>
                    <a:pt x="3044685" y="1168107"/>
                  </a:lnTo>
                  <a:lnTo>
                    <a:pt x="3067697" y="1170647"/>
                  </a:lnTo>
                  <a:lnTo>
                    <a:pt x="3125800" y="1170647"/>
                  </a:lnTo>
                  <a:lnTo>
                    <a:pt x="3136874" y="1171917"/>
                  </a:lnTo>
                  <a:lnTo>
                    <a:pt x="3147631" y="1171917"/>
                  </a:lnTo>
                  <a:lnTo>
                    <a:pt x="3158083" y="1173187"/>
                  </a:lnTo>
                  <a:lnTo>
                    <a:pt x="3168243" y="1173187"/>
                  </a:lnTo>
                  <a:lnTo>
                    <a:pt x="3177933" y="1174457"/>
                  </a:lnTo>
                  <a:lnTo>
                    <a:pt x="3186976" y="1176997"/>
                  </a:lnTo>
                  <a:lnTo>
                    <a:pt x="3195409" y="1178267"/>
                  </a:lnTo>
                  <a:lnTo>
                    <a:pt x="3203194" y="1180807"/>
                  </a:lnTo>
                  <a:lnTo>
                    <a:pt x="3210268" y="1184617"/>
                  </a:lnTo>
                  <a:lnTo>
                    <a:pt x="3216567" y="1187157"/>
                  </a:lnTo>
                  <a:lnTo>
                    <a:pt x="3222091" y="1190967"/>
                  </a:lnTo>
                  <a:lnTo>
                    <a:pt x="3235490" y="1220177"/>
                  </a:lnTo>
                  <a:lnTo>
                    <a:pt x="3235490" y="1086497"/>
                  </a:lnTo>
                  <a:lnTo>
                    <a:pt x="3201187" y="1080477"/>
                  </a:lnTo>
                  <a:lnTo>
                    <a:pt x="3171469" y="1077937"/>
                  </a:lnTo>
                  <a:lnTo>
                    <a:pt x="3142297" y="1077937"/>
                  </a:lnTo>
                  <a:lnTo>
                    <a:pt x="3127984" y="1076667"/>
                  </a:lnTo>
                  <a:lnTo>
                    <a:pt x="3101048" y="1076667"/>
                  </a:lnTo>
                  <a:lnTo>
                    <a:pt x="3077108" y="1074127"/>
                  </a:lnTo>
                  <a:lnTo>
                    <a:pt x="3034957" y="1060157"/>
                  </a:lnTo>
                  <a:lnTo>
                    <a:pt x="3027222" y="1042377"/>
                  </a:lnTo>
                  <a:lnTo>
                    <a:pt x="3028670" y="1033487"/>
                  </a:lnTo>
                  <a:lnTo>
                    <a:pt x="3033014" y="1025867"/>
                  </a:lnTo>
                  <a:lnTo>
                    <a:pt x="3040253" y="1018247"/>
                  </a:lnTo>
                  <a:lnTo>
                    <a:pt x="3050362" y="1010627"/>
                  </a:lnTo>
                  <a:lnTo>
                    <a:pt x="3063710" y="1013167"/>
                  </a:lnTo>
                  <a:lnTo>
                    <a:pt x="3090951" y="1015707"/>
                  </a:lnTo>
                  <a:lnTo>
                    <a:pt x="3125203" y="1015707"/>
                  </a:lnTo>
                  <a:lnTo>
                    <a:pt x="3144799" y="1013167"/>
                  </a:lnTo>
                  <a:lnTo>
                    <a:pt x="3157372" y="1010627"/>
                  </a:lnTo>
                  <a:lnTo>
                    <a:pt x="3163659" y="1009357"/>
                  </a:lnTo>
                  <a:lnTo>
                    <a:pt x="3214763" y="991577"/>
                  </a:lnTo>
                  <a:lnTo>
                    <a:pt x="3255162" y="961097"/>
                  </a:lnTo>
                  <a:lnTo>
                    <a:pt x="3283458" y="921727"/>
                  </a:lnTo>
                  <a:lnTo>
                    <a:pt x="3297263" y="873467"/>
                  </a:lnTo>
                  <a:lnTo>
                    <a:pt x="3298177" y="855687"/>
                  </a:lnTo>
                  <a:lnTo>
                    <a:pt x="3298012" y="848067"/>
                  </a:lnTo>
                  <a:lnTo>
                    <a:pt x="3290328" y="806157"/>
                  </a:lnTo>
                  <a:lnTo>
                    <a:pt x="3288055" y="799807"/>
                  </a:lnTo>
                  <a:lnTo>
                    <a:pt x="3332403" y="792187"/>
                  </a:lnTo>
                  <a:lnTo>
                    <a:pt x="3341725" y="789647"/>
                  </a:lnTo>
                  <a:lnTo>
                    <a:pt x="3348304" y="787107"/>
                  </a:lnTo>
                  <a:lnTo>
                    <a:pt x="3356013" y="779487"/>
                  </a:lnTo>
                  <a:lnTo>
                    <a:pt x="3357956" y="773137"/>
                  </a:lnTo>
                  <a:lnTo>
                    <a:pt x="3357956" y="721067"/>
                  </a:lnTo>
                  <a:close/>
                </a:path>
                <a:path w="5783580" h="1448435">
                  <a:moveTo>
                    <a:pt x="3820299" y="886117"/>
                  </a:moveTo>
                  <a:lnTo>
                    <a:pt x="3817213" y="845883"/>
                  </a:lnTo>
                  <a:lnTo>
                    <a:pt x="3801135" y="792010"/>
                  </a:lnTo>
                  <a:lnTo>
                    <a:pt x="3772077" y="748474"/>
                  </a:lnTo>
                  <a:lnTo>
                    <a:pt x="3730815" y="716749"/>
                  </a:lnTo>
                  <a:lnTo>
                    <a:pt x="3678123" y="698284"/>
                  </a:lnTo>
                  <a:lnTo>
                    <a:pt x="3637089" y="694728"/>
                  </a:lnTo>
                  <a:lnTo>
                    <a:pt x="3590277" y="697852"/>
                  </a:lnTo>
                  <a:lnTo>
                    <a:pt x="3546284" y="707224"/>
                  </a:lnTo>
                  <a:lnTo>
                    <a:pt x="3505111" y="722845"/>
                  </a:lnTo>
                  <a:lnTo>
                    <a:pt x="3466757" y="744715"/>
                  </a:lnTo>
                  <a:lnTo>
                    <a:pt x="3431235" y="772820"/>
                  </a:lnTo>
                  <a:lnTo>
                    <a:pt x="3452914" y="810907"/>
                  </a:lnTo>
                  <a:lnTo>
                    <a:pt x="3487636" y="832599"/>
                  </a:lnTo>
                  <a:lnTo>
                    <a:pt x="3526739" y="818692"/>
                  </a:lnTo>
                  <a:lnTo>
                    <a:pt x="3540429" y="810679"/>
                  </a:lnTo>
                  <a:lnTo>
                    <a:pt x="3547846" y="806564"/>
                  </a:lnTo>
                  <a:lnTo>
                    <a:pt x="3584168" y="792530"/>
                  </a:lnTo>
                  <a:lnTo>
                    <a:pt x="3622129" y="788733"/>
                  </a:lnTo>
                  <a:lnTo>
                    <a:pt x="3640950" y="790244"/>
                  </a:lnTo>
                  <a:lnTo>
                    <a:pt x="3683127" y="812787"/>
                  </a:lnTo>
                  <a:lnTo>
                    <a:pt x="3702786" y="863473"/>
                  </a:lnTo>
                  <a:lnTo>
                    <a:pt x="3704107" y="916012"/>
                  </a:lnTo>
                  <a:lnTo>
                    <a:pt x="3704107" y="988809"/>
                  </a:lnTo>
                  <a:lnTo>
                    <a:pt x="3704107" y="1071613"/>
                  </a:lnTo>
                  <a:lnTo>
                    <a:pt x="3671849" y="1099299"/>
                  </a:lnTo>
                  <a:lnTo>
                    <a:pt x="3637610" y="1116812"/>
                  </a:lnTo>
                  <a:lnTo>
                    <a:pt x="3597846" y="1124089"/>
                  </a:lnTo>
                  <a:lnTo>
                    <a:pt x="3588867" y="1124292"/>
                  </a:lnTo>
                  <a:lnTo>
                    <a:pt x="3574631" y="1123454"/>
                  </a:lnTo>
                  <a:lnTo>
                    <a:pt x="3532301" y="1102779"/>
                  </a:lnTo>
                  <a:lnTo>
                    <a:pt x="3521875" y="1065530"/>
                  </a:lnTo>
                  <a:lnTo>
                    <a:pt x="3522421" y="1057681"/>
                  </a:lnTo>
                  <a:lnTo>
                    <a:pt x="3542779" y="1023175"/>
                  </a:lnTo>
                  <a:lnTo>
                    <a:pt x="3585553" y="1002842"/>
                  </a:lnTo>
                  <a:lnTo>
                    <a:pt x="3635629" y="992505"/>
                  </a:lnTo>
                  <a:lnTo>
                    <a:pt x="3679139" y="989228"/>
                  </a:lnTo>
                  <a:lnTo>
                    <a:pt x="3704107" y="988809"/>
                  </a:lnTo>
                  <a:lnTo>
                    <a:pt x="3704107" y="916012"/>
                  </a:lnTo>
                  <a:lnTo>
                    <a:pt x="3663632" y="916927"/>
                  </a:lnTo>
                  <a:lnTo>
                    <a:pt x="3593007" y="924179"/>
                  </a:lnTo>
                  <a:lnTo>
                    <a:pt x="3535807" y="938263"/>
                  </a:lnTo>
                  <a:lnTo>
                    <a:pt x="3490239" y="956513"/>
                  </a:lnTo>
                  <a:lnTo>
                    <a:pt x="3455822" y="978382"/>
                  </a:lnTo>
                  <a:lnTo>
                    <a:pt x="3422777" y="1016381"/>
                  </a:lnTo>
                  <a:lnTo>
                    <a:pt x="3409010" y="1057795"/>
                  </a:lnTo>
                  <a:lnTo>
                    <a:pt x="3408095" y="1071765"/>
                  </a:lnTo>
                  <a:lnTo>
                    <a:pt x="3408756" y="1087945"/>
                  </a:lnTo>
                  <a:lnTo>
                    <a:pt x="3418687" y="1130312"/>
                  </a:lnTo>
                  <a:lnTo>
                    <a:pt x="3439350" y="1163408"/>
                  </a:lnTo>
                  <a:lnTo>
                    <a:pt x="3469246" y="1187208"/>
                  </a:lnTo>
                  <a:lnTo>
                    <a:pt x="3507448" y="1201483"/>
                  </a:lnTo>
                  <a:lnTo>
                    <a:pt x="3551758" y="1206246"/>
                  </a:lnTo>
                  <a:lnTo>
                    <a:pt x="3564699" y="1205979"/>
                  </a:lnTo>
                  <a:lnTo>
                    <a:pt x="3610648" y="1199476"/>
                  </a:lnTo>
                  <a:lnTo>
                    <a:pt x="3650500" y="1184300"/>
                  </a:lnTo>
                  <a:lnTo>
                    <a:pt x="3687394" y="1160792"/>
                  </a:lnTo>
                  <a:lnTo>
                    <a:pt x="3715194" y="1137780"/>
                  </a:lnTo>
                  <a:lnTo>
                    <a:pt x="3725786" y="1172984"/>
                  </a:lnTo>
                  <a:lnTo>
                    <a:pt x="3758781" y="1198219"/>
                  </a:lnTo>
                  <a:lnTo>
                    <a:pt x="3766769" y="1198537"/>
                  </a:lnTo>
                  <a:lnTo>
                    <a:pt x="3820299" y="1198537"/>
                  </a:lnTo>
                  <a:lnTo>
                    <a:pt x="3820299" y="1137780"/>
                  </a:lnTo>
                  <a:lnTo>
                    <a:pt x="3820299" y="1124292"/>
                  </a:lnTo>
                  <a:lnTo>
                    <a:pt x="3820299" y="988809"/>
                  </a:lnTo>
                  <a:lnTo>
                    <a:pt x="3820299" y="886117"/>
                  </a:lnTo>
                  <a:close/>
                </a:path>
                <a:path w="5783580" h="1448435">
                  <a:moveTo>
                    <a:pt x="4064254" y="482117"/>
                  </a:moveTo>
                  <a:lnTo>
                    <a:pt x="3945166" y="482117"/>
                  </a:lnTo>
                  <a:lnTo>
                    <a:pt x="3945166" y="1198537"/>
                  </a:lnTo>
                  <a:lnTo>
                    <a:pt x="4064254" y="1198537"/>
                  </a:lnTo>
                  <a:lnTo>
                    <a:pt x="4064254" y="482117"/>
                  </a:lnTo>
                  <a:close/>
                </a:path>
                <a:path w="5783580" h="1448435">
                  <a:moveTo>
                    <a:pt x="4831296" y="1157554"/>
                  </a:moveTo>
                  <a:lnTo>
                    <a:pt x="4471619" y="1157554"/>
                  </a:lnTo>
                  <a:lnTo>
                    <a:pt x="4471619" y="873074"/>
                  </a:lnTo>
                  <a:lnTo>
                    <a:pt x="4770539" y="873074"/>
                  </a:lnTo>
                  <a:lnTo>
                    <a:pt x="4770539" y="833704"/>
                  </a:lnTo>
                  <a:lnTo>
                    <a:pt x="4471619" y="833704"/>
                  </a:lnTo>
                  <a:lnTo>
                    <a:pt x="4471619" y="556844"/>
                  </a:lnTo>
                  <a:lnTo>
                    <a:pt x="4830813" y="556844"/>
                  </a:lnTo>
                  <a:lnTo>
                    <a:pt x="4830813" y="516204"/>
                  </a:lnTo>
                  <a:lnTo>
                    <a:pt x="4421949" y="516204"/>
                  </a:lnTo>
                  <a:lnTo>
                    <a:pt x="4421949" y="556844"/>
                  </a:lnTo>
                  <a:lnTo>
                    <a:pt x="4421949" y="833704"/>
                  </a:lnTo>
                  <a:lnTo>
                    <a:pt x="4421949" y="873074"/>
                  </a:lnTo>
                  <a:lnTo>
                    <a:pt x="4421949" y="1157554"/>
                  </a:lnTo>
                  <a:lnTo>
                    <a:pt x="4421949" y="1198194"/>
                  </a:lnTo>
                  <a:lnTo>
                    <a:pt x="4831296" y="1198194"/>
                  </a:lnTo>
                  <a:lnTo>
                    <a:pt x="4831296" y="1157554"/>
                  </a:lnTo>
                  <a:close/>
                </a:path>
                <a:path w="5783580" h="1448435">
                  <a:moveTo>
                    <a:pt x="5320131" y="718832"/>
                  </a:moveTo>
                  <a:lnTo>
                    <a:pt x="5281409" y="718832"/>
                  </a:lnTo>
                  <a:lnTo>
                    <a:pt x="5278183" y="719886"/>
                  </a:lnTo>
                  <a:lnTo>
                    <a:pt x="5108968" y="1103566"/>
                  </a:lnTo>
                  <a:lnTo>
                    <a:pt x="5098377" y="1133449"/>
                  </a:lnTo>
                  <a:lnTo>
                    <a:pt x="5092827" y="1113294"/>
                  </a:lnTo>
                  <a:lnTo>
                    <a:pt x="5091138" y="1108392"/>
                  </a:lnTo>
                  <a:lnTo>
                    <a:pt x="5089195" y="1103566"/>
                  </a:lnTo>
                  <a:lnTo>
                    <a:pt x="4927701" y="730402"/>
                  </a:lnTo>
                  <a:lnTo>
                    <a:pt x="4926723" y="727519"/>
                  </a:lnTo>
                  <a:lnTo>
                    <a:pt x="4924793" y="724865"/>
                  </a:lnTo>
                  <a:lnTo>
                    <a:pt x="4919015" y="720039"/>
                  </a:lnTo>
                  <a:lnTo>
                    <a:pt x="4915166" y="718832"/>
                  </a:lnTo>
                  <a:lnTo>
                    <a:pt x="4872253" y="718832"/>
                  </a:lnTo>
                  <a:lnTo>
                    <a:pt x="5075237" y="1180706"/>
                  </a:lnTo>
                  <a:lnTo>
                    <a:pt x="4990846" y="1368247"/>
                  </a:lnTo>
                  <a:lnTo>
                    <a:pt x="5029416" y="1368247"/>
                  </a:lnTo>
                  <a:lnTo>
                    <a:pt x="5033835" y="1366799"/>
                  </a:lnTo>
                  <a:lnTo>
                    <a:pt x="5039944" y="1361008"/>
                  </a:lnTo>
                  <a:lnTo>
                    <a:pt x="5042446" y="1357312"/>
                  </a:lnTo>
                  <a:lnTo>
                    <a:pt x="5320131" y="718832"/>
                  </a:lnTo>
                  <a:close/>
                </a:path>
                <a:path w="5783580" h="1448435">
                  <a:moveTo>
                    <a:pt x="5782996" y="921321"/>
                  </a:moveTo>
                  <a:lnTo>
                    <a:pt x="5782576" y="910234"/>
                  </a:lnTo>
                  <a:lnTo>
                    <a:pt x="5782068" y="896734"/>
                  </a:lnTo>
                  <a:lnTo>
                    <a:pt x="5779313" y="873594"/>
                  </a:lnTo>
                  <a:lnTo>
                    <a:pt x="5768276" y="831659"/>
                  </a:lnTo>
                  <a:lnTo>
                    <a:pt x="5750839" y="795667"/>
                  </a:lnTo>
                  <a:lnTo>
                    <a:pt x="5741517" y="782053"/>
                  </a:lnTo>
                  <a:lnTo>
                    <a:pt x="5741517" y="910234"/>
                  </a:lnTo>
                  <a:lnTo>
                    <a:pt x="5423789" y="910234"/>
                  </a:lnTo>
                  <a:lnTo>
                    <a:pt x="5435193" y="857885"/>
                  </a:lnTo>
                  <a:lnTo>
                    <a:pt x="5456288" y="814057"/>
                  </a:lnTo>
                  <a:lnTo>
                    <a:pt x="5486844" y="779970"/>
                  </a:lnTo>
                  <a:lnTo>
                    <a:pt x="5526481" y="756920"/>
                  </a:lnTo>
                  <a:lnTo>
                    <a:pt x="5574944" y="746074"/>
                  </a:lnTo>
                  <a:lnTo>
                    <a:pt x="5593042" y="745350"/>
                  </a:lnTo>
                  <a:lnTo>
                    <a:pt x="5609183" y="746074"/>
                  </a:lnTo>
                  <a:lnTo>
                    <a:pt x="5653036" y="756678"/>
                  </a:lnTo>
                  <a:lnTo>
                    <a:pt x="5689701" y="779233"/>
                  </a:lnTo>
                  <a:lnTo>
                    <a:pt x="5717591" y="812787"/>
                  </a:lnTo>
                  <a:lnTo>
                    <a:pt x="5735409" y="856856"/>
                  </a:lnTo>
                  <a:lnTo>
                    <a:pt x="5741517" y="910234"/>
                  </a:lnTo>
                  <a:lnTo>
                    <a:pt x="5741517" y="782053"/>
                  </a:lnTo>
                  <a:lnTo>
                    <a:pt x="5740095" y="779970"/>
                  </a:lnTo>
                  <a:lnTo>
                    <a:pt x="5728030" y="765835"/>
                  </a:lnTo>
                  <a:lnTo>
                    <a:pt x="5714670" y="753262"/>
                  </a:lnTo>
                  <a:lnTo>
                    <a:pt x="5704230" y="745350"/>
                  </a:lnTo>
                  <a:lnTo>
                    <a:pt x="5700179" y="742276"/>
                  </a:lnTo>
                  <a:lnTo>
                    <a:pt x="5650027" y="718985"/>
                  </a:lnTo>
                  <a:lnTo>
                    <a:pt x="5612435" y="711987"/>
                  </a:lnTo>
                  <a:lnTo>
                    <a:pt x="5592546" y="711111"/>
                  </a:lnTo>
                  <a:lnTo>
                    <a:pt x="5567667" y="712228"/>
                  </a:lnTo>
                  <a:lnTo>
                    <a:pt x="5521985" y="721156"/>
                  </a:lnTo>
                  <a:lnTo>
                    <a:pt x="5481828" y="738746"/>
                  </a:lnTo>
                  <a:lnTo>
                    <a:pt x="5447843" y="763447"/>
                  </a:lnTo>
                  <a:lnTo>
                    <a:pt x="5420144" y="794918"/>
                  </a:lnTo>
                  <a:lnTo>
                    <a:pt x="5398935" y="832523"/>
                  </a:lnTo>
                  <a:lnTo>
                    <a:pt x="5384343" y="875893"/>
                  </a:lnTo>
                  <a:lnTo>
                    <a:pt x="5376989" y="923505"/>
                  </a:lnTo>
                  <a:lnTo>
                    <a:pt x="5376075" y="948804"/>
                  </a:lnTo>
                  <a:lnTo>
                    <a:pt x="5377053" y="978560"/>
                  </a:lnTo>
                  <a:lnTo>
                    <a:pt x="5384889" y="1032916"/>
                  </a:lnTo>
                  <a:lnTo>
                    <a:pt x="5400395" y="1080350"/>
                  </a:lnTo>
                  <a:lnTo>
                    <a:pt x="5422697" y="1120482"/>
                  </a:lnTo>
                  <a:lnTo>
                    <a:pt x="5451526" y="1153210"/>
                  </a:lnTo>
                  <a:lnTo>
                    <a:pt x="5486235" y="1178153"/>
                  </a:lnTo>
                  <a:lnTo>
                    <a:pt x="5526557" y="1195171"/>
                  </a:lnTo>
                  <a:lnTo>
                    <a:pt x="5571388" y="1203731"/>
                  </a:lnTo>
                  <a:lnTo>
                    <a:pt x="5595442" y="1204798"/>
                  </a:lnTo>
                  <a:lnTo>
                    <a:pt x="5608917" y="1204468"/>
                  </a:lnTo>
                  <a:lnTo>
                    <a:pt x="5649188" y="1199502"/>
                  </a:lnTo>
                  <a:lnTo>
                    <a:pt x="5687428" y="1189520"/>
                  </a:lnTo>
                  <a:lnTo>
                    <a:pt x="5731967" y="1169873"/>
                  </a:lnTo>
                  <a:lnTo>
                    <a:pt x="5734723" y="1168171"/>
                  </a:lnTo>
                  <a:lnTo>
                    <a:pt x="5741771" y="1163828"/>
                  </a:lnTo>
                  <a:lnTo>
                    <a:pt x="5750814" y="1157439"/>
                  </a:lnTo>
                  <a:lnTo>
                    <a:pt x="5758929" y="1150823"/>
                  </a:lnTo>
                  <a:lnTo>
                    <a:pt x="5766117" y="1143939"/>
                  </a:lnTo>
                  <a:lnTo>
                    <a:pt x="5772378" y="1136827"/>
                  </a:lnTo>
                  <a:lnTo>
                    <a:pt x="5759843" y="1121397"/>
                  </a:lnTo>
                  <a:lnTo>
                    <a:pt x="5757596" y="1118196"/>
                  </a:lnTo>
                  <a:lnTo>
                    <a:pt x="5754370" y="1116584"/>
                  </a:lnTo>
                  <a:lnTo>
                    <a:pt x="5746978" y="1116584"/>
                  </a:lnTo>
                  <a:lnTo>
                    <a:pt x="5741835" y="1119225"/>
                  </a:lnTo>
                  <a:lnTo>
                    <a:pt x="5734774" y="1124534"/>
                  </a:lnTo>
                  <a:lnTo>
                    <a:pt x="5728995" y="1128636"/>
                  </a:lnTo>
                  <a:lnTo>
                    <a:pt x="5685891" y="1151775"/>
                  </a:lnTo>
                  <a:lnTo>
                    <a:pt x="5647626" y="1163701"/>
                  </a:lnTo>
                  <a:lnTo>
                    <a:pt x="5598820" y="1168171"/>
                  </a:lnTo>
                  <a:lnTo>
                    <a:pt x="5579046" y="1167295"/>
                  </a:lnTo>
                  <a:lnTo>
                    <a:pt x="5525516" y="1154188"/>
                  </a:lnTo>
                  <a:lnTo>
                    <a:pt x="5481777" y="1125486"/>
                  </a:lnTo>
                  <a:lnTo>
                    <a:pt x="5449113" y="1081443"/>
                  </a:lnTo>
                  <a:lnTo>
                    <a:pt x="5433936" y="1043787"/>
                  </a:lnTo>
                  <a:lnTo>
                    <a:pt x="5424513" y="999540"/>
                  </a:lnTo>
                  <a:lnTo>
                    <a:pt x="5421388" y="948804"/>
                  </a:lnTo>
                  <a:lnTo>
                    <a:pt x="5421388" y="939634"/>
                  </a:lnTo>
                  <a:lnTo>
                    <a:pt x="5774956" y="939634"/>
                  </a:lnTo>
                  <a:lnTo>
                    <a:pt x="5778157" y="938364"/>
                  </a:lnTo>
                  <a:lnTo>
                    <a:pt x="5782018" y="933221"/>
                  </a:lnTo>
                  <a:lnTo>
                    <a:pt x="5782996" y="928395"/>
                  </a:lnTo>
                  <a:lnTo>
                    <a:pt x="5782996" y="921321"/>
                  </a:lnTo>
                  <a:close/>
                </a:path>
              </a:pathLst>
            </a:custGeom>
            <a:solidFill>
              <a:srgbClr val="004F79"/>
            </a:solidFill>
          </p:spPr>
          <p:txBody>
            <a:bodyPr wrap="square" lIns="0" tIns="0" rIns="0" bIns="0" rtlCol="0"/>
            <a:lstStyle/>
            <a:p>
              <a:endParaRPr sz="1351"/>
            </a:p>
          </p:txBody>
        </p:sp>
        <p:sp>
          <p:nvSpPr>
            <p:cNvPr id="11" name="object 9">
              <a:extLst>
                <a:ext uri="{FF2B5EF4-FFF2-40B4-BE49-F238E27FC236}">
                  <a16:creationId xmlns:a16="http://schemas.microsoft.com/office/drawing/2014/main" id="{96F3E5FD-6CEF-0C44-9EFE-6621A271026B}"/>
                </a:ext>
              </a:extLst>
            </p:cNvPr>
            <p:cNvSpPr/>
            <p:nvPr/>
          </p:nvSpPr>
          <p:spPr>
            <a:xfrm>
              <a:off x="1334218" y="1277560"/>
              <a:ext cx="1115695" cy="1045210"/>
            </a:xfrm>
            <a:custGeom>
              <a:avLst/>
              <a:gdLst/>
              <a:ahLst/>
              <a:cxnLst/>
              <a:rect l="l" t="t" r="r" b="b"/>
              <a:pathLst>
                <a:path w="1115695" h="1045210">
                  <a:moveTo>
                    <a:pt x="727443" y="0"/>
                  </a:moveTo>
                  <a:lnTo>
                    <a:pt x="767180" y="29144"/>
                  </a:lnTo>
                  <a:lnTo>
                    <a:pt x="802296" y="60865"/>
                  </a:lnTo>
                  <a:lnTo>
                    <a:pt x="832882" y="94847"/>
                  </a:lnTo>
                  <a:lnTo>
                    <a:pt x="859033" y="130772"/>
                  </a:lnTo>
                  <a:lnTo>
                    <a:pt x="880843" y="168325"/>
                  </a:lnTo>
                  <a:lnTo>
                    <a:pt x="898403" y="207189"/>
                  </a:lnTo>
                  <a:lnTo>
                    <a:pt x="911809" y="247048"/>
                  </a:lnTo>
                  <a:lnTo>
                    <a:pt x="921153" y="287584"/>
                  </a:lnTo>
                  <a:lnTo>
                    <a:pt x="926529" y="328482"/>
                  </a:lnTo>
                  <a:lnTo>
                    <a:pt x="928029" y="369425"/>
                  </a:lnTo>
                  <a:lnTo>
                    <a:pt x="925749" y="410097"/>
                  </a:lnTo>
                  <a:lnTo>
                    <a:pt x="919780" y="450181"/>
                  </a:lnTo>
                  <a:lnTo>
                    <a:pt x="910216" y="489360"/>
                  </a:lnTo>
                  <a:lnTo>
                    <a:pt x="897152" y="527319"/>
                  </a:lnTo>
                  <a:lnTo>
                    <a:pt x="880679" y="563741"/>
                  </a:lnTo>
                  <a:lnTo>
                    <a:pt x="860892" y="598309"/>
                  </a:lnTo>
                  <a:lnTo>
                    <a:pt x="837884" y="630708"/>
                  </a:lnTo>
                  <a:lnTo>
                    <a:pt x="811749" y="660619"/>
                  </a:lnTo>
                  <a:lnTo>
                    <a:pt x="782579" y="687728"/>
                  </a:lnTo>
                  <a:lnTo>
                    <a:pt x="750468" y="711717"/>
                  </a:lnTo>
                  <a:lnTo>
                    <a:pt x="715510" y="732270"/>
                  </a:lnTo>
                  <a:lnTo>
                    <a:pt x="677799" y="749071"/>
                  </a:lnTo>
                  <a:lnTo>
                    <a:pt x="635635" y="762710"/>
                  </a:lnTo>
                  <a:lnTo>
                    <a:pt x="591181" y="772694"/>
                  </a:lnTo>
                  <a:lnTo>
                    <a:pt x="544951" y="779115"/>
                  </a:lnTo>
                  <a:lnTo>
                    <a:pt x="497460" y="782060"/>
                  </a:lnTo>
                  <a:lnTo>
                    <a:pt x="449225" y="781621"/>
                  </a:lnTo>
                  <a:lnTo>
                    <a:pt x="400761" y="777886"/>
                  </a:lnTo>
                  <a:lnTo>
                    <a:pt x="352584" y="770945"/>
                  </a:lnTo>
                  <a:lnTo>
                    <a:pt x="305208" y="760888"/>
                  </a:lnTo>
                  <a:lnTo>
                    <a:pt x="259150" y="747805"/>
                  </a:lnTo>
                  <a:lnTo>
                    <a:pt x="214926" y="731784"/>
                  </a:lnTo>
                  <a:lnTo>
                    <a:pt x="173051" y="712916"/>
                  </a:lnTo>
                  <a:lnTo>
                    <a:pt x="134040" y="691290"/>
                  </a:lnTo>
                  <a:lnTo>
                    <a:pt x="98409" y="666996"/>
                  </a:lnTo>
                  <a:lnTo>
                    <a:pt x="66674" y="640124"/>
                  </a:lnTo>
                  <a:lnTo>
                    <a:pt x="39351" y="610762"/>
                  </a:lnTo>
                  <a:lnTo>
                    <a:pt x="16954" y="579002"/>
                  </a:lnTo>
                  <a:lnTo>
                    <a:pt x="0" y="544931"/>
                  </a:lnTo>
                  <a:lnTo>
                    <a:pt x="12509" y="593255"/>
                  </a:lnTo>
                  <a:lnTo>
                    <a:pt x="31361" y="637614"/>
                  </a:lnTo>
                  <a:lnTo>
                    <a:pt x="55861" y="678060"/>
                  </a:lnTo>
                  <a:lnTo>
                    <a:pt x="85314" y="714642"/>
                  </a:lnTo>
                  <a:lnTo>
                    <a:pt x="119023" y="747411"/>
                  </a:lnTo>
                  <a:lnTo>
                    <a:pt x="156293" y="776418"/>
                  </a:lnTo>
                  <a:lnTo>
                    <a:pt x="196428" y="801713"/>
                  </a:lnTo>
                  <a:lnTo>
                    <a:pt x="238734" y="823347"/>
                  </a:lnTo>
                  <a:lnTo>
                    <a:pt x="282514" y="841370"/>
                  </a:lnTo>
                  <a:lnTo>
                    <a:pt x="327074" y="855834"/>
                  </a:lnTo>
                  <a:lnTo>
                    <a:pt x="371717" y="866788"/>
                  </a:lnTo>
                  <a:lnTo>
                    <a:pt x="415748" y="874283"/>
                  </a:lnTo>
                  <a:lnTo>
                    <a:pt x="458471" y="878370"/>
                  </a:lnTo>
                  <a:lnTo>
                    <a:pt x="499192" y="879099"/>
                  </a:lnTo>
                  <a:lnTo>
                    <a:pt x="537214" y="876521"/>
                  </a:lnTo>
                  <a:lnTo>
                    <a:pt x="571842" y="870686"/>
                  </a:lnTo>
                  <a:lnTo>
                    <a:pt x="519134" y="897322"/>
                  </a:lnTo>
                  <a:lnTo>
                    <a:pt x="466674" y="915392"/>
                  </a:lnTo>
                  <a:lnTo>
                    <a:pt x="415372" y="925931"/>
                  </a:lnTo>
                  <a:lnTo>
                    <a:pt x="366136" y="929979"/>
                  </a:lnTo>
                  <a:lnTo>
                    <a:pt x="319875" y="928573"/>
                  </a:lnTo>
                  <a:lnTo>
                    <a:pt x="277497" y="922750"/>
                  </a:lnTo>
                  <a:lnTo>
                    <a:pt x="239911" y="913548"/>
                  </a:lnTo>
                  <a:lnTo>
                    <a:pt x="208025" y="902004"/>
                  </a:lnTo>
                  <a:lnTo>
                    <a:pt x="264403" y="930194"/>
                  </a:lnTo>
                  <a:lnTo>
                    <a:pt x="320730" y="950284"/>
                  </a:lnTo>
                  <a:lnTo>
                    <a:pt x="376564" y="963095"/>
                  </a:lnTo>
                  <a:lnTo>
                    <a:pt x="431461" y="969447"/>
                  </a:lnTo>
                  <a:lnTo>
                    <a:pt x="484980" y="970159"/>
                  </a:lnTo>
                  <a:lnTo>
                    <a:pt x="536678" y="966050"/>
                  </a:lnTo>
                  <a:lnTo>
                    <a:pt x="586112" y="957940"/>
                  </a:lnTo>
                  <a:lnTo>
                    <a:pt x="632841" y="946649"/>
                  </a:lnTo>
                  <a:lnTo>
                    <a:pt x="676420" y="932996"/>
                  </a:lnTo>
                  <a:lnTo>
                    <a:pt x="716409" y="917801"/>
                  </a:lnTo>
                  <a:lnTo>
                    <a:pt x="752365" y="901884"/>
                  </a:lnTo>
                  <a:lnTo>
                    <a:pt x="810405" y="871160"/>
                  </a:lnTo>
                  <a:lnTo>
                    <a:pt x="847001" y="847382"/>
                  </a:lnTo>
                  <a:lnTo>
                    <a:pt x="825799" y="875929"/>
                  </a:lnTo>
                  <a:lnTo>
                    <a:pt x="796037" y="906057"/>
                  </a:lnTo>
                  <a:lnTo>
                    <a:pt x="759489" y="936419"/>
                  </a:lnTo>
                  <a:lnTo>
                    <a:pt x="717929" y="965668"/>
                  </a:lnTo>
                  <a:lnTo>
                    <a:pt x="673129" y="992456"/>
                  </a:lnTo>
                  <a:lnTo>
                    <a:pt x="626864" y="1015437"/>
                  </a:lnTo>
                  <a:lnTo>
                    <a:pt x="580907" y="1033263"/>
                  </a:lnTo>
                  <a:lnTo>
                    <a:pt x="537032" y="1044587"/>
                  </a:lnTo>
                  <a:lnTo>
                    <a:pt x="588818" y="1041177"/>
                  </a:lnTo>
                  <a:lnTo>
                    <a:pt x="639087" y="1034345"/>
                  </a:lnTo>
                  <a:lnTo>
                    <a:pt x="687692" y="1024144"/>
                  </a:lnTo>
                  <a:lnTo>
                    <a:pt x="734487" y="1010623"/>
                  </a:lnTo>
                  <a:lnTo>
                    <a:pt x="779327" y="993832"/>
                  </a:lnTo>
                  <a:lnTo>
                    <a:pt x="822066" y="973823"/>
                  </a:lnTo>
                  <a:lnTo>
                    <a:pt x="862559" y="950645"/>
                  </a:lnTo>
                  <a:lnTo>
                    <a:pt x="900658" y="924348"/>
                  </a:lnTo>
                  <a:lnTo>
                    <a:pt x="936219" y="894984"/>
                  </a:lnTo>
                  <a:lnTo>
                    <a:pt x="969096" y="862603"/>
                  </a:lnTo>
                  <a:lnTo>
                    <a:pt x="999143" y="827254"/>
                  </a:lnTo>
                  <a:lnTo>
                    <a:pt x="1026214" y="788989"/>
                  </a:lnTo>
                  <a:lnTo>
                    <a:pt x="1050164" y="747858"/>
                  </a:lnTo>
                  <a:lnTo>
                    <a:pt x="1070846" y="703911"/>
                  </a:lnTo>
                  <a:lnTo>
                    <a:pt x="1088116" y="657198"/>
                  </a:lnTo>
                  <a:lnTo>
                    <a:pt x="1101826" y="607771"/>
                  </a:lnTo>
                  <a:lnTo>
                    <a:pt x="1111627" y="552566"/>
                  </a:lnTo>
                  <a:lnTo>
                    <a:pt x="1115135" y="499020"/>
                  </a:lnTo>
                  <a:lnTo>
                    <a:pt x="1112814" y="447287"/>
                  </a:lnTo>
                  <a:lnTo>
                    <a:pt x="1105125" y="397522"/>
                  </a:lnTo>
                  <a:lnTo>
                    <a:pt x="1092532" y="349880"/>
                  </a:lnTo>
                  <a:lnTo>
                    <a:pt x="1075498" y="304514"/>
                  </a:lnTo>
                  <a:lnTo>
                    <a:pt x="1054487" y="261580"/>
                  </a:lnTo>
                  <a:lnTo>
                    <a:pt x="1029960" y="221233"/>
                  </a:lnTo>
                  <a:lnTo>
                    <a:pt x="1002382" y="183626"/>
                  </a:lnTo>
                  <a:lnTo>
                    <a:pt x="972214" y="148915"/>
                  </a:lnTo>
                  <a:lnTo>
                    <a:pt x="939921" y="117254"/>
                  </a:lnTo>
                  <a:lnTo>
                    <a:pt x="905964" y="88798"/>
                  </a:lnTo>
                  <a:lnTo>
                    <a:pt x="870808" y="63701"/>
                  </a:lnTo>
                  <a:lnTo>
                    <a:pt x="834914" y="42118"/>
                  </a:lnTo>
                  <a:lnTo>
                    <a:pt x="798747" y="24204"/>
                  </a:lnTo>
                  <a:lnTo>
                    <a:pt x="762769" y="10113"/>
                  </a:lnTo>
                  <a:lnTo>
                    <a:pt x="727443" y="0"/>
                  </a:lnTo>
                  <a:close/>
                </a:path>
              </a:pathLst>
            </a:custGeom>
            <a:solidFill>
              <a:srgbClr val="8498B6"/>
            </a:solidFill>
          </p:spPr>
          <p:txBody>
            <a:bodyPr wrap="square" lIns="0" tIns="0" rIns="0" bIns="0" rtlCol="0"/>
            <a:lstStyle/>
            <a:p>
              <a:endParaRPr sz="1351"/>
            </a:p>
          </p:txBody>
        </p:sp>
      </p:grpSp>
      <p:sp>
        <p:nvSpPr>
          <p:cNvPr id="15" name="Text Placeholder 28">
            <a:extLst>
              <a:ext uri="{FF2B5EF4-FFF2-40B4-BE49-F238E27FC236}">
                <a16:creationId xmlns:a16="http://schemas.microsoft.com/office/drawing/2014/main" id="{AB4B3E8E-287C-40BB-FFAB-73E81BB2B16F}"/>
              </a:ext>
            </a:extLst>
          </p:cNvPr>
          <p:cNvSpPr>
            <a:spLocks noGrp="1"/>
          </p:cNvSpPr>
          <p:nvPr>
            <p:ph type="body" idx="13"/>
          </p:nvPr>
        </p:nvSpPr>
        <p:spPr>
          <a:xfrm>
            <a:off x="838200" y="5559757"/>
            <a:ext cx="5856016" cy="692499"/>
          </a:xfrm>
        </p:spPr>
        <p:txBody>
          <a:bodyPr/>
          <a:lstStyle>
            <a:lvl1pPr>
              <a:defRPr lang="en-GB" sz="4500" b="1" dirty="0">
                <a:solidFill>
                  <a:srgbClr val="004F79"/>
                </a:solidFill>
                <a:latin typeface="+mj-lt"/>
                <a:cs typeface="Tahoma"/>
              </a:defRPr>
            </a:lvl1pPr>
          </a:lstStyle>
          <a:p>
            <a:endParaRPr lang="en-GB" dirty="0"/>
          </a:p>
        </p:txBody>
      </p:sp>
      <p:sp>
        <p:nvSpPr>
          <p:cNvPr id="16" name="Holder 2">
            <a:extLst>
              <a:ext uri="{FF2B5EF4-FFF2-40B4-BE49-F238E27FC236}">
                <a16:creationId xmlns:a16="http://schemas.microsoft.com/office/drawing/2014/main" id="{56E6DDCF-7721-C747-F375-20170EE3D3EC}"/>
              </a:ext>
            </a:extLst>
          </p:cNvPr>
          <p:cNvSpPr>
            <a:spLocks noGrp="1"/>
          </p:cNvSpPr>
          <p:nvPr>
            <p:ph type="ctrTitle"/>
          </p:nvPr>
        </p:nvSpPr>
        <p:spPr>
          <a:xfrm>
            <a:off x="838200" y="2459515"/>
            <a:ext cx="3371851" cy="913712"/>
          </a:xfrm>
          <a:prstGeom prst="rect">
            <a:avLst/>
          </a:prstGeom>
        </p:spPr>
        <p:txBody>
          <a:bodyPr wrap="square" lIns="0" tIns="0" rIns="0" bIns="0">
            <a:spAutoFit/>
          </a:bodyPr>
          <a:lstStyle>
            <a:lvl1pPr>
              <a:lnSpc>
                <a:spcPts val="7125"/>
              </a:lnSpc>
              <a:defRPr sz="7125" b="1">
                <a:solidFill>
                  <a:srgbClr val="FFFFFF"/>
                </a:solidFill>
                <a:latin typeface="+mj-lt"/>
                <a:cs typeface="Tahoma"/>
              </a:defRPr>
            </a:lvl1pPr>
          </a:lstStyle>
          <a:p>
            <a:endParaRPr dirty="0"/>
          </a:p>
        </p:txBody>
      </p:sp>
    </p:spTree>
    <p:extLst>
      <p:ext uri="{BB962C8B-B14F-4D97-AF65-F5344CB8AC3E}">
        <p14:creationId xmlns:p14="http://schemas.microsoft.com/office/powerpoint/2010/main" val="258401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Layout">
    <p:bg>
      <p:bgPr>
        <a:solidFill>
          <a:srgbClr val="F5B03F"/>
        </a:solidFill>
        <a:effectLst/>
      </p:bgPr>
    </p:bg>
    <p:spTree>
      <p:nvGrpSpPr>
        <p:cNvPr id="1" name=""/>
        <p:cNvGrpSpPr/>
        <p:nvPr/>
      </p:nvGrpSpPr>
      <p:grpSpPr>
        <a:xfrm>
          <a:off x="0" y="0"/>
          <a:ext cx="0" cy="0"/>
          <a:chOff x="0" y="0"/>
          <a:chExt cx="0" cy="0"/>
        </a:xfrm>
      </p:grpSpPr>
      <p:sp>
        <p:nvSpPr>
          <p:cNvPr id="58" name="bg object 16">
            <a:extLst>
              <a:ext uri="{FF2B5EF4-FFF2-40B4-BE49-F238E27FC236}">
                <a16:creationId xmlns:a16="http://schemas.microsoft.com/office/drawing/2014/main" id="{0B95C09E-0D64-D88D-1ED1-70EE67E62400}"/>
              </a:ext>
            </a:extLst>
          </p:cNvPr>
          <p:cNvSpPr/>
          <p:nvPr userDrawn="1"/>
        </p:nvSpPr>
        <p:spPr>
          <a:xfrm>
            <a:off x="-1905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004F79"/>
          </a:solidFill>
        </p:spPr>
        <p:txBody>
          <a:bodyPr wrap="square" lIns="0" tIns="0" rIns="0" bIns="0" rtlCol="0"/>
          <a:lstStyle/>
          <a:p>
            <a:endParaRPr sz="135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54" name="OVERLAY" hidden="1">
            <a:extLst>
              <a:ext uri="{FF2B5EF4-FFF2-40B4-BE49-F238E27FC236}">
                <a16:creationId xmlns:a16="http://schemas.microsoft.com/office/drawing/2014/main" id="{E5A8046D-79B7-958F-8BF5-C158D54F49C4}"/>
              </a:ext>
            </a:extLst>
          </p:cNvPr>
          <p:cNvPicPr>
            <a:picLocks noChangeAspect="1"/>
          </p:cNvPicPr>
          <p:nvPr userDrawn="1"/>
        </p:nvPicPr>
        <p:blipFill rotWithShape="1">
          <a:blip r:embed="rId2">
            <a:alphaModFix amt="50000"/>
          </a:blip>
          <a:srcRect l="10652" t="15062" r="13085" b="5066"/>
          <a:stretch/>
        </p:blipFill>
        <p:spPr>
          <a:xfrm>
            <a:off x="0" y="1"/>
            <a:ext cx="12277725" cy="6911579"/>
          </a:xfrm>
          <a:prstGeom prst="rect">
            <a:avLst/>
          </a:prstGeom>
        </p:spPr>
      </p:pic>
      <p:sp>
        <p:nvSpPr>
          <p:cNvPr id="62" name="Bullet Placeholder 1">
            <a:extLst>
              <a:ext uri="{FF2B5EF4-FFF2-40B4-BE49-F238E27FC236}">
                <a16:creationId xmlns:a16="http://schemas.microsoft.com/office/drawing/2014/main" id="{612F161B-72DC-5D0A-349B-C5884A3D8D84}"/>
              </a:ext>
            </a:extLst>
          </p:cNvPr>
          <p:cNvSpPr>
            <a:spLocks noGrp="1"/>
          </p:cNvSpPr>
          <p:nvPr>
            <p:ph type="body" idx="16"/>
          </p:nvPr>
        </p:nvSpPr>
        <p:spPr>
          <a:xfrm>
            <a:off x="5401354" y="3316292"/>
            <a:ext cx="5856016" cy="207749"/>
          </a:xfrm>
        </p:spPr>
        <p:txBody>
          <a:bodyPr/>
          <a:lstStyle>
            <a:lvl1pPr marL="141446" indent="-131921" algn="l">
              <a:lnSpc>
                <a:spcPct val="100000"/>
              </a:lnSpc>
              <a:spcBef>
                <a:spcPts val="75"/>
              </a:spcBef>
              <a:buSzPct val="150000"/>
              <a:buFont typeface="Arial" panose="020B0604020202020204" pitchFamily="34" charset="0"/>
              <a:buChar char="•"/>
              <a:tabLst>
                <a:tab pos="141446" algn="l"/>
              </a:tabLst>
              <a:defRPr lang="en-GB" sz="1350" dirty="0">
                <a:solidFill>
                  <a:srgbClr val="004F79"/>
                </a:solidFill>
                <a:latin typeface="+mn-lt"/>
                <a:cs typeface="Tahoma"/>
              </a:defRPr>
            </a:lvl1pPr>
          </a:lstStyle>
          <a:p>
            <a:pPr marL="188595" indent="-175895">
              <a:lnSpc>
                <a:spcPct val="100000"/>
              </a:lnSpc>
              <a:spcBef>
                <a:spcPts val="100"/>
              </a:spcBef>
              <a:buChar char="•"/>
              <a:tabLst>
                <a:tab pos="188595" algn="l"/>
              </a:tabLst>
            </a:pPr>
            <a:endParaRPr lang="en-GB" sz="1350" dirty="0">
              <a:latin typeface="+mn-lt"/>
              <a:cs typeface="Tahoma"/>
            </a:endParaRPr>
          </a:p>
        </p:txBody>
      </p:sp>
      <p:sp>
        <p:nvSpPr>
          <p:cNvPr id="63" name="Bullet Placeholder 1">
            <a:extLst>
              <a:ext uri="{FF2B5EF4-FFF2-40B4-BE49-F238E27FC236}">
                <a16:creationId xmlns:a16="http://schemas.microsoft.com/office/drawing/2014/main" id="{BB644EB5-86D3-43A8-CD20-C287B6374660}"/>
              </a:ext>
            </a:extLst>
          </p:cNvPr>
          <p:cNvSpPr>
            <a:spLocks noGrp="1"/>
          </p:cNvSpPr>
          <p:nvPr>
            <p:ph type="body" idx="17"/>
          </p:nvPr>
        </p:nvSpPr>
        <p:spPr>
          <a:xfrm>
            <a:off x="5401354" y="4402738"/>
            <a:ext cx="5856016" cy="207749"/>
          </a:xfrm>
        </p:spPr>
        <p:txBody>
          <a:bodyPr/>
          <a:lstStyle>
            <a:lvl1pPr marL="141446" indent="-131921" algn="l">
              <a:lnSpc>
                <a:spcPct val="100000"/>
              </a:lnSpc>
              <a:spcBef>
                <a:spcPts val="75"/>
              </a:spcBef>
              <a:buSzPct val="150000"/>
              <a:buFont typeface="Arial" panose="020B0604020202020204" pitchFamily="34" charset="0"/>
              <a:buChar char="•"/>
              <a:tabLst>
                <a:tab pos="141446" algn="l"/>
              </a:tabLst>
              <a:defRPr lang="en-GB" sz="1350" dirty="0">
                <a:solidFill>
                  <a:srgbClr val="004F79"/>
                </a:solidFill>
                <a:latin typeface="+mn-lt"/>
                <a:cs typeface="Tahoma"/>
              </a:defRPr>
            </a:lvl1pPr>
          </a:lstStyle>
          <a:p>
            <a:pPr marL="188595" indent="-175895">
              <a:lnSpc>
                <a:spcPct val="100000"/>
              </a:lnSpc>
              <a:spcBef>
                <a:spcPts val="100"/>
              </a:spcBef>
              <a:buChar char="•"/>
              <a:tabLst>
                <a:tab pos="188595" algn="l"/>
              </a:tabLst>
            </a:pPr>
            <a:endParaRPr lang="en-GB" sz="1350" dirty="0">
              <a:latin typeface="+mn-lt"/>
              <a:cs typeface="Tahoma"/>
            </a:endParaRPr>
          </a:p>
        </p:txBody>
      </p:sp>
      <p:sp>
        <p:nvSpPr>
          <p:cNvPr id="64" name="Bullet Placeholder 1">
            <a:extLst>
              <a:ext uri="{FF2B5EF4-FFF2-40B4-BE49-F238E27FC236}">
                <a16:creationId xmlns:a16="http://schemas.microsoft.com/office/drawing/2014/main" id="{D95F99D8-9982-C2DA-948D-747C9B4B2F21}"/>
              </a:ext>
            </a:extLst>
          </p:cNvPr>
          <p:cNvSpPr>
            <a:spLocks noGrp="1"/>
          </p:cNvSpPr>
          <p:nvPr>
            <p:ph type="body" idx="18"/>
          </p:nvPr>
        </p:nvSpPr>
        <p:spPr>
          <a:xfrm>
            <a:off x="5401354" y="5481962"/>
            <a:ext cx="5856016" cy="207749"/>
          </a:xfrm>
        </p:spPr>
        <p:txBody>
          <a:bodyPr/>
          <a:lstStyle>
            <a:lvl1pPr marL="141446" indent="-131921" algn="l">
              <a:lnSpc>
                <a:spcPct val="100000"/>
              </a:lnSpc>
              <a:spcBef>
                <a:spcPts val="75"/>
              </a:spcBef>
              <a:buSzPct val="150000"/>
              <a:buFont typeface="Arial" panose="020B0604020202020204" pitchFamily="34" charset="0"/>
              <a:buChar char="•"/>
              <a:tabLst>
                <a:tab pos="141446" algn="l"/>
              </a:tabLst>
              <a:defRPr lang="en-GB" sz="1350" dirty="0">
                <a:solidFill>
                  <a:srgbClr val="004F79"/>
                </a:solidFill>
                <a:latin typeface="+mn-lt"/>
                <a:cs typeface="Tahoma"/>
              </a:defRPr>
            </a:lvl1pPr>
          </a:lstStyle>
          <a:p>
            <a:pPr marL="188595" indent="-175895">
              <a:lnSpc>
                <a:spcPct val="100000"/>
              </a:lnSpc>
              <a:spcBef>
                <a:spcPts val="100"/>
              </a:spcBef>
              <a:buChar char="•"/>
              <a:tabLst>
                <a:tab pos="188595" algn="l"/>
              </a:tabLst>
            </a:pPr>
            <a:endParaRPr lang="en-GB" sz="1350" dirty="0">
              <a:latin typeface="+mn-lt"/>
              <a:cs typeface="Tahoma"/>
            </a:endParaRPr>
          </a:p>
        </p:txBody>
      </p:sp>
      <p:sp>
        <p:nvSpPr>
          <p:cNvPr id="57" name="Cursor icon">
            <a:extLst>
              <a:ext uri="{FF2B5EF4-FFF2-40B4-BE49-F238E27FC236}">
                <a16:creationId xmlns:a16="http://schemas.microsoft.com/office/drawing/2014/main" id="{EEC55B37-D4BF-F7B2-B089-A0CDC017502D}"/>
              </a:ext>
            </a:extLst>
          </p:cNvPr>
          <p:cNvSpPr/>
          <p:nvPr userDrawn="1"/>
        </p:nvSpPr>
        <p:spPr>
          <a:xfrm>
            <a:off x="6236370" y="3827430"/>
            <a:ext cx="463868" cy="811530"/>
          </a:xfrm>
          <a:custGeom>
            <a:avLst/>
            <a:gdLst/>
            <a:ahLst/>
            <a:cxnLst/>
            <a:rect l="l" t="t" r="r" b="b"/>
            <a:pathLst>
              <a:path w="618490" h="1082039">
                <a:moveTo>
                  <a:pt x="618312" y="541020"/>
                </a:moveTo>
                <a:lnTo>
                  <a:pt x="541020" y="541020"/>
                </a:lnTo>
                <a:lnTo>
                  <a:pt x="541020" y="463550"/>
                </a:lnTo>
                <a:lnTo>
                  <a:pt x="463727" y="463550"/>
                </a:lnTo>
                <a:lnTo>
                  <a:pt x="463727" y="386080"/>
                </a:lnTo>
                <a:lnTo>
                  <a:pt x="386461" y="386080"/>
                </a:lnTo>
                <a:lnTo>
                  <a:pt x="386461" y="309880"/>
                </a:lnTo>
                <a:lnTo>
                  <a:pt x="309156" y="309880"/>
                </a:lnTo>
                <a:lnTo>
                  <a:pt x="309156" y="232410"/>
                </a:lnTo>
                <a:lnTo>
                  <a:pt x="231876" y="232410"/>
                </a:lnTo>
                <a:lnTo>
                  <a:pt x="231876" y="154940"/>
                </a:lnTo>
                <a:lnTo>
                  <a:pt x="154571" y="154940"/>
                </a:lnTo>
                <a:lnTo>
                  <a:pt x="154571" y="77470"/>
                </a:lnTo>
                <a:lnTo>
                  <a:pt x="77304" y="77470"/>
                </a:lnTo>
                <a:lnTo>
                  <a:pt x="77304" y="0"/>
                </a:lnTo>
                <a:lnTo>
                  <a:pt x="0" y="0"/>
                </a:lnTo>
                <a:lnTo>
                  <a:pt x="0" y="850900"/>
                </a:lnTo>
                <a:lnTo>
                  <a:pt x="77304" y="850900"/>
                </a:lnTo>
                <a:lnTo>
                  <a:pt x="77304" y="773430"/>
                </a:lnTo>
                <a:lnTo>
                  <a:pt x="154571" y="773430"/>
                </a:lnTo>
                <a:lnTo>
                  <a:pt x="154571" y="695960"/>
                </a:lnTo>
                <a:lnTo>
                  <a:pt x="231876" y="695960"/>
                </a:lnTo>
                <a:lnTo>
                  <a:pt x="231876" y="773430"/>
                </a:lnTo>
                <a:lnTo>
                  <a:pt x="309156" y="773430"/>
                </a:lnTo>
                <a:lnTo>
                  <a:pt x="309156" y="850900"/>
                </a:lnTo>
                <a:lnTo>
                  <a:pt x="309156" y="927100"/>
                </a:lnTo>
                <a:lnTo>
                  <a:pt x="386461" y="927100"/>
                </a:lnTo>
                <a:lnTo>
                  <a:pt x="386461" y="1082040"/>
                </a:lnTo>
                <a:lnTo>
                  <a:pt x="541020" y="1082040"/>
                </a:lnTo>
                <a:lnTo>
                  <a:pt x="541020" y="927100"/>
                </a:lnTo>
                <a:lnTo>
                  <a:pt x="463727" y="927100"/>
                </a:lnTo>
                <a:lnTo>
                  <a:pt x="463727" y="850900"/>
                </a:lnTo>
                <a:lnTo>
                  <a:pt x="463727" y="773430"/>
                </a:lnTo>
                <a:lnTo>
                  <a:pt x="386461" y="773430"/>
                </a:lnTo>
                <a:lnTo>
                  <a:pt x="386461" y="695960"/>
                </a:lnTo>
                <a:lnTo>
                  <a:pt x="386461" y="618490"/>
                </a:lnTo>
                <a:lnTo>
                  <a:pt x="618312" y="618490"/>
                </a:lnTo>
                <a:lnTo>
                  <a:pt x="618312" y="541020"/>
                </a:lnTo>
                <a:close/>
              </a:path>
            </a:pathLst>
          </a:custGeom>
          <a:solidFill>
            <a:srgbClr val="000000"/>
          </a:solidFill>
        </p:spPr>
        <p:txBody>
          <a:bodyPr wrap="square" lIns="0" tIns="0" rIns="0" bIns="0" rtlCol="0"/>
          <a:lstStyle/>
          <a:p>
            <a:endParaRPr sz="1350">
              <a:latin typeface="+mn-lt"/>
            </a:endParaRPr>
          </a:p>
        </p:txBody>
      </p:sp>
      <p:pic>
        <p:nvPicPr>
          <p:cNvPr id="60" name="Logo White">
            <a:extLst>
              <a:ext uri="{FF2B5EF4-FFF2-40B4-BE49-F238E27FC236}">
                <a16:creationId xmlns:a16="http://schemas.microsoft.com/office/drawing/2014/main" id="{2863174D-D7F7-8F88-EACC-06C22191C28D}"/>
              </a:ext>
            </a:extLst>
          </p:cNvPr>
          <p:cNvPicPr>
            <a:picLocks noChangeAspect="1"/>
          </p:cNvPicPr>
          <p:nvPr userDrawn="1"/>
        </p:nvPicPr>
        <p:blipFill>
          <a:blip r:embed="rId3"/>
          <a:stretch>
            <a:fillRect/>
          </a:stretch>
        </p:blipFill>
        <p:spPr>
          <a:xfrm>
            <a:off x="754065" y="635504"/>
            <a:ext cx="2057579" cy="530398"/>
          </a:xfrm>
          <a:prstGeom prst="rect">
            <a:avLst/>
          </a:prstGeom>
        </p:spPr>
      </p:pic>
      <p:sp>
        <p:nvSpPr>
          <p:cNvPr id="61" name="Title">
            <a:extLst>
              <a:ext uri="{FF2B5EF4-FFF2-40B4-BE49-F238E27FC236}">
                <a16:creationId xmlns:a16="http://schemas.microsoft.com/office/drawing/2014/main" id="{7652B70A-FD44-42D3-F599-B5212DB36132}"/>
              </a:ext>
            </a:extLst>
          </p:cNvPr>
          <p:cNvSpPr>
            <a:spLocks noGrp="1"/>
          </p:cNvSpPr>
          <p:nvPr>
            <p:ph type="title" hasCustomPrompt="1"/>
          </p:nvPr>
        </p:nvSpPr>
        <p:spPr>
          <a:xfrm>
            <a:off x="723901" y="1428750"/>
            <a:ext cx="2864138" cy="3693319"/>
          </a:xfrm>
        </p:spPr>
        <p:txBody>
          <a:bodyPr/>
          <a:lstStyle>
            <a:lvl1pPr>
              <a:defRPr>
                <a:solidFill>
                  <a:srgbClr val="F5B03F"/>
                </a:solidFill>
                <a:latin typeface="+mj-lt"/>
              </a:defRPr>
            </a:lvl1pPr>
          </a:lstStyle>
          <a:p>
            <a:r>
              <a:rPr lang="en-US" dirty="0"/>
              <a:t>Quiz title of this section</a:t>
            </a:r>
            <a:endParaRPr lang="en-GB" dirty="0"/>
          </a:p>
        </p:txBody>
      </p:sp>
      <p:sp>
        <p:nvSpPr>
          <p:cNvPr id="65" name="Text Placeholder 28">
            <a:extLst>
              <a:ext uri="{FF2B5EF4-FFF2-40B4-BE49-F238E27FC236}">
                <a16:creationId xmlns:a16="http://schemas.microsoft.com/office/drawing/2014/main" id="{0B399696-FD8D-AC9B-5E50-07E89E269599}"/>
              </a:ext>
            </a:extLst>
          </p:cNvPr>
          <p:cNvSpPr>
            <a:spLocks noGrp="1"/>
          </p:cNvSpPr>
          <p:nvPr>
            <p:ph type="body" idx="19"/>
          </p:nvPr>
        </p:nvSpPr>
        <p:spPr>
          <a:xfrm>
            <a:off x="5401354" y="1637360"/>
            <a:ext cx="5856016" cy="276999"/>
          </a:xfrm>
        </p:spPr>
        <p:txBody>
          <a:bodyPr/>
          <a:lstStyle>
            <a:lvl1pPr>
              <a:defRPr lang="en-GB" sz="1800" b="1" spc="30" baseline="0" dirty="0">
                <a:solidFill>
                  <a:srgbClr val="FFFFFF"/>
                </a:solidFill>
                <a:latin typeface="+mn-lt"/>
                <a:cs typeface="Tahoma"/>
              </a:defRPr>
            </a:lvl1pPr>
          </a:lstStyle>
          <a:p>
            <a:endParaRPr lang="en-GB" dirty="0"/>
          </a:p>
        </p:txBody>
      </p:sp>
    </p:spTree>
    <p:extLst>
      <p:ext uri="{BB962C8B-B14F-4D97-AF65-F5344CB8AC3E}">
        <p14:creationId xmlns:p14="http://schemas.microsoft.com/office/powerpoint/2010/main" val="67062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ideo Layout">
    <p:bg>
      <p:bgPr>
        <a:solidFill>
          <a:schemeClr val="bg1"/>
        </a:solidFill>
        <a:effectLst/>
      </p:bgPr>
    </p:bg>
    <p:spTree>
      <p:nvGrpSpPr>
        <p:cNvPr id="1" name=""/>
        <p:cNvGrpSpPr/>
        <p:nvPr/>
      </p:nvGrpSpPr>
      <p:grpSpPr>
        <a:xfrm>
          <a:off x="0" y="0"/>
          <a:ext cx="0" cy="0"/>
          <a:chOff x="0" y="0"/>
          <a:chExt cx="0" cy="0"/>
        </a:xfrm>
      </p:grpSpPr>
      <p:sp>
        <p:nvSpPr>
          <p:cNvPr id="16" name="Orange shape"/>
          <p:cNvSpPr/>
          <p:nvPr userDrawn="1"/>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2AF40"/>
          </a:solidFill>
        </p:spPr>
        <p:txBody>
          <a:bodyPr wrap="square" lIns="0" tIns="0" rIns="0" bIns="0" rtlCol="0"/>
          <a:lstStyle/>
          <a:p>
            <a:endParaRPr sz="135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21" name="Title Placeholder">
            <a:extLst>
              <a:ext uri="{FF2B5EF4-FFF2-40B4-BE49-F238E27FC236}">
                <a16:creationId xmlns:a16="http://schemas.microsoft.com/office/drawing/2014/main" id="{D7C8E370-698E-61B7-1D34-622EBED840C8}"/>
              </a:ext>
            </a:extLst>
          </p:cNvPr>
          <p:cNvSpPr txBox="1">
            <a:spLocks noGrp="1"/>
          </p:cNvSpPr>
          <p:nvPr>
            <p:ph type="title" hasCustomPrompt="1"/>
          </p:nvPr>
        </p:nvSpPr>
        <p:spPr>
          <a:xfrm>
            <a:off x="718240" y="1428618"/>
            <a:ext cx="3324776" cy="2782813"/>
          </a:xfrm>
          <a:prstGeom prst="rect">
            <a:avLst/>
          </a:prstGeom>
        </p:spPr>
        <p:txBody>
          <a:bodyPr vert="horz" wrap="square" lIns="0" tIns="12700" rIns="0" bIns="0" rtlCol="0">
            <a:spAutoFit/>
          </a:bodyPr>
          <a:lstStyle>
            <a:lvl1pPr marL="9525" marR="3810">
              <a:lnSpc>
                <a:spcPct val="100000"/>
              </a:lnSpc>
              <a:spcBef>
                <a:spcPts val="75"/>
              </a:spcBef>
              <a:defRPr/>
            </a:lvl1pPr>
          </a:lstStyle>
          <a:p>
            <a:pPr marL="12700" marR="5080">
              <a:lnSpc>
                <a:spcPct val="100000"/>
              </a:lnSpc>
              <a:spcBef>
                <a:spcPts val="100"/>
              </a:spcBef>
            </a:pPr>
            <a:r>
              <a:rPr lang="en-GB" dirty="0">
                <a:latin typeface="+mj-lt"/>
              </a:rPr>
              <a:t>Video example here</a:t>
            </a:r>
          </a:p>
        </p:txBody>
      </p:sp>
      <p:sp>
        <p:nvSpPr>
          <p:cNvPr id="26" name="Text Placeholder">
            <a:extLst>
              <a:ext uri="{FF2B5EF4-FFF2-40B4-BE49-F238E27FC236}">
                <a16:creationId xmlns:a16="http://schemas.microsoft.com/office/drawing/2014/main" id="{B03569FF-4EBC-B7BB-0A84-8C8E5CA33812}"/>
              </a:ext>
            </a:extLst>
          </p:cNvPr>
          <p:cNvSpPr>
            <a:spLocks noGrp="1"/>
          </p:cNvSpPr>
          <p:nvPr>
            <p:ph type="body" idx="17"/>
          </p:nvPr>
        </p:nvSpPr>
        <p:spPr>
          <a:xfrm>
            <a:off x="5412060" y="1648420"/>
            <a:ext cx="5856016" cy="276999"/>
          </a:xfrm>
        </p:spPr>
        <p:txBody>
          <a:bodyPr/>
          <a:lstStyle>
            <a:lvl1pPr>
              <a:defRPr lang="en-GB" sz="1800" b="0" i="0" spc="15" baseline="0" dirty="0">
                <a:solidFill>
                  <a:srgbClr val="F2AF40"/>
                </a:solidFill>
                <a:latin typeface="+mn-lt"/>
                <a:cs typeface="Tahoma"/>
              </a:defRPr>
            </a:lvl1pPr>
          </a:lstStyle>
          <a:p>
            <a:endParaRPr lang="en-GB" dirty="0"/>
          </a:p>
        </p:txBody>
      </p:sp>
      <p:pic>
        <p:nvPicPr>
          <p:cNvPr id="24" name="Logo White">
            <a:extLst>
              <a:ext uri="{FF2B5EF4-FFF2-40B4-BE49-F238E27FC236}">
                <a16:creationId xmlns:a16="http://schemas.microsoft.com/office/drawing/2014/main" id="{F7BD81D1-1A05-026A-7F0A-4A63D2A56347}"/>
              </a:ext>
            </a:extLst>
          </p:cNvPr>
          <p:cNvPicPr>
            <a:picLocks noChangeAspect="1"/>
          </p:cNvPicPr>
          <p:nvPr userDrawn="1"/>
        </p:nvPicPr>
        <p:blipFill>
          <a:blip r:embed="rId2"/>
          <a:stretch>
            <a:fillRect/>
          </a:stretch>
        </p:blipFill>
        <p:spPr>
          <a:xfrm>
            <a:off x="754065" y="635504"/>
            <a:ext cx="2057579" cy="530398"/>
          </a:xfrm>
          <a:prstGeom prst="rect">
            <a:avLst/>
          </a:prstGeom>
        </p:spPr>
      </p:pic>
    </p:spTree>
    <p:extLst>
      <p:ext uri="{BB962C8B-B14F-4D97-AF65-F5344CB8AC3E}">
        <p14:creationId xmlns:p14="http://schemas.microsoft.com/office/powerpoint/2010/main" val="107489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rgbClr val="F5B03F"/>
        </a:solidFill>
        <a:effectLst/>
      </p:bgPr>
    </p:bg>
    <p:spTree>
      <p:nvGrpSpPr>
        <p:cNvPr id="1" name=""/>
        <p:cNvGrpSpPr/>
        <p:nvPr/>
      </p:nvGrpSpPr>
      <p:grpSpPr>
        <a:xfrm>
          <a:off x="0" y="0"/>
          <a:ext cx="0" cy="0"/>
          <a:chOff x="0" y="0"/>
          <a:chExt cx="0" cy="0"/>
        </a:xfrm>
      </p:grpSpPr>
      <p:sp>
        <p:nvSpPr>
          <p:cNvPr id="22" name="object 4">
            <a:extLst>
              <a:ext uri="{FF2B5EF4-FFF2-40B4-BE49-F238E27FC236}">
                <a16:creationId xmlns:a16="http://schemas.microsoft.com/office/drawing/2014/main" id="{7CD1D1C7-1F2F-DD19-11D0-9A848D4A57A7}"/>
              </a:ext>
            </a:extLst>
          </p:cNvPr>
          <p:cNvSpPr/>
          <p:nvPr userDrawn="1"/>
        </p:nvSpPr>
        <p:spPr>
          <a:xfrm>
            <a:off x="-9345"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004F79"/>
          </a:solidFill>
        </p:spPr>
        <p:txBody>
          <a:bodyPr wrap="square" lIns="0" tIns="0" rIns="0" bIns="0" rtlCol="0"/>
          <a:lstStyle/>
          <a:p>
            <a:endParaRPr sz="1350"/>
          </a:p>
        </p:txBody>
      </p:sp>
      <p:sp>
        <p:nvSpPr>
          <p:cNvPr id="23" name="object 12">
            <a:extLst>
              <a:ext uri="{FF2B5EF4-FFF2-40B4-BE49-F238E27FC236}">
                <a16:creationId xmlns:a16="http://schemas.microsoft.com/office/drawing/2014/main" id="{AC033F2B-B90E-0ED1-5A62-039B7F2ABA21}"/>
              </a:ext>
            </a:extLst>
          </p:cNvPr>
          <p:cNvSpPr txBox="1">
            <a:spLocks noGrp="1"/>
          </p:cNvSpPr>
          <p:nvPr>
            <p:ph type="title"/>
          </p:nvPr>
        </p:nvSpPr>
        <p:spPr>
          <a:xfrm>
            <a:off x="718245" y="1428628"/>
            <a:ext cx="2854643" cy="4629472"/>
          </a:xfrm>
          <a:prstGeom prst="rect">
            <a:avLst/>
          </a:prstGeom>
        </p:spPr>
        <p:txBody>
          <a:bodyPr vert="horz" wrap="square" lIns="0" tIns="12700" rIns="0" bIns="0" rtlCol="0">
            <a:spAutoFit/>
          </a:bodyPr>
          <a:lstStyle>
            <a:lvl1pPr marL="9525" marR="3810">
              <a:lnSpc>
                <a:spcPct val="100000"/>
              </a:lnSpc>
              <a:spcBef>
                <a:spcPts val="75"/>
              </a:spcBef>
              <a:defRPr/>
            </a:lvl1pPr>
          </a:lstStyle>
          <a:p>
            <a:pPr marL="12700" marR="5080">
              <a:lnSpc>
                <a:spcPct val="100000"/>
              </a:lnSpc>
              <a:spcBef>
                <a:spcPts val="100"/>
              </a:spcBef>
            </a:pPr>
            <a:r>
              <a:rPr spc="-206" dirty="0">
                <a:solidFill>
                  <a:srgbClr val="F2AF40"/>
                </a:solidFill>
              </a:rPr>
              <a:t>How</a:t>
            </a:r>
            <a:r>
              <a:rPr spc="-450" dirty="0">
                <a:solidFill>
                  <a:srgbClr val="F2AF40"/>
                </a:solidFill>
              </a:rPr>
              <a:t> </a:t>
            </a:r>
            <a:r>
              <a:rPr spc="-270" dirty="0">
                <a:solidFill>
                  <a:srgbClr val="F2AF40"/>
                </a:solidFill>
              </a:rPr>
              <a:t>a</a:t>
            </a:r>
            <a:r>
              <a:rPr spc="-446" dirty="0">
                <a:solidFill>
                  <a:srgbClr val="F2AF40"/>
                </a:solidFill>
              </a:rPr>
              <a:t> </a:t>
            </a:r>
            <a:r>
              <a:rPr spc="-153" dirty="0">
                <a:solidFill>
                  <a:srgbClr val="F2AF40"/>
                </a:solidFill>
              </a:rPr>
              <a:t>text </a:t>
            </a:r>
            <a:r>
              <a:rPr spc="-199" dirty="0">
                <a:solidFill>
                  <a:srgbClr val="F2AF40"/>
                </a:solidFill>
              </a:rPr>
              <a:t>re-</a:t>
            </a:r>
            <a:r>
              <a:rPr spc="-259" dirty="0">
                <a:solidFill>
                  <a:srgbClr val="F2AF40"/>
                </a:solidFill>
              </a:rPr>
              <a:t>cap </a:t>
            </a:r>
            <a:r>
              <a:rPr spc="-199" dirty="0">
                <a:solidFill>
                  <a:srgbClr val="F2AF40"/>
                </a:solidFill>
              </a:rPr>
              <a:t>could</a:t>
            </a:r>
            <a:r>
              <a:rPr spc="-435" dirty="0">
                <a:solidFill>
                  <a:srgbClr val="F2AF40"/>
                </a:solidFill>
              </a:rPr>
              <a:t> </a:t>
            </a:r>
            <a:r>
              <a:rPr spc="-15" dirty="0">
                <a:solidFill>
                  <a:srgbClr val="F2AF40"/>
                </a:solidFill>
              </a:rPr>
              <a:t>look</a:t>
            </a:r>
          </a:p>
        </p:txBody>
      </p:sp>
      <p:sp>
        <p:nvSpPr>
          <p:cNvPr id="64" name="Text Placeholder 28">
            <a:extLst>
              <a:ext uri="{FF2B5EF4-FFF2-40B4-BE49-F238E27FC236}">
                <a16:creationId xmlns:a16="http://schemas.microsoft.com/office/drawing/2014/main" id="{161921BD-0D84-AE98-5F7B-F3C46002863E}"/>
              </a:ext>
            </a:extLst>
          </p:cNvPr>
          <p:cNvSpPr>
            <a:spLocks noGrp="1"/>
          </p:cNvSpPr>
          <p:nvPr>
            <p:ph type="body" idx="19"/>
          </p:nvPr>
        </p:nvSpPr>
        <p:spPr>
          <a:xfrm>
            <a:off x="5401354" y="1637360"/>
            <a:ext cx="5856016" cy="276999"/>
          </a:xfrm>
        </p:spPr>
        <p:txBody>
          <a:bodyPr/>
          <a:lstStyle>
            <a:lvl1pPr>
              <a:defRPr lang="en-GB" sz="1800" b="1" spc="30" baseline="0" dirty="0">
                <a:solidFill>
                  <a:srgbClr val="FFFFFF"/>
                </a:solidFill>
                <a:latin typeface="+mn-lt"/>
                <a:cs typeface="Tahoma"/>
              </a:defRPr>
            </a:lvl1pPr>
          </a:lstStyle>
          <a:p>
            <a:endParaRPr lang="en-GB" dirty="0"/>
          </a:p>
        </p:txBody>
      </p:sp>
      <p:pic>
        <p:nvPicPr>
          <p:cNvPr id="65" name="Logo White">
            <a:extLst>
              <a:ext uri="{FF2B5EF4-FFF2-40B4-BE49-F238E27FC236}">
                <a16:creationId xmlns:a16="http://schemas.microsoft.com/office/drawing/2014/main" id="{CA334235-871B-FB46-6146-C49AA1178330}"/>
              </a:ext>
            </a:extLst>
          </p:cNvPr>
          <p:cNvPicPr>
            <a:picLocks noChangeAspect="1"/>
          </p:cNvPicPr>
          <p:nvPr userDrawn="1"/>
        </p:nvPicPr>
        <p:blipFill>
          <a:blip r:embed="rId2"/>
          <a:stretch>
            <a:fillRect/>
          </a:stretch>
        </p:blipFill>
        <p:spPr>
          <a:xfrm>
            <a:off x="754065" y="635504"/>
            <a:ext cx="2057579" cy="530398"/>
          </a:xfrm>
          <a:prstGeom prst="rect">
            <a:avLst/>
          </a:prstGeom>
        </p:spPr>
      </p:pic>
      <p:sp>
        <p:nvSpPr>
          <p:cNvPr id="76" name="Text Placeholder 83">
            <a:extLst>
              <a:ext uri="{FF2B5EF4-FFF2-40B4-BE49-F238E27FC236}">
                <a16:creationId xmlns:a16="http://schemas.microsoft.com/office/drawing/2014/main" id="{12B9BAF3-5000-1C66-1E64-C4A5362D6C28}"/>
              </a:ext>
            </a:extLst>
          </p:cNvPr>
          <p:cNvSpPr>
            <a:spLocks noGrp="1"/>
          </p:cNvSpPr>
          <p:nvPr>
            <p:ph type="body" idx="28"/>
          </p:nvPr>
        </p:nvSpPr>
        <p:spPr>
          <a:xfrm>
            <a:off x="5983135" y="3232781"/>
            <a:ext cx="1211252" cy="207749"/>
          </a:xfrm>
        </p:spPr>
        <p:txBody>
          <a:bodyPr/>
          <a:lstStyle>
            <a:lvl1pPr>
              <a:defRPr lang="en-GB" sz="1350" dirty="0">
                <a:solidFill>
                  <a:srgbClr val="004F79"/>
                </a:solidFill>
                <a:latin typeface="+mn-lt"/>
                <a:ea typeface="+mn-ea"/>
                <a:cs typeface="Tahoma"/>
              </a:defRPr>
            </a:lvl1pPr>
          </a:lstStyle>
          <a:p>
            <a:endParaRPr lang="en-GB" dirty="0"/>
          </a:p>
        </p:txBody>
      </p:sp>
      <p:sp>
        <p:nvSpPr>
          <p:cNvPr id="77" name="Text Placeholder 84">
            <a:extLst>
              <a:ext uri="{FF2B5EF4-FFF2-40B4-BE49-F238E27FC236}">
                <a16:creationId xmlns:a16="http://schemas.microsoft.com/office/drawing/2014/main" id="{8BDBA8FA-3FB7-A6F3-C61B-2BB43F4CD63A}"/>
              </a:ext>
            </a:extLst>
          </p:cNvPr>
          <p:cNvSpPr>
            <a:spLocks noGrp="1"/>
          </p:cNvSpPr>
          <p:nvPr>
            <p:ph type="body" idx="29"/>
          </p:nvPr>
        </p:nvSpPr>
        <p:spPr>
          <a:xfrm>
            <a:off x="5969871" y="4029835"/>
            <a:ext cx="1211252" cy="207749"/>
          </a:xfrm>
        </p:spPr>
        <p:txBody>
          <a:bodyPr/>
          <a:lstStyle>
            <a:lvl1pPr>
              <a:defRPr lang="en-GB" sz="1350">
                <a:solidFill>
                  <a:srgbClr val="004F79"/>
                </a:solidFill>
                <a:latin typeface="+mn-lt"/>
                <a:ea typeface="+mn-ea"/>
                <a:cs typeface="Tahoma"/>
              </a:defRPr>
            </a:lvl1pPr>
          </a:lstStyle>
          <a:p>
            <a:endParaRPr lang="en-GB" dirty="0"/>
          </a:p>
        </p:txBody>
      </p:sp>
      <p:sp>
        <p:nvSpPr>
          <p:cNvPr id="78" name="Text Placeholder 85">
            <a:extLst>
              <a:ext uri="{FF2B5EF4-FFF2-40B4-BE49-F238E27FC236}">
                <a16:creationId xmlns:a16="http://schemas.microsoft.com/office/drawing/2014/main" id="{BFB5C030-E016-C12B-4FE2-5048B601E065}"/>
              </a:ext>
            </a:extLst>
          </p:cNvPr>
          <p:cNvSpPr>
            <a:spLocks noGrp="1"/>
          </p:cNvSpPr>
          <p:nvPr>
            <p:ph type="body" idx="30"/>
          </p:nvPr>
        </p:nvSpPr>
        <p:spPr>
          <a:xfrm>
            <a:off x="5993948" y="4842525"/>
            <a:ext cx="1211252" cy="207749"/>
          </a:xfrm>
        </p:spPr>
        <p:txBody>
          <a:bodyPr/>
          <a:lstStyle>
            <a:lvl1pPr>
              <a:defRPr lang="en-GB" sz="1350" dirty="0">
                <a:solidFill>
                  <a:srgbClr val="004F79"/>
                </a:solidFill>
                <a:latin typeface="+mn-lt"/>
                <a:ea typeface="+mn-ea"/>
                <a:cs typeface="Tahoma"/>
              </a:defRPr>
            </a:lvl1pPr>
          </a:lstStyle>
          <a:p>
            <a:endParaRPr lang="en-GB" dirty="0"/>
          </a:p>
        </p:txBody>
      </p:sp>
      <p:sp>
        <p:nvSpPr>
          <p:cNvPr id="79" name="Text Placeholder 86">
            <a:extLst>
              <a:ext uri="{FF2B5EF4-FFF2-40B4-BE49-F238E27FC236}">
                <a16:creationId xmlns:a16="http://schemas.microsoft.com/office/drawing/2014/main" id="{EEDDC998-B54C-CB2B-2785-9AC0AE8ED06C}"/>
              </a:ext>
            </a:extLst>
          </p:cNvPr>
          <p:cNvSpPr>
            <a:spLocks noGrp="1"/>
          </p:cNvSpPr>
          <p:nvPr>
            <p:ph type="body" idx="31"/>
          </p:nvPr>
        </p:nvSpPr>
        <p:spPr>
          <a:xfrm>
            <a:off x="5980917" y="5645794"/>
            <a:ext cx="1211252" cy="207749"/>
          </a:xfrm>
        </p:spPr>
        <p:txBody>
          <a:bodyPr/>
          <a:lstStyle>
            <a:lvl1pPr>
              <a:defRPr lang="en-GB" sz="1350" dirty="0">
                <a:solidFill>
                  <a:srgbClr val="004F79"/>
                </a:solidFill>
                <a:latin typeface="+mn-lt"/>
                <a:ea typeface="+mn-ea"/>
                <a:cs typeface="Tahoma"/>
              </a:defRPr>
            </a:lvl1pPr>
          </a:lstStyle>
          <a:p>
            <a:endParaRPr lang="en-GB" dirty="0"/>
          </a:p>
        </p:txBody>
      </p:sp>
      <p:sp>
        <p:nvSpPr>
          <p:cNvPr id="80" name="Text Placeholder 87">
            <a:extLst>
              <a:ext uri="{FF2B5EF4-FFF2-40B4-BE49-F238E27FC236}">
                <a16:creationId xmlns:a16="http://schemas.microsoft.com/office/drawing/2014/main" id="{D91AA793-3614-FD0D-EEEB-A9FEAB62AA26}"/>
              </a:ext>
            </a:extLst>
          </p:cNvPr>
          <p:cNvSpPr>
            <a:spLocks noGrp="1"/>
          </p:cNvSpPr>
          <p:nvPr>
            <p:ph type="body" idx="32"/>
          </p:nvPr>
        </p:nvSpPr>
        <p:spPr>
          <a:xfrm>
            <a:off x="8796283" y="3200104"/>
            <a:ext cx="1211252" cy="207749"/>
          </a:xfrm>
        </p:spPr>
        <p:txBody>
          <a:bodyPr/>
          <a:lstStyle>
            <a:lvl1pPr>
              <a:defRPr lang="en-GB" sz="1350" dirty="0">
                <a:solidFill>
                  <a:srgbClr val="004F79"/>
                </a:solidFill>
                <a:latin typeface="+mn-lt"/>
                <a:ea typeface="+mn-ea"/>
                <a:cs typeface="Tahoma"/>
              </a:defRPr>
            </a:lvl1pPr>
          </a:lstStyle>
          <a:p>
            <a:endParaRPr lang="en-GB" dirty="0"/>
          </a:p>
        </p:txBody>
      </p:sp>
      <p:sp>
        <p:nvSpPr>
          <p:cNvPr id="81" name="Text Placeholder 88">
            <a:extLst>
              <a:ext uri="{FF2B5EF4-FFF2-40B4-BE49-F238E27FC236}">
                <a16:creationId xmlns:a16="http://schemas.microsoft.com/office/drawing/2014/main" id="{C44E64F9-56F6-4718-D55B-3417F52B4FD9}"/>
              </a:ext>
            </a:extLst>
          </p:cNvPr>
          <p:cNvSpPr>
            <a:spLocks noGrp="1"/>
          </p:cNvSpPr>
          <p:nvPr>
            <p:ph type="body" idx="33"/>
          </p:nvPr>
        </p:nvSpPr>
        <p:spPr>
          <a:xfrm>
            <a:off x="8796283" y="4029835"/>
            <a:ext cx="1211252" cy="207749"/>
          </a:xfrm>
        </p:spPr>
        <p:txBody>
          <a:bodyPr/>
          <a:lstStyle>
            <a:lvl1pPr>
              <a:defRPr lang="en-GB" sz="1350" dirty="0">
                <a:solidFill>
                  <a:srgbClr val="004F79"/>
                </a:solidFill>
                <a:latin typeface="+mn-lt"/>
                <a:ea typeface="+mn-ea"/>
                <a:cs typeface="Tahoma"/>
              </a:defRPr>
            </a:lvl1pPr>
          </a:lstStyle>
          <a:p>
            <a:endParaRPr lang="en-GB" dirty="0"/>
          </a:p>
        </p:txBody>
      </p:sp>
      <p:sp>
        <p:nvSpPr>
          <p:cNvPr id="82" name="Text Placeholder 89">
            <a:extLst>
              <a:ext uri="{FF2B5EF4-FFF2-40B4-BE49-F238E27FC236}">
                <a16:creationId xmlns:a16="http://schemas.microsoft.com/office/drawing/2014/main" id="{0112A16C-7AD7-DAC6-FF19-74F6EF8A2ACD}"/>
              </a:ext>
            </a:extLst>
          </p:cNvPr>
          <p:cNvSpPr>
            <a:spLocks noGrp="1"/>
          </p:cNvSpPr>
          <p:nvPr>
            <p:ph type="body" idx="34"/>
          </p:nvPr>
        </p:nvSpPr>
        <p:spPr>
          <a:xfrm>
            <a:off x="8793283" y="4832221"/>
            <a:ext cx="1211252" cy="207749"/>
          </a:xfrm>
        </p:spPr>
        <p:txBody>
          <a:bodyPr/>
          <a:lstStyle>
            <a:lvl1pPr>
              <a:defRPr lang="en-GB" sz="1350" dirty="0">
                <a:solidFill>
                  <a:srgbClr val="004F79"/>
                </a:solidFill>
                <a:latin typeface="+mn-lt"/>
                <a:ea typeface="+mn-ea"/>
                <a:cs typeface="Tahoma"/>
              </a:defRPr>
            </a:lvl1pPr>
          </a:lstStyle>
          <a:p>
            <a:endParaRPr lang="en-GB" dirty="0"/>
          </a:p>
        </p:txBody>
      </p:sp>
      <p:sp>
        <p:nvSpPr>
          <p:cNvPr id="83" name="Text Placeholder 90">
            <a:extLst>
              <a:ext uri="{FF2B5EF4-FFF2-40B4-BE49-F238E27FC236}">
                <a16:creationId xmlns:a16="http://schemas.microsoft.com/office/drawing/2014/main" id="{72700E0A-33EF-C925-740B-E71C5A81BA32}"/>
              </a:ext>
            </a:extLst>
          </p:cNvPr>
          <p:cNvSpPr>
            <a:spLocks noGrp="1"/>
          </p:cNvSpPr>
          <p:nvPr>
            <p:ph type="body" idx="35"/>
          </p:nvPr>
        </p:nvSpPr>
        <p:spPr>
          <a:xfrm>
            <a:off x="8793283" y="5645794"/>
            <a:ext cx="1211252" cy="207749"/>
          </a:xfrm>
        </p:spPr>
        <p:txBody>
          <a:bodyPr/>
          <a:lstStyle>
            <a:lvl1pPr>
              <a:defRPr lang="en-GB" sz="1350" dirty="0">
                <a:solidFill>
                  <a:srgbClr val="004F79"/>
                </a:solidFill>
                <a:latin typeface="+mn-lt"/>
                <a:ea typeface="+mn-ea"/>
                <a:cs typeface="Tahoma"/>
              </a:defRPr>
            </a:lvl1pPr>
          </a:lstStyle>
          <a:p>
            <a:endParaRPr lang="en-GB" dirty="0"/>
          </a:p>
        </p:txBody>
      </p:sp>
    </p:spTree>
    <p:extLst>
      <p:ext uri="{BB962C8B-B14F-4D97-AF65-F5344CB8AC3E}">
        <p14:creationId xmlns:p14="http://schemas.microsoft.com/office/powerpoint/2010/main" val="342991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4" name="Orange Triangle">
            <a:extLst>
              <a:ext uri="{FF2B5EF4-FFF2-40B4-BE49-F238E27FC236}">
                <a16:creationId xmlns:a16="http://schemas.microsoft.com/office/drawing/2014/main" id="{99B3F95B-8BF9-8B9C-621D-C0BFDFFF95E6}"/>
              </a:ext>
            </a:extLst>
          </p:cNvPr>
          <p:cNvSpPr/>
          <p:nvPr/>
        </p:nvSpPr>
        <p:spPr>
          <a:xfrm>
            <a:off x="0" y="5112802"/>
            <a:ext cx="4840605" cy="1718786"/>
          </a:xfrm>
          <a:custGeom>
            <a:avLst/>
            <a:gdLst/>
            <a:ahLst/>
            <a:cxnLst/>
            <a:rect l="l" t="t" r="r" b="b"/>
            <a:pathLst>
              <a:path w="6454140" h="2291715">
                <a:moveTo>
                  <a:pt x="0" y="0"/>
                </a:moveTo>
                <a:lnTo>
                  <a:pt x="0" y="2291473"/>
                </a:lnTo>
                <a:lnTo>
                  <a:pt x="6453568" y="2291473"/>
                </a:lnTo>
                <a:lnTo>
                  <a:pt x="6453568" y="2267610"/>
                </a:lnTo>
                <a:lnTo>
                  <a:pt x="0" y="0"/>
                </a:lnTo>
                <a:close/>
              </a:path>
            </a:pathLst>
          </a:custGeom>
          <a:solidFill>
            <a:srgbClr val="F2AF40"/>
          </a:solidFill>
        </p:spPr>
        <p:txBody>
          <a:bodyPr wrap="square" lIns="0" tIns="0" rIns="0" bIns="0" rtlCol="0"/>
          <a:lstStyle/>
          <a:p>
            <a:endParaRPr sz="1350"/>
          </a:p>
        </p:txBody>
      </p:sp>
      <p:sp>
        <p:nvSpPr>
          <p:cNvPr id="53" name="Title Placeholder">
            <a:extLst>
              <a:ext uri="{FF2B5EF4-FFF2-40B4-BE49-F238E27FC236}">
                <a16:creationId xmlns:a16="http://schemas.microsoft.com/office/drawing/2014/main" id="{ABB6CA35-FD94-393F-4CD2-728AA419A3EC}"/>
              </a:ext>
            </a:extLst>
          </p:cNvPr>
          <p:cNvSpPr txBox="1"/>
          <p:nvPr userDrawn="1"/>
        </p:nvSpPr>
        <p:spPr>
          <a:xfrm>
            <a:off x="708840" y="1409829"/>
            <a:ext cx="1552098" cy="2087110"/>
          </a:xfrm>
          <a:prstGeom prst="rect">
            <a:avLst/>
          </a:prstGeom>
        </p:spPr>
        <p:txBody>
          <a:bodyPr vert="horz" wrap="square" lIns="0" tIns="9525" rIns="0" bIns="0" rtlCol="0">
            <a:spAutoFit/>
          </a:bodyPr>
          <a:lstStyle/>
          <a:p>
            <a:pPr marL="9525" marR="3810" algn="just">
              <a:lnSpc>
                <a:spcPct val="100000"/>
              </a:lnSpc>
              <a:spcBef>
                <a:spcPts val="75"/>
              </a:spcBef>
            </a:pPr>
            <a:r>
              <a:rPr sz="4500" b="1" spc="0" dirty="0">
                <a:solidFill>
                  <a:srgbClr val="F2AF40"/>
                </a:solidFill>
                <a:latin typeface="+mj-lt"/>
                <a:cs typeface="Tahoma"/>
              </a:rPr>
              <a:t>Lot of space visual</a:t>
            </a:r>
            <a:endParaRPr sz="4500" spc="0" dirty="0">
              <a:latin typeface="+mj-lt"/>
              <a:cs typeface="Tahoma"/>
            </a:endParaRPr>
          </a:p>
        </p:txBody>
      </p:sp>
      <p:grpSp>
        <p:nvGrpSpPr>
          <p:cNvPr id="63" name="Graph">
            <a:extLst>
              <a:ext uri="{FF2B5EF4-FFF2-40B4-BE49-F238E27FC236}">
                <a16:creationId xmlns:a16="http://schemas.microsoft.com/office/drawing/2014/main" id="{EF94DF68-2F2E-8D76-43C9-D41F18552C40}"/>
              </a:ext>
            </a:extLst>
          </p:cNvPr>
          <p:cNvGrpSpPr/>
          <p:nvPr userDrawn="1"/>
        </p:nvGrpSpPr>
        <p:grpSpPr>
          <a:xfrm>
            <a:off x="4367161" y="605615"/>
            <a:ext cx="7138988" cy="5720715"/>
            <a:chOff x="5822882" y="870117"/>
            <a:chExt cx="9518650" cy="7627620"/>
          </a:xfrm>
        </p:grpSpPr>
        <p:sp>
          <p:nvSpPr>
            <p:cNvPr id="64" name="object 57">
              <a:extLst>
                <a:ext uri="{FF2B5EF4-FFF2-40B4-BE49-F238E27FC236}">
                  <a16:creationId xmlns:a16="http://schemas.microsoft.com/office/drawing/2014/main" id="{32D6C54B-259E-2D86-F6F2-3AE5409EB919}"/>
                </a:ext>
              </a:extLst>
            </p:cNvPr>
            <p:cNvSpPr/>
            <p:nvPr/>
          </p:nvSpPr>
          <p:spPr>
            <a:xfrm>
              <a:off x="8127999" y="870117"/>
              <a:ext cx="0" cy="7627620"/>
            </a:xfrm>
            <a:custGeom>
              <a:avLst/>
              <a:gdLst/>
              <a:ahLst/>
              <a:cxnLst/>
              <a:rect l="l" t="t" r="r" b="b"/>
              <a:pathLst>
                <a:path h="7627620">
                  <a:moveTo>
                    <a:pt x="0" y="0"/>
                  </a:moveTo>
                  <a:lnTo>
                    <a:pt x="0" y="7627518"/>
                  </a:lnTo>
                </a:path>
              </a:pathLst>
            </a:custGeom>
            <a:ln w="38100">
              <a:solidFill>
                <a:srgbClr val="004F79"/>
              </a:solidFill>
            </a:ln>
          </p:spPr>
          <p:txBody>
            <a:bodyPr wrap="square" lIns="0" tIns="0" rIns="0" bIns="0" rtlCol="0"/>
            <a:lstStyle/>
            <a:p>
              <a:endParaRPr sz="1350"/>
            </a:p>
          </p:txBody>
        </p:sp>
        <p:sp>
          <p:nvSpPr>
            <p:cNvPr id="65" name="object 58">
              <a:extLst>
                <a:ext uri="{FF2B5EF4-FFF2-40B4-BE49-F238E27FC236}">
                  <a16:creationId xmlns:a16="http://schemas.microsoft.com/office/drawing/2014/main" id="{F5DFE245-6B29-0CC9-4D1F-B7609C60D6FC}"/>
                </a:ext>
              </a:extLst>
            </p:cNvPr>
            <p:cNvSpPr/>
            <p:nvPr/>
          </p:nvSpPr>
          <p:spPr>
            <a:xfrm>
              <a:off x="10478335" y="870117"/>
              <a:ext cx="0" cy="7627620"/>
            </a:xfrm>
            <a:custGeom>
              <a:avLst/>
              <a:gdLst/>
              <a:ahLst/>
              <a:cxnLst/>
              <a:rect l="l" t="t" r="r" b="b"/>
              <a:pathLst>
                <a:path h="7627620">
                  <a:moveTo>
                    <a:pt x="0" y="0"/>
                  </a:moveTo>
                  <a:lnTo>
                    <a:pt x="0" y="7627518"/>
                  </a:lnTo>
                </a:path>
              </a:pathLst>
            </a:custGeom>
            <a:ln w="38100">
              <a:solidFill>
                <a:srgbClr val="004F79"/>
              </a:solidFill>
            </a:ln>
          </p:spPr>
          <p:txBody>
            <a:bodyPr wrap="square" lIns="0" tIns="0" rIns="0" bIns="0" rtlCol="0"/>
            <a:lstStyle/>
            <a:p>
              <a:endParaRPr sz="1350"/>
            </a:p>
          </p:txBody>
        </p:sp>
        <p:sp>
          <p:nvSpPr>
            <p:cNvPr id="66" name="object 59">
              <a:extLst>
                <a:ext uri="{FF2B5EF4-FFF2-40B4-BE49-F238E27FC236}">
                  <a16:creationId xmlns:a16="http://schemas.microsoft.com/office/drawing/2014/main" id="{8427BE4A-5D61-DD7C-D59F-139D4DDE0DB9}"/>
                </a:ext>
              </a:extLst>
            </p:cNvPr>
            <p:cNvSpPr/>
            <p:nvPr/>
          </p:nvSpPr>
          <p:spPr>
            <a:xfrm>
              <a:off x="12828671" y="870117"/>
              <a:ext cx="0" cy="7627620"/>
            </a:xfrm>
            <a:custGeom>
              <a:avLst/>
              <a:gdLst/>
              <a:ahLst/>
              <a:cxnLst/>
              <a:rect l="l" t="t" r="r" b="b"/>
              <a:pathLst>
                <a:path h="7627620">
                  <a:moveTo>
                    <a:pt x="0" y="0"/>
                  </a:moveTo>
                  <a:lnTo>
                    <a:pt x="0" y="7627518"/>
                  </a:lnTo>
                </a:path>
              </a:pathLst>
            </a:custGeom>
            <a:ln w="38100">
              <a:solidFill>
                <a:srgbClr val="004F79"/>
              </a:solidFill>
            </a:ln>
          </p:spPr>
          <p:txBody>
            <a:bodyPr wrap="square" lIns="0" tIns="0" rIns="0" bIns="0" rtlCol="0"/>
            <a:lstStyle/>
            <a:p>
              <a:endParaRPr sz="1350"/>
            </a:p>
          </p:txBody>
        </p:sp>
        <p:sp>
          <p:nvSpPr>
            <p:cNvPr id="67" name="object 60">
              <a:extLst>
                <a:ext uri="{FF2B5EF4-FFF2-40B4-BE49-F238E27FC236}">
                  <a16:creationId xmlns:a16="http://schemas.microsoft.com/office/drawing/2014/main" id="{D5AAF012-B5B0-ACFE-7861-C01AD66D8F31}"/>
                </a:ext>
              </a:extLst>
            </p:cNvPr>
            <p:cNvSpPr/>
            <p:nvPr/>
          </p:nvSpPr>
          <p:spPr>
            <a:xfrm>
              <a:off x="5822882" y="1436282"/>
              <a:ext cx="9518650" cy="0"/>
            </a:xfrm>
            <a:custGeom>
              <a:avLst/>
              <a:gdLst/>
              <a:ahLst/>
              <a:cxnLst/>
              <a:rect l="l" t="t" r="r" b="b"/>
              <a:pathLst>
                <a:path w="9518650">
                  <a:moveTo>
                    <a:pt x="0" y="0"/>
                  </a:moveTo>
                  <a:lnTo>
                    <a:pt x="9518243" y="0"/>
                  </a:lnTo>
                </a:path>
              </a:pathLst>
            </a:custGeom>
            <a:ln w="38100">
              <a:solidFill>
                <a:srgbClr val="004F79"/>
              </a:solidFill>
            </a:ln>
          </p:spPr>
          <p:txBody>
            <a:bodyPr wrap="square" lIns="0" tIns="0" rIns="0" bIns="0" rtlCol="0"/>
            <a:lstStyle/>
            <a:p>
              <a:endParaRPr sz="1350"/>
            </a:p>
          </p:txBody>
        </p:sp>
      </p:grpSp>
      <p:pic>
        <p:nvPicPr>
          <p:cNvPr id="69" name="Picture 68">
            <a:extLst>
              <a:ext uri="{FF2B5EF4-FFF2-40B4-BE49-F238E27FC236}">
                <a16:creationId xmlns:a16="http://schemas.microsoft.com/office/drawing/2014/main" id="{9F549808-CDB0-D2A7-5ED1-FA412A093876}"/>
              </a:ext>
            </a:extLst>
          </p:cNvPr>
          <p:cNvPicPr>
            <a:picLocks noChangeAspect="1"/>
          </p:cNvPicPr>
          <p:nvPr userDrawn="1"/>
        </p:nvPicPr>
        <p:blipFill>
          <a:blip r:embed="rId2"/>
          <a:stretch>
            <a:fillRect/>
          </a:stretch>
        </p:blipFill>
        <p:spPr>
          <a:xfrm>
            <a:off x="699710" y="3678071"/>
            <a:ext cx="1056224" cy="1060796"/>
          </a:xfrm>
          <a:prstGeom prst="rect">
            <a:avLst/>
          </a:prstGeom>
        </p:spPr>
      </p:pic>
      <p:grpSp>
        <p:nvGrpSpPr>
          <p:cNvPr id="70" name="Logo">
            <a:extLst>
              <a:ext uri="{FF2B5EF4-FFF2-40B4-BE49-F238E27FC236}">
                <a16:creationId xmlns:a16="http://schemas.microsoft.com/office/drawing/2014/main" id="{2B974671-3A13-9A87-42D4-A622A90AE201}"/>
              </a:ext>
            </a:extLst>
          </p:cNvPr>
          <p:cNvGrpSpPr/>
          <p:nvPr userDrawn="1"/>
        </p:nvGrpSpPr>
        <p:grpSpPr>
          <a:xfrm>
            <a:off x="735140" y="630640"/>
            <a:ext cx="2143223" cy="549155"/>
            <a:chOff x="980186" y="840853"/>
            <a:chExt cx="5783580" cy="1481917"/>
          </a:xfrm>
        </p:grpSpPr>
        <p:sp>
          <p:nvSpPr>
            <p:cNvPr id="71" name="object 8">
              <a:extLst>
                <a:ext uri="{FF2B5EF4-FFF2-40B4-BE49-F238E27FC236}">
                  <a16:creationId xmlns:a16="http://schemas.microsoft.com/office/drawing/2014/main" id="{DD5490E1-2B98-8A03-11A5-C5195E7735BD}"/>
                </a:ext>
              </a:extLst>
            </p:cNvPr>
            <p:cNvSpPr/>
            <p:nvPr/>
          </p:nvSpPr>
          <p:spPr>
            <a:xfrm>
              <a:off x="980186" y="840853"/>
              <a:ext cx="5783580" cy="1448435"/>
            </a:xfrm>
            <a:custGeom>
              <a:avLst/>
              <a:gdLst/>
              <a:ahLst/>
              <a:cxnLst/>
              <a:rect l="l" t="t" r="r" b="b"/>
              <a:pathLst>
                <a:path w="5783580" h="1448435">
                  <a:moveTo>
                    <a:pt x="1481251" y="631748"/>
                  </a:moveTo>
                  <a:lnTo>
                    <a:pt x="1466418" y="583907"/>
                  </a:lnTo>
                  <a:lnTo>
                    <a:pt x="1447292" y="539292"/>
                  </a:lnTo>
                  <a:lnTo>
                    <a:pt x="1424190" y="497840"/>
                  </a:lnTo>
                  <a:lnTo>
                    <a:pt x="1397482" y="459498"/>
                  </a:lnTo>
                  <a:lnTo>
                    <a:pt x="1367497" y="424230"/>
                  </a:lnTo>
                  <a:lnTo>
                    <a:pt x="1334579" y="391960"/>
                  </a:lnTo>
                  <a:lnTo>
                    <a:pt x="1299070" y="362648"/>
                  </a:lnTo>
                  <a:lnTo>
                    <a:pt x="1261300" y="336232"/>
                  </a:lnTo>
                  <a:lnTo>
                    <a:pt x="1221638" y="312674"/>
                  </a:lnTo>
                  <a:lnTo>
                    <a:pt x="1180388" y="291909"/>
                  </a:lnTo>
                  <a:lnTo>
                    <a:pt x="1137932" y="273875"/>
                  </a:lnTo>
                  <a:lnTo>
                    <a:pt x="1094574" y="258546"/>
                  </a:lnTo>
                  <a:lnTo>
                    <a:pt x="1050683" y="245846"/>
                  </a:lnTo>
                  <a:lnTo>
                    <a:pt x="1006576" y="235724"/>
                  </a:lnTo>
                  <a:lnTo>
                    <a:pt x="962621" y="228130"/>
                  </a:lnTo>
                  <a:lnTo>
                    <a:pt x="919149" y="223024"/>
                  </a:lnTo>
                  <a:lnTo>
                    <a:pt x="876503" y="220332"/>
                  </a:lnTo>
                  <a:lnTo>
                    <a:pt x="835012" y="220014"/>
                  </a:lnTo>
                  <a:lnTo>
                    <a:pt x="795032" y="222008"/>
                  </a:lnTo>
                  <a:lnTo>
                    <a:pt x="756894" y="226275"/>
                  </a:lnTo>
                  <a:lnTo>
                    <a:pt x="720953" y="232740"/>
                  </a:lnTo>
                  <a:lnTo>
                    <a:pt x="687539" y="241376"/>
                  </a:lnTo>
                  <a:lnTo>
                    <a:pt x="738047" y="209956"/>
                  </a:lnTo>
                  <a:lnTo>
                    <a:pt x="789012" y="184950"/>
                  </a:lnTo>
                  <a:lnTo>
                    <a:pt x="839901" y="165849"/>
                  </a:lnTo>
                  <a:lnTo>
                    <a:pt x="890206" y="152120"/>
                  </a:lnTo>
                  <a:lnTo>
                    <a:pt x="939406" y="143268"/>
                  </a:lnTo>
                  <a:lnTo>
                    <a:pt x="986993" y="138772"/>
                  </a:lnTo>
                  <a:lnTo>
                    <a:pt x="1032446" y="138112"/>
                  </a:lnTo>
                  <a:lnTo>
                    <a:pt x="1075245" y="140779"/>
                  </a:lnTo>
                  <a:lnTo>
                    <a:pt x="1114869" y="146278"/>
                  </a:lnTo>
                  <a:lnTo>
                    <a:pt x="1150810" y="154063"/>
                  </a:lnTo>
                  <a:lnTo>
                    <a:pt x="1182547" y="163652"/>
                  </a:lnTo>
                  <a:lnTo>
                    <a:pt x="1122591" y="137668"/>
                  </a:lnTo>
                  <a:lnTo>
                    <a:pt x="1063028" y="118084"/>
                  </a:lnTo>
                  <a:lnTo>
                    <a:pt x="1004087" y="104419"/>
                  </a:lnTo>
                  <a:lnTo>
                    <a:pt x="945997" y="96151"/>
                  </a:lnTo>
                  <a:lnTo>
                    <a:pt x="888974" y="92824"/>
                  </a:lnTo>
                  <a:lnTo>
                    <a:pt x="833247" y="93916"/>
                  </a:lnTo>
                  <a:lnTo>
                    <a:pt x="779030" y="98958"/>
                  </a:lnTo>
                  <a:lnTo>
                    <a:pt x="726554" y="107442"/>
                  </a:lnTo>
                  <a:lnTo>
                    <a:pt x="676021" y="118897"/>
                  </a:lnTo>
                  <a:lnTo>
                    <a:pt x="627684" y="132803"/>
                  </a:lnTo>
                  <a:lnTo>
                    <a:pt x="581748" y="148704"/>
                  </a:lnTo>
                  <a:lnTo>
                    <a:pt x="538429" y="166077"/>
                  </a:lnTo>
                  <a:lnTo>
                    <a:pt x="497967" y="184442"/>
                  </a:lnTo>
                  <a:lnTo>
                    <a:pt x="460565" y="203314"/>
                  </a:lnTo>
                  <a:lnTo>
                    <a:pt x="426466" y="222199"/>
                  </a:lnTo>
                  <a:lnTo>
                    <a:pt x="369036" y="258038"/>
                  </a:lnTo>
                  <a:lnTo>
                    <a:pt x="327444" y="288023"/>
                  </a:lnTo>
                  <a:lnTo>
                    <a:pt x="313143" y="299605"/>
                  </a:lnTo>
                  <a:lnTo>
                    <a:pt x="333171" y="267004"/>
                  </a:lnTo>
                  <a:lnTo>
                    <a:pt x="360895" y="232257"/>
                  </a:lnTo>
                  <a:lnTo>
                    <a:pt x="395147" y="196367"/>
                  </a:lnTo>
                  <a:lnTo>
                    <a:pt x="434733" y="160375"/>
                  </a:lnTo>
                  <a:lnTo>
                    <a:pt x="478485" y="125310"/>
                  </a:lnTo>
                  <a:lnTo>
                    <a:pt x="525233" y="92214"/>
                  </a:lnTo>
                  <a:lnTo>
                    <a:pt x="573786" y="62090"/>
                  </a:lnTo>
                  <a:lnTo>
                    <a:pt x="622973" y="36004"/>
                  </a:lnTo>
                  <a:lnTo>
                    <a:pt x="671614" y="14960"/>
                  </a:lnTo>
                  <a:lnTo>
                    <a:pt x="718540" y="0"/>
                  </a:lnTo>
                  <a:lnTo>
                    <a:pt x="667131" y="6604"/>
                  </a:lnTo>
                  <a:lnTo>
                    <a:pt x="617207" y="15735"/>
                  </a:lnTo>
                  <a:lnTo>
                    <a:pt x="568833" y="27368"/>
                  </a:lnTo>
                  <a:lnTo>
                    <a:pt x="522046" y="41427"/>
                  </a:lnTo>
                  <a:lnTo>
                    <a:pt x="476910" y="57886"/>
                  </a:lnTo>
                  <a:lnTo>
                    <a:pt x="433476" y="76708"/>
                  </a:lnTo>
                  <a:lnTo>
                    <a:pt x="391769" y="97840"/>
                  </a:lnTo>
                  <a:lnTo>
                    <a:pt x="351866" y="121234"/>
                  </a:lnTo>
                  <a:lnTo>
                    <a:pt x="313804" y="146850"/>
                  </a:lnTo>
                  <a:lnTo>
                    <a:pt x="277634" y="174650"/>
                  </a:lnTo>
                  <a:lnTo>
                    <a:pt x="243420" y="204584"/>
                  </a:lnTo>
                  <a:lnTo>
                    <a:pt x="211188" y="236613"/>
                  </a:lnTo>
                  <a:lnTo>
                    <a:pt x="181000" y="270700"/>
                  </a:lnTo>
                  <a:lnTo>
                    <a:pt x="152895" y="306781"/>
                  </a:lnTo>
                  <a:lnTo>
                    <a:pt x="126949" y="344830"/>
                  </a:lnTo>
                  <a:lnTo>
                    <a:pt x="103187" y="384784"/>
                  </a:lnTo>
                  <a:lnTo>
                    <a:pt x="81673" y="426631"/>
                  </a:lnTo>
                  <a:lnTo>
                    <a:pt x="62445" y="470293"/>
                  </a:lnTo>
                  <a:lnTo>
                    <a:pt x="45554" y="515759"/>
                  </a:lnTo>
                  <a:lnTo>
                    <a:pt x="31064" y="562952"/>
                  </a:lnTo>
                  <a:lnTo>
                    <a:pt x="19024" y="611860"/>
                  </a:lnTo>
                  <a:lnTo>
                    <a:pt x="9461" y="662419"/>
                  </a:lnTo>
                  <a:lnTo>
                    <a:pt x="2489" y="719175"/>
                  </a:lnTo>
                  <a:lnTo>
                    <a:pt x="0" y="774280"/>
                  </a:lnTo>
                  <a:lnTo>
                    <a:pt x="1739" y="827671"/>
                  </a:lnTo>
                  <a:lnTo>
                    <a:pt x="7493" y="879297"/>
                  </a:lnTo>
                  <a:lnTo>
                    <a:pt x="17005" y="929093"/>
                  </a:lnTo>
                  <a:lnTo>
                    <a:pt x="30035" y="977011"/>
                  </a:lnTo>
                  <a:lnTo>
                    <a:pt x="46355" y="1022997"/>
                  </a:lnTo>
                  <a:lnTo>
                    <a:pt x="65709" y="1066977"/>
                  </a:lnTo>
                  <a:lnTo>
                    <a:pt x="87871" y="1108900"/>
                  </a:lnTo>
                  <a:lnTo>
                    <a:pt x="112598" y="1148715"/>
                  </a:lnTo>
                  <a:lnTo>
                    <a:pt x="139636" y="1186357"/>
                  </a:lnTo>
                  <a:lnTo>
                    <a:pt x="168757" y="1221778"/>
                  </a:lnTo>
                  <a:lnTo>
                    <a:pt x="199720" y="1254912"/>
                  </a:lnTo>
                  <a:lnTo>
                    <a:pt x="232295" y="1285697"/>
                  </a:lnTo>
                  <a:lnTo>
                    <a:pt x="266217" y="1314094"/>
                  </a:lnTo>
                  <a:lnTo>
                    <a:pt x="301269" y="1340040"/>
                  </a:lnTo>
                  <a:lnTo>
                    <a:pt x="337210" y="1363459"/>
                  </a:lnTo>
                  <a:lnTo>
                    <a:pt x="373786" y="1384325"/>
                  </a:lnTo>
                  <a:lnTo>
                    <a:pt x="410756" y="1402549"/>
                  </a:lnTo>
                  <a:lnTo>
                    <a:pt x="447903" y="1418094"/>
                  </a:lnTo>
                  <a:lnTo>
                    <a:pt x="484962" y="1430909"/>
                  </a:lnTo>
                  <a:lnTo>
                    <a:pt x="557885" y="1448066"/>
                  </a:lnTo>
                  <a:lnTo>
                    <a:pt x="515378" y="1422057"/>
                  </a:lnTo>
                  <a:lnTo>
                    <a:pt x="476211" y="1393964"/>
                  </a:lnTo>
                  <a:lnTo>
                    <a:pt x="440334" y="1363941"/>
                  </a:lnTo>
                  <a:lnTo>
                    <a:pt x="407708" y="1332153"/>
                  </a:lnTo>
                  <a:lnTo>
                    <a:pt x="378282" y="1298752"/>
                  </a:lnTo>
                  <a:lnTo>
                    <a:pt x="352018" y="1263929"/>
                  </a:lnTo>
                  <a:lnTo>
                    <a:pt x="328866" y="1227810"/>
                  </a:lnTo>
                  <a:lnTo>
                    <a:pt x="308775" y="1190586"/>
                  </a:lnTo>
                  <a:lnTo>
                    <a:pt x="291731" y="1152398"/>
                  </a:lnTo>
                  <a:lnTo>
                    <a:pt x="277647" y="1113421"/>
                  </a:lnTo>
                  <a:lnTo>
                    <a:pt x="266522" y="1073823"/>
                  </a:lnTo>
                  <a:lnTo>
                    <a:pt x="258279" y="1033754"/>
                  </a:lnTo>
                  <a:lnTo>
                    <a:pt x="252882" y="993381"/>
                  </a:lnTo>
                  <a:lnTo>
                    <a:pt x="250291" y="952868"/>
                  </a:lnTo>
                  <a:lnTo>
                    <a:pt x="250469" y="912380"/>
                  </a:lnTo>
                  <a:lnTo>
                    <a:pt x="253352" y="872070"/>
                  </a:lnTo>
                  <a:lnTo>
                    <a:pt x="258914" y="832104"/>
                  </a:lnTo>
                  <a:lnTo>
                    <a:pt x="267106" y="792645"/>
                  </a:lnTo>
                  <a:lnTo>
                    <a:pt x="277876" y="753859"/>
                  </a:lnTo>
                  <a:lnTo>
                    <a:pt x="291185" y="715911"/>
                  </a:lnTo>
                  <a:lnTo>
                    <a:pt x="306984" y="678954"/>
                  </a:lnTo>
                  <a:lnTo>
                    <a:pt x="325234" y="643166"/>
                  </a:lnTo>
                  <a:lnTo>
                    <a:pt x="345897" y="608685"/>
                  </a:lnTo>
                  <a:lnTo>
                    <a:pt x="368922" y="575691"/>
                  </a:lnTo>
                  <a:lnTo>
                    <a:pt x="394258" y="544334"/>
                  </a:lnTo>
                  <a:lnTo>
                    <a:pt x="421868" y="514794"/>
                  </a:lnTo>
                  <a:lnTo>
                    <a:pt x="451700" y="487235"/>
                  </a:lnTo>
                  <a:lnTo>
                    <a:pt x="483730" y="461797"/>
                  </a:lnTo>
                  <a:lnTo>
                    <a:pt x="517893" y="438645"/>
                  </a:lnTo>
                  <a:lnTo>
                    <a:pt x="554151" y="417969"/>
                  </a:lnTo>
                  <a:lnTo>
                    <a:pt x="599020" y="396595"/>
                  </a:lnTo>
                  <a:lnTo>
                    <a:pt x="644880" y="378548"/>
                  </a:lnTo>
                  <a:lnTo>
                    <a:pt x="691527" y="363753"/>
                  </a:lnTo>
                  <a:lnTo>
                    <a:pt x="738759" y="352132"/>
                  </a:lnTo>
                  <a:lnTo>
                    <a:pt x="786384" y="343598"/>
                  </a:lnTo>
                  <a:lnTo>
                    <a:pt x="834186" y="338086"/>
                  </a:lnTo>
                  <a:lnTo>
                    <a:pt x="881976" y="335508"/>
                  </a:lnTo>
                  <a:lnTo>
                    <a:pt x="929551" y="335800"/>
                  </a:lnTo>
                  <a:lnTo>
                    <a:pt x="976718" y="338874"/>
                  </a:lnTo>
                  <a:lnTo>
                    <a:pt x="1023264" y="344665"/>
                  </a:lnTo>
                  <a:lnTo>
                    <a:pt x="1068984" y="353085"/>
                  </a:lnTo>
                  <a:lnTo>
                    <a:pt x="1113701" y="364070"/>
                  </a:lnTo>
                  <a:lnTo>
                    <a:pt x="1157198" y="377532"/>
                  </a:lnTo>
                  <a:lnTo>
                    <a:pt x="1199286" y="393395"/>
                  </a:lnTo>
                  <a:lnTo>
                    <a:pt x="1239748" y="411581"/>
                  </a:lnTo>
                  <a:lnTo>
                    <a:pt x="1278407" y="432028"/>
                  </a:lnTo>
                  <a:lnTo>
                    <a:pt x="1315034" y="454647"/>
                  </a:lnTo>
                  <a:lnTo>
                    <a:pt x="1349451" y="479361"/>
                  </a:lnTo>
                  <a:lnTo>
                    <a:pt x="1381442" y="506107"/>
                  </a:lnTo>
                  <a:lnTo>
                    <a:pt x="1410830" y="534784"/>
                  </a:lnTo>
                  <a:lnTo>
                    <a:pt x="1437386" y="565340"/>
                  </a:lnTo>
                  <a:lnTo>
                    <a:pt x="1460931" y="597687"/>
                  </a:lnTo>
                  <a:lnTo>
                    <a:pt x="1481251" y="631748"/>
                  </a:lnTo>
                  <a:close/>
                </a:path>
                <a:path w="5783580" h="1448435">
                  <a:moveTo>
                    <a:pt x="2353716" y="1091501"/>
                  </a:moveTo>
                  <a:lnTo>
                    <a:pt x="2074570" y="1091501"/>
                  </a:lnTo>
                  <a:lnTo>
                    <a:pt x="2074570" y="500951"/>
                  </a:lnTo>
                  <a:lnTo>
                    <a:pt x="1944878" y="500951"/>
                  </a:lnTo>
                  <a:lnTo>
                    <a:pt x="1944878" y="1091501"/>
                  </a:lnTo>
                  <a:lnTo>
                    <a:pt x="1944878" y="1198181"/>
                  </a:lnTo>
                  <a:lnTo>
                    <a:pt x="2353716" y="1198181"/>
                  </a:lnTo>
                  <a:lnTo>
                    <a:pt x="2353716" y="1091501"/>
                  </a:lnTo>
                  <a:close/>
                </a:path>
                <a:path w="5783580" h="1448435">
                  <a:moveTo>
                    <a:pt x="2836799" y="920356"/>
                  </a:moveTo>
                  <a:lnTo>
                    <a:pt x="2832824" y="869797"/>
                  </a:lnTo>
                  <a:lnTo>
                    <a:pt x="2820886" y="825144"/>
                  </a:lnTo>
                  <a:lnTo>
                    <a:pt x="2801848" y="786701"/>
                  </a:lnTo>
                  <a:lnTo>
                    <a:pt x="2776537" y="754748"/>
                  </a:lnTo>
                  <a:lnTo>
                    <a:pt x="2745384" y="729500"/>
                  </a:lnTo>
                  <a:lnTo>
                    <a:pt x="2729763" y="720598"/>
                  </a:lnTo>
                  <a:lnTo>
                    <a:pt x="2729763" y="894321"/>
                  </a:lnTo>
                  <a:lnTo>
                    <a:pt x="2506065" y="894321"/>
                  </a:lnTo>
                  <a:lnTo>
                    <a:pt x="2519578" y="846467"/>
                  </a:lnTo>
                  <a:lnTo>
                    <a:pt x="2543670" y="810907"/>
                  </a:lnTo>
                  <a:lnTo>
                    <a:pt x="2578760" y="788860"/>
                  </a:lnTo>
                  <a:lnTo>
                    <a:pt x="2625153" y="781507"/>
                  </a:lnTo>
                  <a:lnTo>
                    <a:pt x="2637993" y="782066"/>
                  </a:lnTo>
                  <a:lnTo>
                    <a:pt x="2680906" y="795299"/>
                  </a:lnTo>
                  <a:lnTo>
                    <a:pt x="2710307" y="822807"/>
                  </a:lnTo>
                  <a:lnTo>
                    <a:pt x="2726245" y="861098"/>
                  </a:lnTo>
                  <a:lnTo>
                    <a:pt x="2729763" y="894321"/>
                  </a:lnTo>
                  <a:lnTo>
                    <a:pt x="2729763" y="720598"/>
                  </a:lnTo>
                  <a:lnTo>
                    <a:pt x="2688691" y="704583"/>
                  </a:lnTo>
                  <a:lnTo>
                    <a:pt x="2645664" y="697103"/>
                  </a:lnTo>
                  <a:lnTo>
                    <a:pt x="2622740" y="696163"/>
                  </a:lnTo>
                  <a:lnTo>
                    <a:pt x="2595727" y="697369"/>
                  </a:lnTo>
                  <a:lnTo>
                    <a:pt x="2545956" y="707021"/>
                  </a:lnTo>
                  <a:lnTo>
                    <a:pt x="2501976" y="725957"/>
                  </a:lnTo>
                  <a:lnTo>
                    <a:pt x="2464612" y="752119"/>
                  </a:lnTo>
                  <a:lnTo>
                    <a:pt x="2434044" y="784999"/>
                  </a:lnTo>
                  <a:lnTo>
                    <a:pt x="2410536" y="823810"/>
                  </a:lnTo>
                  <a:lnTo>
                    <a:pt x="2394280" y="868057"/>
                  </a:lnTo>
                  <a:lnTo>
                    <a:pt x="2386088" y="915670"/>
                  </a:lnTo>
                  <a:lnTo>
                    <a:pt x="2385060" y="940600"/>
                  </a:lnTo>
                  <a:lnTo>
                    <a:pt x="2386241" y="972159"/>
                  </a:lnTo>
                  <a:lnTo>
                    <a:pt x="2395639" y="1029411"/>
                  </a:lnTo>
                  <a:lnTo>
                    <a:pt x="2414143" y="1078826"/>
                  </a:lnTo>
                  <a:lnTo>
                    <a:pt x="2439936" y="1120279"/>
                  </a:lnTo>
                  <a:lnTo>
                    <a:pt x="2472563" y="1153756"/>
                  </a:lnTo>
                  <a:lnTo>
                    <a:pt x="2511133" y="1179080"/>
                  </a:lnTo>
                  <a:lnTo>
                    <a:pt x="2555214" y="1196149"/>
                  </a:lnTo>
                  <a:lnTo>
                    <a:pt x="2603195" y="1204696"/>
                  </a:lnTo>
                  <a:lnTo>
                    <a:pt x="2628531" y="1205763"/>
                  </a:lnTo>
                  <a:lnTo>
                    <a:pt x="2641650" y="1205522"/>
                  </a:lnTo>
                  <a:lnTo>
                    <a:pt x="2682278" y="1201915"/>
                  </a:lnTo>
                  <a:lnTo>
                    <a:pt x="2723324" y="1193012"/>
                  </a:lnTo>
                  <a:lnTo>
                    <a:pt x="2762974" y="1177683"/>
                  </a:lnTo>
                  <a:lnTo>
                    <a:pt x="2800108" y="1155293"/>
                  </a:lnTo>
                  <a:lnTo>
                    <a:pt x="2832455" y="1124762"/>
                  </a:lnTo>
                  <a:lnTo>
                    <a:pt x="2823591" y="1113675"/>
                  </a:lnTo>
                  <a:lnTo>
                    <a:pt x="2797746" y="1081379"/>
                  </a:lnTo>
                  <a:lnTo>
                    <a:pt x="2795181" y="1077849"/>
                  </a:lnTo>
                  <a:lnTo>
                    <a:pt x="2792120" y="1075105"/>
                  </a:lnTo>
                  <a:lnTo>
                    <a:pt x="2785046" y="1071257"/>
                  </a:lnTo>
                  <a:lnTo>
                    <a:pt x="2780881" y="1070292"/>
                  </a:lnTo>
                  <a:lnTo>
                    <a:pt x="2768663" y="1070292"/>
                  </a:lnTo>
                  <a:lnTo>
                    <a:pt x="2761018" y="1072540"/>
                  </a:lnTo>
                  <a:lnTo>
                    <a:pt x="2753156" y="1077048"/>
                  </a:lnTo>
                  <a:lnTo>
                    <a:pt x="2747010" y="1080516"/>
                  </a:lnTo>
                  <a:lnTo>
                    <a:pt x="2708681" y="1099832"/>
                  </a:lnTo>
                  <a:lnTo>
                    <a:pt x="2666073" y="1111999"/>
                  </a:lnTo>
                  <a:lnTo>
                    <a:pt x="2639136" y="1113675"/>
                  </a:lnTo>
                  <a:lnTo>
                    <a:pt x="2611170" y="1111453"/>
                  </a:lnTo>
                  <a:lnTo>
                    <a:pt x="2563926" y="1093622"/>
                  </a:lnTo>
                  <a:lnTo>
                    <a:pt x="2528697" y="1057643"/>
                  </a:lnTo>
                  <a:lnTo>
                    <a:pt x="2508212" y="1001712"/>
                  </a:lnTo>
                  <a:lnTo>
                    <a:pt x="2503665" y="966152"/>
                  </a:lnTo>
                  <a:lnTo>
                    <a:pt x="2814790" y="966152"/>
                  </a:lnTo>
                  <a:lnTo>
                    <a:pt x="2819273" y="965428"/>
                  </a:lnTo>
                  <a:lnTo>
                    <a:pt x="2836799" y="929360"/>
                  </a:lnTo>
                  <a:lnTo>
                    <a:pt x="2836799" y="920356"/>
                  </a:lnTo>
                  <a:close/>
                </a:path>
                <a:path w="5783580" h="1448435">
                  <a:moveTo>
                    <a:pt x="3357956" y="721067"/>
                  </a:moveTo>
                  <a:lnTo>
                    <a:pt x="3215716" y="721067"/>
                  </a:lnTo>
                  <a:lnTo>
                    <a:pt x="3203854" y="715987"/>
                  </a:lnTo>
                  <a:lnTo>
                    <a:pt x="3192576" y="711403"/>
                  </a:lnTo>
                  <a:lnTo>
                    <a:pt x="3192576" y="858227"/>
                  </a:lnTo>
                  <a:lnTo>
                    <a:pt x="3192234" y="867117"/>
                  </a:lnTo>
                  <a:lnTo>
                    <a:pt x="3180181" y="905217"/>
                  </a:lnTo>
                  <a:lnTo>
                    <a:pt x="3151263" y="930617"/>
                  </a:lnTo>
                  <a:lnTo>
                    <a:pt x="3143415" y="933157"/>
                  </a:lnTo>
                  <a:lnTo>
                    <a:pt x="3134855" y="936967"/>
                  </a:lnTo>
                  <a:lnTo>
                    <a:pt x="3115576" y="939507"/>
                  </a:lnTo>
                  <a:lnTo>
                    <a:pt x="3094317" y="939507"/>
                  </a:lnTo>
                  <a:lnTo>
                    <a:pt x="3075152" y="936967"/>
                  </a:lnTo>
                  <a:lnTo>
                    <a:pt x="3066516" y="933157"/>
                  </a:lnTo>
                  <a:lnTo>
                    <a:pt x="3058566" y="930617"/>
                  </a:lnTo>
                  <a:lnTo>
                    <a:pt x="3029521" y="905217"/>
                  </a:lnTo>
                  <a:lnTo>
                    <a:pt x="3017443" y="867117"/>
                  </a:lnTo>
                  <a:lnTo>
                    <a:pt x="3017088" y="858227"/>
                  </a:lnTo>
                  <a:lnTo>
                    <a:pt x="3018459" y="841717"/>
                  </a:lnTo>
                  <a:lnTo>
                    <a:pt x="3039033" y="801077"/>
                  </a:lnTo>
                  <a:lnTo>
                    <a:pt x="3084284" y="780757"/>
                  </a:lnTo>
                  <a:lnTo>
                    <a:pt x="3104845" y="779487"/>
                  </a:lnTo>
                  <a:lnTo>
                    <a:pt x="3125419" y="780757"/>
                  </a:lnTo>
                  <a:lnTo>
                    <a:pt x="3170656" y="801077"/>
                  </a:lnTo>
                  <a:lnTo>
                    <a:pt x="3191205" y="841717"/>
                  </a:lnTo>
                  <a:lnTo>
                    <a:pt x="3192576" y="858227"/>
                  </a:lnTo>
                  <a:lnTo>
                    <a:pt x="3192576" y="711403"/>
                  </a:lnTo>
                  <a:lnTo>
                    <a:pt x="3135693" y="696937"/>
                  </a:lnTo>
                  <a:lnTo>
                    <a:pt x="3120517" y="695667"/>
                  </a:lnTo>
                  <a:lnTo>
                    <a:pt x="3104845" y="695667"/>
                  </a:lnTo>
                  <a:lnTo>
                    <a:pt x="3064040" y="698207"/>
                  </a:lnTo>
                  <a:lnTo>
                    <a:pt x="3026499" y="707097"/>
                  </a:lnTo>
                  <a:lnTo>
                    <a:pt x="2978048" y="728687"/>
                  </a:lnTo>
                  <a:lnTo>
                    <a:pt x="2940926" y="761707"/>
                  </a:lnTo>
                  <a:lnTo>
                    <a:pt x="2916898" y="804887"/>
                  </a:lnTo>
                  <a:lnTo>
                    <a:pt x="2908617" y="855687"/>
                  </a:lnTo>
                  <a:lnTo>
                    <a:pt x="2909963" y="877277"/>
                  </a:lnTo>
                  <a:lnTo>
                    <a:pt x="2920695" y="917917"/>
                  </a:lnTo>
                  <a:lnTo>
                    <a:pt x="2941815" y="950937"/>
                  </a:lnTo>
                  <a:lnTo>
                    <a:pt x="2971342" y="977607"/>
                  </a:lnTo>
                  <a:lnTo>
                    <a:pt x="2989135" y="989037"/>
                  </a:lnTo>
                  <a:lnTo>
                    <a:pt x="2981210" y="992847"/>
                  </a:lnTo>
                  <a:lnTo>
                    <a:pt x="2949664" y="1018247"/>
                  </a:lnTo>
                  <a:lnTo>
                    <a:pt x="2940685" y="1029677"/>
                  </a:lnTo>
                  <a:lnTo>
                    <a:pt x="2936964" y="1034757"/>
                  </a:lnTo>
                  <a:lnTo>
                    <a:pt x="2933750" y="1041107"/>
                  </a:lnTo>
                  <a:lnTo>
                    <a:pt x="2928874" y="1052537"/>
                  </a:lnTo>
                  <a:lnTo>
                    <a:pt x="2926296" y="1060157"/>
                  </a:lnTo>
                  <a:lnTo>
                    <a:pt x="2925013" y="1067777"/>
                  </a:lnTo>
                  <a:lnTo>
                    <a:pt x="2925089" y="1076667"/>
                  </a:lnTo>
                  <a:lnTo>
                    <a:pt x="2936100" y="1119847"/>
                  </a:lnTo>
                  <a:lnTo>
                    <a:pt x="2965513" y="1146517"/>
                  </a:lnTo>
                  <a:lnTo>
                    <a:pt x="2947733" y="1154137"/>
                  </a:lnTo>
                  <a:lnTo>
                    <a:pt x="2906687" y="1184617"/>
                  </a:lnTo>
                  <a:lnTo>
                    <a:pt x="2886811" y="1226527"/>
                  </a:lnTo>
                  <a:lnTo>
                    <a:pt x="2885567" y="1244307"/>
                  </a:lnTo>
                  <a:lnTo>
                    <a:pt x="2886329" y="1255737"/>
                  </a:lnTo>
                  <a:lnTo>
                    <a:pt x="2906598" y="1302727"/>
                  </a:lnTo>
                  <a:lnTo>
                    <a:pt x="2939719" y="1333207"/>
                  </a:lnTo>
                  <a:lnTo>
                    <a:pt x="2988576" y="1356067"/>
                  </a:lnTo>
                  <a:lnTo>
                    <a:pt x="3030080" y="1367497"/>
                  </a:lnTo>
                  <a:lnTo>
                    <a:pt x="3079013" y="1372577"/>
                  </a:lnTo>
                  <a:lnTo>
                    <a:pt x="3133953" y="1372577"/>
                  </a:lnTo>
                  <a:lnTo>
                    <a:pt x="3184588" y="1364957"/>
                  </a:lnTo>
                  <a:lnTo>
                    <a:pt x="3228860" y="1350987"/>
                  </a:lnTo>
                  <a:lnTo>
                    <a:pt x="3266338" y="1330667"/>
                  </a:lnTo>
                  <a:lnTo>
                    <a:pt x="3296907" y="1306537"/>
                  </a:lnTo>
                  <a:lnTo>
                    <a:pt x="3329279" y="1264627"/>
                  </a:lnTo>
                  <a:lnTo>
                    <a:pt x="3344418" y="1216367"/>
                  </a:lnTo>
                  <a:lnTo>
                    <a:pt x="3345421" y="1201127"/>
                  </a:lnTo>
                  <a:lnTo>
                    <a:pt x="3344570" y="1183347"/>
                  </a:lnTo>
                  <a:lnTo>
                    <a:pt x="3341992" y="1168107"/>
                  </a:lnTo>
                  <a:lnTo>
                    <a:pt x="3341128" y="1165567"/>
                  </a:lnTo>
                  <a:lnTo>
                    <a:pt x="3337699" y="1155407"/>
                  </a:lnTo>
                  <a:lnTo>
                    <a:pt x="3315779" y="1122387"/>
                  </a:lnTo>
                  <a:lnTo>
                    <a:pt x="3283940" y="1100797"/>
                  </a:lnTo>
                  <a:lnTo>
                    <a:pt x="3244646" y="1088097"/>
                  </a:lnTo>
                  <a:lnTo>
                    <a:pt x="3235490" y="1086497"/>
                  </a:lnTo>
                  <a:lnTo>
                    <a:pt x="3235490" y="1220177"/>
                  </a:lnTo>
                  <a:lnTo>
                    <a:pt x="3235045" y="1227797"/>
                  </a:lnTo>
                  <a:lnTo>
                    <a:pt x="3212668" y="1264627"/>
                  </a:lnTo>
                  <a:lnTo>
                    <a:pt x="3205353" y="1268437"/>
                  </a:lnTo>
                  <a:lnTo>
                    <a:pt x="3196996" y="1273517"/>
                  </a:lnTo>
                  <a:lnTo>
                    <a:pt x="3187585" y="1277327"/>
                  </a:lnTo>
                  <a:lnTo>
                    <a:pt x="3177121" y="1279867"/>
                  </a:lnTo>
                  <a:lnTo>
                    <a:pt x="3165589" y="1283677"/>
                  </a:lnTo>
                  <a:lnTo>
                    <a:pt x="3152965" y="1284947"/>
                  </a:lnTo>
                  <a:lnTo>
                    <a:pt x="3139198" y="1287487"/>
                  </a:lnTo>
                  <a:lnTo>
                    <a:pt x="3124289" y="1287487"/>
                  </a:lnTo>
                  <a:lnTo>
                    <a:pt x="3108223" y="1288757"/>
                  </a:lnTo>
                  <a:lnTo>
                    <a:pt x="3092475" y="1287487"/>
                  </a:lnTo>
                  <a:lnTo>
                    <a:pt x="3077972" y="1287487"/>
                  </a:lnTo>
                  <a:lnTo>
                    <a:pt x="3032226" y="1278597"/>
                  </a:lnTo>
                  <a:lnTo>
                    <a:pt x="2998901" y="1257007"/>
                  </a:lnTo>
                  <a:lnTo>
                    <a:pt x="2988653" y="1235417"/>
                  </a:lnTo>
                  <a:lnTo>
                    <a:pt x="2988653" y="1226527"/>
                  </a:lnTo>
                  <a:lnTo>
                    <a:pt x="3007588" y="1184617"/>
                  </a:lnTo>
                  <a:lnTo>
                    <a:pt x="3033484" y="1165567"/>
                  </a:lnTo>
                  <a:lnTo>
                    <a:pt x="3044685" y="1168107"/>
                  </a:lnTo>
                  <a:lnTo>
                    <a:pt x="3067697" y="1170647"/>
                  </a:lnTo>
                  <a:lnTo>
                    <a:pt x="3125800" y="1170647"/>
                  </a:lnTo>
                  <a:lnTo>
                    <a:pt x="3136874" y="1171917"/>
                  </a:lnTo>
                  <a:lnTo>
                    <a:pt x="3147631" y="1171917"/>
                  </a:lnTo>
                  <a:lnTo>
                    <a:pt x="3158083" y="1173187"/>
                  </a:lnTo>
                  <a:lnTo>
                    <a:pt x="3168243" y="1173187"/>
                  </a:lnTo>
                  <a:lnTo>
                    <a:pt x="3177933" y="1174457"/>
                  </a:lnTo>
                  <a:lnTo>
                    <a:pt x="3186976" y="1176997"/>
                  </a:lnTo>
                  <a:lnTo>
                    <a:pt x="3195409" y="1178267"/>
                  </a:lnTo>
                  <a:lnTo>
                    <a:pt x="3203194" y="1180807"/>
                  </a:lnTo>
                  <a:lnTo>
                    <a:pt x="3210268" y="1184617"/>
                  </a:lnTo>
                  <a:lnTo>
                    <a:pt x="3216567" y="1187157"/>
                  </a:lnTo>
                  <a:lnTo>
                    <a:pt x="3222091" y="1190967"/>
                  </a:lnTo>
                  <a:lnTo>
                    <a:pt x="3235490" y="1220177"/>
                  </a:lnTo>
                  <a:lnTo>
                    <a:pt x="3235490" y="1086497"/>
                  </a:lnTo>
                  <a:lnTo>
                    <a:pt x="3201187" y="1080477"/>
                  </a:lnTo>
                  <a:lnTo>
                    <a:pt x="3171469" y="1077937"/>
                  </a:lnTo>
                  <a:lnTo>
                    <a:pt x="3142297" y="1077937"/>
                  </a:lnTo>
                  <a:lnTo>
                    <a:pt x="3127984" y="1076667"/>
                  </a:lnTo>
                  <a:lnTo>
                    <a:pt x="3101048" y="1076667"/>
                  </a:lnTo>
                  <a:lnTo>
                    <a:pt x="3077108" y="1074127"/>
                  </a:lnTo>
                  <a:lnTo>
                    <a:pt x="3034957" y="1060157"/>
                  </a:lnTo>
                  <a:lnTo>
                    <a:pt x="3027222" y="1042377"/>
                  </a:lnTo>
                  <a:lnTo>
                    <a:pt x="3028670" y="1033487"/>
                  </a:lnTo>
                  <a:lnTo>
                    <a:pt x="3033014" y="1025867"/>
                  </a:lnTo>
                  <a:lnTo>
                    <a:pt x="3040253" y="1018247"/>
                  </a:lnTo>
                  <a:lnTo>
                    <a:pt x="3050362" y="1010627"/>
                  </a:lnTo>
                  <a:lnTo>
                    <a:pt x="3063710" y="1013167"/>
                  </a:lnTo>
                  <a:lnTo>
                    <a:pt x="3090951" y="1015707"/>
                  </a:lnTo>
                  <a:lnTo>
                    <a:pt x="3125203" y="1015707"/>
                  </a:lnTo>
                  <a:lnTo>
                    <a:pt x="3144799" y="1013167"/>
                  </a:lnTo>
                  <a:lnTo>
                    <a:pt x="3157372" y="1010627"/>
                  </a:lnTo>
                  <a:lnTo>
                    <a:pt x="3163659" y="1009357"/>
                  </a:lnTo>
                  <a:lnTo>
                    <a:pt x="3214763" y="991577"/>
                  </a:lnTo>
                  <a:lnTo>
                    <a:pt x="3255162" y="961097"/>
                  </a:lnTo>
                  <a:lnTo>
                    <a:pt x="3283458" y="921727"/>
                  </a:lnTo>
                  <a:lnTo>
                    <a:pt x="3297263" y="873467"/>
                  </a:lnTo>
                  <a:lnTo>
                    <a:pt x="3298177" y="855687"/>
                  </a:lnTo>
                  <a:lnTo>
                    <a:pt x="3298012" y="848067"/>
                  </a:lnTo>
                  <a:lnTo>
                    <a:pt x="3290328" y="806157"/>
                  </a:lnTo>
                  <a:lnTo>
                    <a:pt x="3288055" y="799807"/>
                  </a:lnTo>
                  <a:lnTo>
                    <a:pt x="3332403" y="792187"/>
                  </a:lnTo>
                  <a:lnTo>
                    <a:pt x="3341725" y="789647"/>
                  </a:lnTo>
                  <a:lnTo>
                    <a:pt x="3348304" y="787107"/>
                  </a:lnTo>
                  <a:lnTo>
                    <a:pt x="3356013" y="779487"/>
                  </a:lnTo>
                  <a:lnTo>
                    <a:pt x="3357956" y="773137"/>
                  </a:lnTo>
                  <a:lnTo>
                    <a:pt x="3357956" y="721067"/>
                  </a:lnTo>
                  <a:close/>
                </a:path>
                <a:path w="5783580" h="1448435">
                  <a:moveTo>
                    <a:pt x="3820299" y="886117"/>
                  </a:moveTo>
                  <a:lnTo>
                    <a:pt x="3817213" y="845883"/>
                  </a:lnTo>
                  <a:lnTo>
                    <a:pt x="3801135" y="792010"/>
                  </a:lnTo>
                  <a:lnTo>
                    <a:pt x="3772077" y="748474"/>
                  </a:lnTo>
                  <a:lnTo>
                    <a:pt x="3730815" y="716749"/>
                  </a:lnTo>
                  <a:lnTo>
                    <a:pt x="3678123" y="698284"/>
                  </a:lnTo>
                  <a:lnTo>
                    <a:pt x="3637089" y="694728"/>
                  </a:lnTo>
                  <a:lnTo>
                    <a:pt x="3590277" y="697852"/>
                  </a:lnTo>
                  <a:lnTo>
                    <a:pt x="3546284" y="707224"/>
                  </a:lnTo>
                  <a:lnTo>
                    <a:pt x="3505111" y="722845"/>
                  </a:lnTo>
                  <a:lnTo>
                    <a:pt x="3466757" y="744715"/>
                  </a:lnTo>
                  <a:lnTo>
                    <a:pt x="3431235" y="772820"/>
                  </a:lnTo>
                  <a:lnTo>
                    <a:pt x="3452914" y="810907"/>
                  </a:lnTo>
                  <a:lnTo>
                    <a:pt x="3487636" y="832599"/>
                  </a:lnTo>
                  <a:lnTo>
                    <a:pt x="3526739" y="818692"/>
                  </a:lnTo>
                  <a:lnTo>
                    <a:pt x="3540429" y="810679"/>
                  </a:lnTo>
                  <a:lnTo>
                    <a:pt x="3547846" y="806564"/>
                  </a:lnTo>
                  <a:lnTo>
                    <a:pt x="3584168" y="792530"/>
                  </a:lnTo>
                  <a:lnTo>
                    <a:pt x="3622129" y="788733"/>
                  </a:lnTo>
                  <a:lnTo>
                    <a:pt x="3640950" y="790244"/>
                  </a:lnTo>
                  <a:lnTo>
                    <a:pt x="3683127" y="812787"/>
                  </a:lnTo>
                  <a:lnTo>
                    <a:pt x="3702786" y="863473"/>
                  </a:lnTo>
                  <a:lnTo>
                    <a:pt x="3704107" y="916012"/>
                  </a:lnTo>
                  <a:lnTo>
                    <a:pt x="3704107" y="988809"/>
                  </a:lnTo>
                  <a:lnTo>
                    <a:pt x="3704107" y="1071613"/>
                  </a:lnTo>
                  <a:lnTo>
                    <a:pt x="3671849" y="1099299"/>
                  </a:lnTo>
                  <a:lnTo>
                    <a:pt x="3637610" y="1116812"/>
                  </a:lnTo>
                  <a:lnTo>
                    <a:pt x="3597846" y="1124089"/>
                  </a:lnTo>
                  <a:lnTo>
                    <a:pt x="3588867" y="1124292"/>
                  </a:lnTo>
                  <a:lnTo>
                    <a:pt x="3574631" y="1123454"/>
                  </a:lnTo>
                  <a:lnTo>
                    <a:pt x="3532301" y="1102779"/>
                  </a:lnTo>
                  <a:lnTo>
                    <a:pt x="3521875" y="1065530"/>
                  </a:lnTo>
                  <a:lnTo>
                    <a:pt x="3522421" y="1057681"/>
                  </a:lnTo>
                  <a:lnTo>
                    <a:pt x="3542779" y="1023175"/>
                  </a:lnTo>
                  <a:lnTo>
                    <a:pt x="3585553" y="1002842"/>
                  </a:lnTo>
                  <a:lnTo>
                    <a:pt x="3635629" y="992505"/>
                  </a:lnTo>
                  <a:lnTo>
                    <a:pt x="3679139" y="989228"/>
                  </a:lnTo>
                  <a:lnTo>
                    <a:pt x="3704107" y="988809"/>
                  </a:lnTo>
                  <a:lnTo>
                    <a:pt x="3704107" y="916012"/>
                  </a:lnTo>
                  <a:lnTo>
                    <a:pt x="3663632" y="916927"/>
                  </a:lnTo>
                  <a:lnTo>
                    <a:pt x="3593007" y="924179"/>
                  </a:lnTo>
                  <a:lnTo>
                    <a:pt x="3535807" y="938263"/>
                  </a:lnTo>
                  <a:lnTo>
                    <a:pt x="3490239" y="956513"/>
                  </a:lnTo>
                  <a:lnTo>
                    <a:pt x="3455822" y="978382"/>
                  </a:lnTo>
                  <a:lnTo>
                    <a:pt x="3422777" y="1016381"/>
                  </a:lnTo>
                  <a:lnTo>
                    <a:pt x="3409010" y="1057795"/>
                  </a:lnTo>
                  <a:lnTo>
                    <a:pt x="3408095" y="1071765"/>
                  </a:lnTo>
                  <a:lnTo>
                    <a:pt x="3408756" y="1087945"/>
                  </a:lnTo>
                  <a:lnTo>
                    <a:pt x="3418687" y="1130312"/>
                  </a:lnTo>
                  <a:lnTo>
                    <a:pt x="3439350" y="1163408"/>
                  </a:lnTo>
                  <a:lnTo>
                    <a:pt x="3469246" y="1187208"/>
                  </a:lnTo>
                  <a:lnTo>
                    <a:pt x="3507448" y="1201483"/>
                  </a:lnTo>
                  <a:lnTo>
                    <a:pt x="3551758" y="1206246"/>
                  </a:lnTo>
                  <a:lnTo>
                    <a:pt x="3564699" y="1205979"/>
                  </a:lnTo>
                  <a:lnTo>
                    <a:pt x="3610648" y="1199476"/>
                  </a:lnTo>
                  <a:lnTo>
                    <a:pt x="3650500" y="1184300"/>
                  </a:lnTo>
                  <a:lnTo>
                    <a:pt x="3687394" y="1160792"/>
                  </a:lnTo>
                  <a:lnTo>
                    <a:pt x="3715194" y="1137780"/>
                  </a:lnTo>
                  <a:lnTo>
                    <a:pt x="3725786" y="1172984"/>
                  </a:lnTo>
                  <a:lnTo>
                    <a:pt x="3758781" y="1198219"/>
                  </a:lnTo>
                  <a:lnTo>
                    <a:pt x="3766769" y="1198537"/>
                  </a:lnTo>
                  <a:lnTo>
                    <a:pt x="3820299" y="1198537"/>
                  </a:lnTo>
                  <a:lnTo>
                    <a:pt x="3820299" y="1137780"/>
                  </a:lnTo>
                  <a:lnTo>
                    <a:pt x="3820299" y="1124292"/>
                  </a:lnTo>
                  <a:lnTo>
                    <a:pt x="3820299" y="988809"/>
                  </a:lnTo>
                  <a:lnTo>
                    <a:pt x="3820299" y="886117"/>
                  </a:lnTo>
                  <a:close/>
                </a:path>
                <a:path w="5783580" h="1448435">
                  <a:moveTo>
                    <a:pt x="4064254" y="482117"/>
                  </a:moveTo>
                  <a:lnTo>
                    <a:pt x="3945166" y="482117"/>
                  </a:lnTo>
                  <a:lnTo>
                    <a:pt x="3945166" y="1198537"/>
                  </a:lnTo>
                  <a:lnTo>
                    <a:pt x="4064254" y="1198537"/>
                  </a:lnTo>
                  <a:lnTo>
                    <a:pt x="4064254" y="482117"/>
                  </a:lnTo>
                  <a:close/>
                </a:path>
                <a:path w="5783580" h="1448435">
                  <a:moveTo>
                    <a:pt x="4831296" y="1157554"/>
                  </a:moveTo>
                  <a:lnTo>
                    <a:pt x="4471619" y="1157554"/>
                  </a:lnTo>
                  <a:lnTo>
                    <a:pt x="4471619" y="873074"/>
                  </a:lnTo>
                  <a:lnTo>
                    <a:pt x="4770539" y="873074"/>
                  </a:lnTo>
                  <a:lnTo>
                    <a:pt x="4770539" y="833704"/>
                  </a:lnTo>
                  <a:lnTo>
                    <a:pt x="4471619" y="833704"/>
                  </a:lnTo>
                  <a:lnTo>
                    <a:pt x="4471619" y="556844"/>
                  </a:lnTo>
                  <a:lnTo>
                    <a:pt x="4830813" y="556844"/>
                  </a:lnTo>
                  <a:lnTo>
                    <a:pt x="4830813" y="516204"/>
                  </a:lnTo>
                  <a:lnTo>
                    <a:pt x="4421949" y="516204"/>
                  </a:lnTo>
                  <a:lnTo>
                    <a:pt x="4421949" y="556844"/>
                  </a:lnTo>
                  <a:lnTo>
                    <a:pt x="4421949" y="833704"/>
                  </a:lnTo>
                  <a:lnTo>
                    <a:pt x="4421949" y="873074"/>
                  </a:lnTo>
                  <a:lnTo>
                    <a:pt x="4421949" y="1157554"/>
                  </a:lnTo>
                  <a:lnTo>
                    <a:pt x="4421949" y="1198194"/>
                  </a:lnTo>
                  <a:lnTo>
                    <a:pt x="4831296" y="1198194"/>
                  </a:lnTo>
                  <a:lnTo>
                    <a:pt x="4831296" y="1157554"/>
                  </a:lnTo>
                  <a:close/>
                </a:path>
                <a:path w="5783580" h="1448435">
                  <a:moveTo>
                    <a:pt x="5320131" y="718832"/>
                  </a:moveTo>
                  <a:lnTo>
                    <a:pt x="5281409" y="718832"/>
                  </a:lnTo>
                  <a:lnTo>
                    <a:pt x="5278183" y="719886"/>
                  </a:lnTo>
                  <a:lnTo>
                    <a:pt x="5108968" y="1103566"/>
                  </a:lnTo>
                  <a:lnTo>
                    <a:pt x="5098377" y="1133449"/>
                  </a:lnTo>
                  <a:lnTo>
                    <a:pt x="5092827" y="1113294"/>
                  </a:lnTo>
                  <a:lnTo>
                    <a:pt x="5091138" y="1108392"/>
                  </a:lnTo>
                  <a:lnTo>
                    <a:pt x="5089195" y="1103566"/>
                  </a:lnTo>
                  <a:lnTo>
                    <a:pt x="4927701" y="730402"/>
                  </a:lnTo>
                  <a:lnTo>
                    <a:pt x="4926723" y="727519"/>
                  </a:lnTo>
                  <a:lnTo>
                    <a:pt x="4924793" y="724865"/>
                  </a:lnTo>
                  <a:lnTo>
                    <a:pt x="4919015" y="720039"/>
                  </a:lnTo>
                  <a:lnTo>
                    <a:pt x="4915166" y="718832"/>
                  </a:lnTo>
                  <a:lnTo>
                    <a:pt x="4872253" y="718832"/>
                  </a:lnTo>
                  <a:lnTo>
                    <a:pt x="5075237" y="1180706"/>
                  </a:lnTo>
                  <a:lnTo>
                    <a:pt x="4990846" y="1368247"/>
                  </a:lnTo>
                  <a:lnTo>
                    <a:pt x="5029416" y="1368247"/>
                  </a:lnTo>
                  <a:lnTo>
                    <a:pt x="5033835" y="1366799"/>
                  </a:lnTo>
                  <a:lnTo>
                    <a:pt x="5039944" y="1361008"/>
                  </a:lnTo>
                  <a:lnTo>
                    <a:pt x="5042446" y="1357312"/>
                  </a:lnTo>
                  <a:lnTo>
                    <a:pt x="5320131" y="718832"/>
                  </a:lnTo>
                  <a:close/>
                </a:path>
                <a:path w="5783580" h="1448435">
                  <a:moveTo>
                    <a:pt x="5782996" y="921321"/>
                  </a:moveTo>
                  <a:lnTo>
                    <a:pt x="5782576" y="910234"/>
                  </a:lnTo>
                  <a:lnTo>
                    <a:pt x="5782068" y="896734"/>
                  </a:lnTo>
                  <a:lnTo>
                    <a:pt x="5779313" y="873594"/>
                  </a:lnTo>
                  <a:lnTo>
                    <a:pt x="5768276" y="831659"/>
                  </a:lnTo>
                  <a:lnTo>
                    <a:pt x="5750839" y="795667"/>
                  </a:lnTo>
                  <a:lnTo>
                    <a:pt x="5741517" y="782053"/>
                  </a:lnTo>
                  <a:lnTo>
                    <a:pt x="5741517" y="910234"/>
                  </a:lnTo>
                  <a:lnTo>
                    <a:pt x="5423789" y="910234"/>
                  </a:lnTo>
                  <a:lnTo>
                    <a:pt x="5435193" y="857885"/>
                  </a:lnTo>
                  <a:lnTo>
                    <a:pt x="5456288" y="814057"/>
                  </a:lnTo>
                  <a:lnTo>
                    <a:pt x="5486844" y="779970"/>
                  </a:lnTo>
                  <a:lnTo>
                    <a:pt x="5526481" y="756920"/>
                  </a:lnTo>
                  <a:lnTo>
                    <a:pt x="5574944" y="746074"/>
                  </a:lnTo>
                  <a:lnTo>
                    <a:pt x="5593042" y="745350"/>
                  </a:lnTo>
                  <a:lnTo>
                    <a:pt x="5609183" y="746074"/>
                  </a:lnTo>
                  <a:lnTo>
                    <a:pt x="5653036" y="756678"/>
                  </a:lnTo>
                  <a:lnTo>
                    <a:pt x="5689701" y="779233"/>
                  </a:lnTo>
                  <a:lnTo>
                    <a:pt x="5717591" y="812787"/>
                  </a:lnTo>
                  <a:lnTo>
                    <a:pt x="5735409" y="856856"/>
                  </a:lnTo>
                  <a:lnTo>
                    <a:pt x="5741517" y="910234"/>
                  </a:lnTo>
                  <a:lnTo>
                    <a:pt x="5741517" y="782053"/>
                  </a:lnTo>
                  <a:lnTo>
                    <a:pt x="5740095" y="779970"/>
                  </a:lnTo>
                  <a:lnTo>
                    <a:pt x="5728030" y="765835"/>
                  </a:lnTo>
                  <a:lnTo>
                    <a:pt x="5714670" y="753262"/>
                  </a:lnTo>
                  <a:lnTo>
                    <a:pt x="5704230" y="745350"/>
                  </a:lnTo>
                  <a:lnTo>
                    <a:pt x="5700179" y="742276"/>
                  </a:lnTo>
                  <a:lnTo>
                    <a:pt x="5650027" y="718985"/>
                  </a:lnTo>
                  <a:lnTo>
                    <a:pt x="5612435" y="711987"/>
                  </a:lnTo>
                  <a:lnTo>
                    <a:pt x="5592546" y="711111"/>
                  </a:lnTo>
                  <a:lnTo>
                    <a:pt x="5567667" y="712228"/>
                  </a:lnTo>
                  <a:lnTo>
                    <a:pt x="5521985" y="721156"/>
                  </a:lnTo>
                  <a:lnTo>
                    <a:pt x="5481828" y="738746"/>
                  </a:lnTo>
                  <a:lnTo>
                    <a:pt x="5447843" y="763447"/>
                  </a:lnTo>
                  <a:lnTo>
                    <a:pt x="5420144" y="794918"/>
                  </a:lnTo>
                  <a:lnTo>
                    <a:pt x="5398935" y="832523"/>
                  </a:lnTo>
                  <a:lnTo>
                    <a:pt x="5384343" y="875893"/>
                  </a:lnTo>
                  <a:lnTo>
                    <a:pt x="5376989" y="923505"/>
                  </a:lnTo>
                  <a:lnTo>
                    <a:pt x="5376075" y="948804"/>
                  </a:lnTo>
                  <a:lnTo>
                    <a:pt x="5377053" y="978560"/>
                  </a:lnTo>
                  <a:lnTo>
                    <a:pt x="5384889" y="1032916"/>
                  </a:lnTo>
                  <a:lnTo>
                    <a:pt x="5400395" y="1080350"/>
                  </a:lnTo>
                  <a:lnTo>
                    <a:pt x="5422697" y="1120482"/>
                  </a:lnTo>
                  <a:lnTo>
                    <a:pt x="5451526" y="1153210"/>
                  </a:lnTo>
                  <a:lnTo>
                    <a:pt x="5486235" y="1178153"/>
                  </a:lnTo>
                  <a:lnTo>
                    <a:pt x="5526557" y="1195171"/>
                  </a:lnTo>
                  <a:lnTo>
                    <a:pt x="5571388" y="1203731"/>
                  </a:lnTo>
                  <a:lnTo>
                    <a:pt x="5595442" y="1204798"/>
                  </a:lnTo>
                  <a:lnTo>
                    <a:pt x="5608917" y="1204468"/>
                  </a:lnTo>
                  <a:lnTo>
                    <a:pt x="5649188" y="1199502"/>
                  </a:lnTo>
                  <a:lnTo>
                    <a:pt x="5687428" y="1189520"/>
                  </a:lnTo>
                  <a:lnTo>
                    <a:pt x="5731967" y="1169873"/>
                  </a:lnTo>
                  <a:lnTo>
                    <a:pt x="5734723" y="1168171"/>
                  </a:lnTo>
                  <a:lnTo>
                    <a:pt x="5741771" y="1163828"/>
                  </a:lnTo>
                  <a:lnTo>
                    <a:pt x="5750814" y="1157439"/>
                  </a:lnTo>
                  <a:lnTo>
                    <a:pt x="5758929" y="1150823"/>
                  </a:lnTo>
                  <a:lnTo>
                    <a:pt x="5766117" y="1143939"/>
                  </a:lnTo>
                  <a:lnTo>
                    <a:pt x="5772378" y="1136827"/>
                  </a:lnTo>
                  <a:lnTo>
                    <a:pt x="5759843" y="1121397"/>
                  </a:lnTo>
                  <a:lnTo>
                    <a:pt x="5757596" y="1118196"/>
                  </a:lnTo>
                  <a:lnTo>
                    <a:pt x="5754370" y="1116584"/>
                  </a:lnTo>
                  <a:lnTo>
                    <a:pt x="5746978" y="1116584"/>
                  </a:lnTo>
                  <a:lnTo>
                    <a:pt x="5741835" y="1119225"/>
                  </a:lnTo>
                  <a:lnTo>
                    <a:pt x="5734774" y="1124534"/>
                  </a:lnTo>
                  <a:lnTo>
                    <a:pt x="5728995" y="1128636"/>
                  </a:lnTo>
                  <a:lnTo>
                    <a:pt x="5685891" y="1151775"/>
                  </a:lnTo>
                  <a:lnTo>
                    <a:pt x="5647626" y="1163701"/>
                  </a:lnTo>
                  <a:lnTo>
                    <a:pt x="5598820" y="1168171"/>
                  </a:lnTo>
                  <a:lnTo>
                    <a:pt x="5579046" y="1167295"/>
                  </a:lnTo>
                  <a:lnTo>
                    <a:pt x="5525516" y="1154188"/>
                  </a:lnTo>
                  <a:lnTo>
                    <a:pt x="5481777" y="1125486"/>
                  </a:lnTo>
                  <a:lnTo>
                    <a:pt x="5449113" y="1081443"/>
                  </a:lnTo>
                  <a:lnTo>
                    <a:pt x="5433936" y="1043787"/>
                  </a:lnTo>
                  <a:lnTo>
                    <a:pt x="5424513" y="999540"/>
                  </a:lnTo>
                  <a:lnTo>
                    <a:pt x="5421388" y="948804"/>
                  </a:lnTo>
                  <a:lnTo>
                    <a:pt x="5421388" y="939634"/>
                  </a:lnTo>
                  <a:lnTo>
                    <a:pt x="5774956" y="939634"/>
                  </a:lnTo>
                  <a:lnTo>
                    <a:pt x="5778157" y="938364"/>
                  </a:lnTo>
                  <a:lnTo>
                    <a:pt x="5782018" y="933221"/>
                  </a:lnTo>
                  <a:lnTo>
                    <a:pt x="5782996" y="928395"/>
                  </a:lnTo>
                  <a:lnTo>
                    <a:pt x="5782996" y="921321"/>
                  </a:lnTo>
                  <a:close/>
                </a:path>
              </a:pathLst>
            </a:custGeom>
            <a:solidFill>
              <a:srgbClr val="004F79"/>
            </a:solidFill>
          </p:spPr>
          <p:txBody>
            <a:bodyPr wrap="square" lIns="0" tIns="0" rIns="0" bIns="0" rtlCol="0"/>
            <a:lstStyle/>
            <a:p>
              <a:endParaRPr sz="1350"/>
            </a:p>
          </p:txBody>
        </p:sp>
        <p:sp>
          <p:nvSpPr>
            <p:cNvPr id="72" name="object 9">
              <a:extLst>
                <a:ext uri="{FF2B5EF4-FFF2-40B4-BE49-F238E27FC236}">
                  <a16:creationId xmlns:a16="http://schemas.microsoft.com/office/drawing/2014/main" id="{B4DEBDB6-9BE6-688C-025F-91C2AA5CC548}"/>
                </a:ext>
              </a:extLst>
            </p:cNvPr>
            <p:cNvSpPr/>
            <p:nvPr/>
          </p:nvSpPr>
          <p:spPr>
            <a:xfrm>
              <a:off x="1334218" y="1277560"/>
              <a:ext cx="1115695" cy="1045210"/>
            </a:xfrm>
            <a:custGeom>
              <a:avLst/>
              <a:gdLst/>
              <a:ahLst/>
              <a:cxnLst/>
              <a:rect l="l" t="t" r="r" b="b"/>
              <a:pathLst>
                <a:path w="1115695" h="1045210">
                  <a:moveTo>
                    <a:pt x="727443" y="0"/>
                  </a:moveTo>
                  <a:lnTo>
                    <a:pt x="767180" y="29144"/>
                  </a:lnTo>
                  <a:lnTo>
                    <a:pt x="802296" y="60865"/>
                  </a:lnTo>
                  <a:lnTo>
                    <a:pt x="832882" y="94847"/>
                  </a:lnTo>
                  <a:lnTo>
                    <a:pt x="859033" y="130772"/>
                  </a:lnTo>
                  <a:lnTo>
                    <a:pt x="880843" y="168325"/>
                  </a:lnTo>
                  <a:lnTo>
                    <a:pt x="898403" y="207189"/>
                  </a:lnTo>
                  <a:lnTo>
                    <a:pt x="911809" y="247048"/>
                  </a:lnTo>
                  <a:lnTo>
                    <a:pt x="921153" y="287584"/>
                  </a:lnTo>
                  <a:lnTo>
                    <a:pt x="926529" y="328482"/>
                  </a:lnTo>
                  <a:lnTo>
                    <a:pt x="928029" y="369425"/>
                  </a:lnTo>
                  <a:lnTo>
                    <a:pt x="925749" y="410097"/>
                  </a:lnTo>
                  <a:lnTo>
                    <a:pt x="919780" y="450181"/>
                  </a:lnTo>
                  <a:lnTo>
                    <a:pt x="910216" y="489360"/>
                  </a:lnTo>
                  <a:lnTo>
                    <a:pt x="897152" y="527319"/>
                  </a:lnTo>
                  <a:lnTo>
                    <a:pt x="880679" y="563741"/>
                  </a:lnTo>
                  <a:lnTo>
                    <a:pt x="860892" y="598309"/>
                  </a:lnTo>
                  <a:lnTo>
                    <a:pt x="837884" y="630708"/>
                  </a:lnTo>
                  <a:lnTo>
                    <a:pt x="811749" y="660619"/>
                  </a:lnTo>
                  <a:lnTo>
                    <a:pt x="782579" y="687728"/>
                  </a:lnTo>
                  <a:lnTo>
                    <a:pt x="750468" y="711717"/>
                  </a:lnTo>
                  <a:lnTo>
                    <a:pt x="715510" y="732270"/>
                  </a:lnTo>
                  <a:lnTo>
                    <a:pt x="677799" y="749071"/>
                  </a:lnTo>
                  <a:lnTo>
                    <a:pt x="635635" y="762710"/>
                  </a:lnTo>
                  <a:lnTo>
                    <a:pt x="591181" y="772694"/>
                  </a:lnTo>
                  <a:lnTo>
                    <a:pt x="544951" y="779115"/>
                  </a:lnTo>
                  <a:lnTo>
                    <a:pt x="497460" y="782060"/>
                  </a:lnTo>
                  <a:lnTo>
                    <a:pt x="449225" y="781621"/>
                  </a:lnTo>
                  <a:lnTo>
                    <a:pt x="400761" y="777886"/>
                  </a:lnTo>
                  <a:lnTo>
                    <a:pt x="352584" y="770945"/>
                  </a:lnTo>
                  <a:lnTo>
                    <a:pt x="305208" y="760888"/>
                  </a:lnTo>
                  <a:lnTo>
                    <a:pt x="259150" y="747805"/>
                  </a:lnTo>
                  <a:lnTo>
                    <a:pt x="214926" y="731784"/>
                  </a:lnTo>
                  <a:lnTo>
                    <a:pt x="173051" y="712916"/>
                  </a:lnTo>
                  <a:lnTo>
                    <a:pt x="134040" y="691290"/>
                  </a:lnTo>
                  <a:lnTo>
                    <a:pt x="98409" y="666996"/>
                  </a:lnTo>
                  <a:lnTo>
                    <a:pt x="66674" y="640124"/>
                  </a:lnTo>
                  <a:lnTo>
                    <a:pt x="39351" y="610762"/>
                  </a:lnTo>
                  <a:lnTo>
                    <a:pt x="16954" y="579002"/>
                  </a:lnTo>
                  <a:lnTo>
                    <a:pt x="0" y="544931"/>
                  </a:lnTo>
                  <a:lnTo>
                    <a:pt x="12509" y="593255"/>
                  </a:lnTo>
                  <a:lnTo>
                    <a:pt x="31361" y="637614"/>
                  </a:lnTo>
                  <a:lnTo>
                    <a:pt x="55861" y="678060"/>
                  </a:lnTo>
                  <a:lnTo>
                    <a:pt x="85314" y="714642"/>
                  </a:lnTo>
                  <a:lnTo>
                    <a:pt x="119023" y="747411"/>
                  </a:lnTo>
                  <a:lnTo>
                    <a:pt x="156293" y="776418"/>
                  </a:lnTo>
                  <a:lnTo>
                    <a:pt x="196428" y="801713"/>
                  </a:lnTo>
                  <a:lnTo>
                    <a:pt x="238734" y="823347"/>
                  </a:lnTo>
                  <a:lnTo>
                    <a:pt x="282514" y="841370"/>
                  </a:lnTo>
                  <a:lnTo>
                    <a:pt x="327074" y="855834"/>
                  </a:lnTo>
                  <a:lnTo>
                    <a:pt x="371717" y="866788"/>
                  </a:lnTo>
                  <a:lnTo>
                    <a:pt x="415748" y="874283"/>
                  </a:lnTo>
                  <a:lnTo>
                    <a:pt x="458471" y="878370"/>
                  </a:lnTo>
                  <a:lnTo>
                    <a:pt x="499192" y="879099"/>
                  </a:lnTo>
                  <a:lnTo>
                    <a:pt x="537214" y="876521"/>
                  </a:lnTo>
                  <a:lnTo>
                    <a:pt x="571842" y="870686"/>
                  </a:lnTo>
                  <a:lnTo>
                    <a:pt x="519134" y="897322"/>
                  </a:lnTo>
                  <a:lnTo>
                    <a:pt x="466674" y="915392"/>
                  </a:lnTo>
                  <a:lnTo>
                    <a:pt x="415372" y="925931"/>
                  </a:lnTo>
                  <a:lnTo>
                    <a:pt x="366136" y="929979"/>
                  </a:lnTo>
                  <a:lnTo>
                    <a:pt x="319875" y="928573"/>
                  </a:lnTo>
                  <a:lnTo>
                    <a:pt x="277497" y="922750"/>
                  </a:lnTo>
                  <a:lnTo>
                    <a:pt x="239911" y="913548"/>
                  </a:lnTo>
                  <a:lnTo>
                    <a:pt x="208025" y="902004"/>
                  </a:lnTo>
                  <a:lnTo>
                    <a:pt x="264403" y="930194"/>
                  </a:lnTo>
                  <a:lnTo>
                    <a:pt x="320730" y="950284"/>
                  </a:lnTo>
                  <a:lnTo>
                    <a:pt x="376564" y="963095"/>
                  </a:lnTo>
                  <a:lnTo>
                    <a:pt x="431461" y="969447"/>
                  </a:lnTo>
                  <a:lnTo>
                    <a:pt x="484980" y="970159"/>
                  </a:lnTo>
                  <a:lnTo>
                    <a:pt x="536678" y="966050"/>
                  </a:lnTo>
                  <a:lnTo>
                    <a:pt x="586112" y="957940"/>
                  </a:lnTo>
                  <a:lnTo>
                    <a:pt x="632841" y="946649"/>
                  </a:lnTo>
                  <a:lnTo>
                    <a:pt x="676420" y="932996"/>
                  </a:lnTo>
                  <a:lnTo>
                    <a:pt x="716409" y="917801"/>
                  </a:lnTo>
                  <a:lnTo>
                    <a:pt x="752365" y="901884"/>
                  </a:lnTo>
                  <a:lnTo>
                    <a:pt x="810405" y="871160"/>
                  </a:lnTo>
                  <a:lnTo>
                    <a:pt x="847001" y="847382"/>
                  </a:lnTo>
                  <a:lnTo>
                    <a:pt x="825799" y="875929"/>
                  </a:lnTo>
                  <a:lnTo>
                    <a:pt x="796037" y="906057"/>
                  </a:lnTo>
                  <a:lnTo>
                    <a:pt x="759489" y="936419"/>
                  </a:lnTo>
                  <a:lnTo>
                    <a:pt x="717929" y="965668"/>
                  </a:lnTo>
                  <a:lnTo>
                    <a:pt x="673129" y="992456"/>
                  </a:lnTo>
                  <a:lnTo>
                    <a:pt x="626864" y="1015437"/>
                  </a:lnTo>
                  <a:lnTo>
                    <a:pt x="580907" y="1033263"/>
                  </a:lnTo>
                  <a:lnTo>
                    <a:pt x="537032" y="1044587"/>
                  </a:lnTo>
                  <a:lnTo>
                    <a:pt x="588818" y="1041177"/>
                  </a:lnTo>
                  <a:lnTo>
                    <a:pt x="639087" y="1034345"/>
                  </a:lnTo>
                  <a:lnTo>
                    <a:pt x="687692" y="1024144"/>
                  </a:lnTo>
                  <a:lnTo>
                    <a:pt x="734487" y="1010623"/>
                  </a:lnTo>
                  <a:lnTo>
                    <a:pt x="779327" y="993832"/>
                  </a:lnTo>
                  <a:lnTo>
                    <a:pt x="822066" y="973823"/>
                  </a:lnTo>
                  <a:lnTo>
                    <a:pt x="862559" y="950645"/>
                  </a:lnTo>
                  <a:lnTo>
                    <a:pt x="900658" y="924348"/>
                  </a:lnTo>
                  <a:lnTo>
                    <a:pt x="936219" y="894984"/>
                  </a:lnTo>
                  <a:lnTo>
                    <a:pt x="969096" y="862603"/>
                  </a:lnTo>
                  <a:lnTo>
                    <a:pt x="999143" y="827254"/>
                  </a:lnTo>
                  <a:lnTo>
                    <a:pt x="1026214" y="788989"/>
                  </a:lnTo>
                  <a:lnTo>
                    <a:pt x="1050164" y="747858"/>
                  </a:lnTo>
                  <a:lnTo>
                    <a:pt x="1070846" y="703911"/>
                  </a:lnTo>
                  <a:lnTo>
                    <a:pt x="1088116" y="657198"/>
                  </a:lnTo>
                  <a:lnTo>
                    <a:pt x="1101826" y="607771"/>
                  </a:lnTo>
                  <a:lnTo>
                    <a:pt x="1111627" y="552566"/>
                  </a:lnTo>
                  <a:lnTo>
                    <a:pt x="1115135" y="499020"/>
                  </a:lnTo>
                  <a:lnTo>
                    <a:pt x="1112814" y="447287"/>
                  </a:lnTo>
                  <a:lnTo>
                    <a:pt x="1105125" y="397522"/>
                  </a:lnTo>
                  <a:lnTo>
                    <a:pt x="1092532" y="349880"/>
                  </a:lnTo>
                  <a:lnTo>
                    <a:pt x="1075498" y="304514"/>
                  </a:lnTo>
                  <a:lnTo>
                    <a:pt x="1054487" y="261580"/>
                  </a:lnTo>
                  <a:lnTo>
                    <a:pt x="1029960" y="221233"/>
                  </a:lnTo>
                  <a:lnTo>
                    <a:pt x="1002382" y="183626"/>
                  </a:lnTo>
                  <a:lnTo>
                    <a:pt x="972214" y="148915"/>
                  </a:lnTo>
                  <a:lnTo>
                    <a:pt x="939921" y="117254"/>
                  </a:lnTo>
                  <a:lnTo>
                    <a:pt x="905964" y="88798"/>
                  </a:lnTo>
                  <a:lnTo>
                    <a:pt x="870808" y="63701"/>
                  </a:lnTo>
                  <a:lnTo>
                    <a:pt x="834914" y="42118"/>
                  </a:lnTo>
                  <a:lnTo>
                    <a:pt x="798747" y="24204"/>
                  </a:lnTo>
                  <a:lnTo>
                    <a:pt x="762769" y="10113"/>
                  </a:lnTo>
                  <a:lnTo>
                    <a:pt x="727443" y="0"/>
                  </a:lnTo>
                  <a:close/>
                </a:path>
              </a:pathLst>
            </a:custGeom>
            <a:solidFill>
              <a:srgbClr val="8498B6"/>
            </a:solidFill>
          </p:spPr>
          <p:txBody>
            <a:bodyPr wrap="square" lIns="0" tIns="0" rIns="0" bIns="0" rtlCol="0"/>
            <a:lstStyle/>
            <a:p>
              <a:endParaRPr sz="1350"/>
            </a:p>
          </p:txBody>
        </p:sp>
      </p:grpSp>
      <p:sp>
        <p:nvSpPr>
          <p:cNvPr id="100" name="Col 4 Row 5">
            <a:extLst>
              <a:ext uri="{FF2B5EF4-FFF2-40B4-BE49-F238E27FC236}">
                <a16:creationId xmlns:a16="http://schemas.microsoft.com/office/drawing/2014/main" id="{D011B5EA-134B-4D2D-76DE-B22B6B4B441B}"/>
              </a:ext>
            </a:extLst>
          </p:cNvPr>
          <p:cNvSpPr>
            <a:spLocks noGrp="1"/>
          </p:cNvSpPr>
          <p:nvPr>
            <p:ph type="body" idx="36"/>
          </p:nvPr>
        </p:nvSpPr>
        <p:spPr>
          <a:xfrm>
            <a:off x="9912428" y="5226733"/>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101" name="Col 4 Row 4">
            <a:extLst>
              <a:ext uri="{FF2B5EF4-FFF2-40B4-BE49-F238E27FC236}">
                <a16:creationId xmlns:a16="http://schemas.microsoft.com/office/drawing/2014/main" id="{7FB70773-70E3-8D32-D498-FAFBB148D410}"/>
              </a:ext>
            </a:extLst>
          </p:cNvPr>
          <p:cNvSpPr>
            <a:spLocks noGrp="1"/>
          </p:cNvSpPr>
          <p:nvPr>
            <p:ph type="body" idx="37"/>
          </p:nvPr>
        </p:nvSpPr>
        <p:spPr>
          <a:xfrm>
            <a:off x="9912428" y="4251470"/>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102" name="Col 4 Row 3">
            <a:extLst>
              <a:ext uri="{FF2B5EF4-FFF2-40B4-BE49-F238E27FC236}">
                <a16:creationId xmlns:a16="http://schemas.microsoft.com/office/drawing/2014/main" id="{CAB77F14-3B12-CBB2-7FC2-0BC14E9B9BA5}"/>
              </a:ext>
            </a:extLst>
          </p:cNvPr>
          <p:cNvSpPr>
            <a:spLocks noGrp="1"/>
          </p:cNvSpPr>
          <p:nvPr>
            <p:ph type="body" idx="38"/>
          </p:nvPr>
        </p:nvSpPr>
        <p:spPr>
          <a:xfrm>
            <a:off x="9912428" y="3269080"/>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103" name="Col 4 Row 2">
            <a:extLst>
              <a:ext uri="{FF2B5EF4-FFF2-40B4-BE49-F238E27FC236}">
                <a16:creationId xmlns:a16="http://schemas.microsoft.com/office/drawing/2014/main" id="{25EB3AEE-096F-3A61-1395-9A08A1A41BDC}"/>
              </a:ext>
            </a:extLst>
          </p:cNvPr>
          <p:cNvSpPr>
            <a:spLocks noGrp="1"/>
          </p:cNvSpPr>
          <p:nvPr>
            <p:ph type="body" idx="39"/>
          </p:nvPr>
        </p:nvSpPr>
        <p:spPr>
          <a:xfrm>
            <a:off x="9922228" y="2290435"/>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104" name="Col 4 Row 1">
            <a:extLst>
              <a:ext uri="{FF2B5EF4-FFF2-40B4-BE49-F238E27FC236}">
                <a16:creationId xmlns:a16="http://schemas.microsoft.com/office/drawing/2014/main" id="{62030B26-3CDE-752E-E77C-BB2D85CE44BA}"/>
              </a:ext>
            </a:extLst>
          </p:cNvPr>
          <p:cNvSpPr>
            <a:spLocks noGrp="1"/>
          </p:cNvSpPr>
          <p:nvPr>
            <p:ph type="body" idx="40"/>
          </p:nvPr>
        </p:nvSpPr>
        <p:spPr>
          <a:xfrm>
            <a:off x="9912428" y="1311428"/>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84" name="Header 4">
            <a:extLst>
              <a:ext uri="{FF2B5EF4-FFF2-40B4-BE49-F238E27FC236}">
                <a16:creationId xmlns:a16="http://schemas.microsoft.com/office/drawing/2014/main" id="{75302B49-A213-DBE1-21A6-A53D0936A11F}"/>
              </a:ext>
            </a:extLst>
          </p:cNvPr>
          <p:cNvSpPr>
            <a:spLocks noGrp="1"/>
          </p:cNvSpPr>
          <p:nvPr>
            <p:ph type="body" idx="20"/>
          </p:nvPr>
        </p:nvSpPr>
        <p:spPr>
          <a:xfrm>
            <a:off x="9912428" y="660494"/>
            <a:ext cx="1428479" cy="276999"/>
          </a:xfrm>
        </p:spPr>
        <p:txBody>
          <a:bodyPr/>
          <a:lstStyle>
            <a:lvl1pPr>
              <a:defRPr lang="en-GB" sz="1800" b="0" spc="0" dirty="0">
                <a:solidFill>
                  <a:srgbClr val="F2AF40"/>
                </a:solidFill>
                <a:latin typeface="Tahoma"/>
                <a:ea typeface="+mn-ea"/>
                <a:cs typeface="Tahoma"/>
              </a:defRPr>
            </a:lvl1pPr>
          </a:lstStyle>
          <a:p>
            <a:endParaRPr lang="en-GB" dirty="0"/>
          </a:p>
        </p:txBody>
      </p:sp>
      <p:sp>
        <p:nvSpPr>
          <p:cNvPr id="95" name="Col 3 Row 5">
            <a:extLst>
              <a:ext uri="{FF2B5EF4-FFF2-40B4-BE49-F238E27FC236}">
                <a16:creationId xmlns:a16="http://schemas.microsoft.com/office/drawing/2014/main" id="{71DD7E9E-A590-66F3-98E0-B5F9E5FED9C8}"/>
              </a:ext>
            </a:extLst>
          </p:cNvPr>
          <p:cNvSpPr>
            <a:spLocks noGrp="1"/>
          </p:cNvSpPr>
          <p:nvPr>
            <p:ph type="body" idx="31"/>
          </p:nvPr>
        </p:nvSpPr>
        <p:spPr>
          <a:xfrm>
            <a:off x="8096776" y="5226733"/>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96" name="Col 3 Row 4">
            <a:extLst>
              <a:ext uri="{FF2B5EF4-FFF2-40B4-BE49-F238E27FC236}">
                <a16:creationId xmlns:a16="http://schemas.microsoft.com/office/drawing/2014/main" id="{1B85B610-702C-2F27-8274-2E92508B6481}"/>
              </a:ext>
            </a:extLst>
          </p:cNvPr>
          <p:cNvSpPr>
            <a:spLocks noGrp="1"/>
          </p:cNvSpPr>
          <p:nvPr>
            <p:ph type="body" idx="32"/>
          </p:nvPr>
        </p:nvSpPr>
        <p:spPr>
          <a:xfrm>
            <a:off x="8096776" y="4251470"/>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97" name="Col 3 Row 3">
            <a:extLst>
              <a:ext uri="{FF2B5EF4-FFF2-40B4-BE49-F238E27FC236}">
                <a16:creationId xmlns:a16="http://schemas.microsoft.com/office/drawing/2014/main" id="{88480D35-FE0C-7C07-1FF9-3321C77C088B}"/>
              </a:ext>
            </a:extLst>
          </p:cNvPr>
          <p:cNvSpPr>
            <a:spLocks noGrp="1"/>
          </p:cNvSpPr>
          <p:nvPr>
            <p:ph type="body" idx="33"/>
          </p:nvPr>
        </p:nvSpPr>
        <p:spPr>
          <a:xfrm>
            <a:off x="8096776" y="3269080"/>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98" name="Col 3 Row 2">
            <a:extLst>
              <a:ext uri="{FF2B5EF4-FFF2-40B4-BE49-F238E27FC236}">
                <a16:creationId xmlns:a16="http://schemas.microsoft.com/office/drawing/2014/main" id="{1F0E2D0E-8DE6-0373-4256-80ED1D8E9453}"/>
              </a:ext>
            </a:extLst>
          </p:cNvPr>
          <p:cNvSpPr>
            <a:spLocks noGrp="1"/>
          </p:cNvSpPr>
          <p:nvPr>
            <p:ph type="body" idx="34"/>
          </p:nvPr>
        </p:nvSpPr>
        <p:spPr>
          <a:xfrm>
            <a:off x="8106575" y="2290435"/>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99" name="Col 3 Row 1">
            <a:extLst>
              <a:ext uri="{FF2B5EF4-FFF2-40B4-BE49-F238E27FC236}">
                <a16:creationId xmlns:a16="http://schemas.microsoft.com/office/drawing/2014/main" id="{C74B1BFF-AE32-0FB0-4439-EC1A10750404}"/>
              </a:ext>
            </a:extLst>
          </p:cNvPr>
          <p:cNvSpPr>
            <a:spLocks noGrp="1"/>
          </p:cNvSpPr>
          <p:nvPr>
            <p:ph type="body" idx="35"/>
          </p:nvPr>
        </p:nvSpPr>
        <p:spPr>
          <a:xfrm>
            <a:off x="8096776" y="1311428"/>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83" name="Header 3">
            <a:extLst>
              <a:ext uri="{FF2B5EF4-FFF2-40B4-BE49-F238E27FC236}">
                <a16:creationId xmlns:a16="http://schemas.microsoft.com/office/drawing/2014/main" id="{3EEC31E5-3A9C-E304-1B14-16A2E8A0C9A0}"/>
              </a:ext>
            </a:extLst>
          </p:cNvPr>
          <p:cNvSpPr>
            <a:spLocks noGrp="1"/>
          </p:cNvSpPr>
          <p:nvPr>
            <p:ph type="body" idx="19"/>
          </p:nvPr>
        </p:nvSpPr>
        <p:spPr>
          <a:xfrm>
            <a:off x="8098994" y="660494"/>
            <a:ext cx="1428479" cy="276999"/>
          </a:xfrm>
        </p:spPr>
        <p:txBody>
          <a:bodyPr/>
          <a:lstStyle>
            <a:lvl1pPr>
              <a:defRPr lang="en-GB" sz="1800" b="0" spc="0" dirty="0">
                <a:solidFill>
                  <a:srgbClr val="F2AF40"/>
                </a:solidFill>
                <a:latin typeface="Tahoma"/>
                <a:ea typeface="+mn-ea"/>
                <a:cs typeface="Tahoma"/>
              </a:defRPr>
            </a:lvl1pPr>
          </a:lstStyle>
          <a:p>
            <a:endParaRPr lang="en-GB" dirty="0"/>
          </a:p>
        </p:txBody>
      </p:sp>
      <p:sp>
        <p:nvSpPr>
          <p:cNvPr id="90" name="Col 2 Row 5">
            <a:extLst>
              <a:ext uri="{FF2B5EF4-FFF2-40B4-BE49-F238E27FC236}">
                <a16:creationId xmlns:a16="http://schemas.microsoft.com/office/drawing/2014/main" id="{4AF3A4F5-6289-50A7-5202-74A2F23CA258}"/>
              </a:ext>
            </a:extLst>
          </p:cNvPr>
          <p:cNvSpPr>
            <a:spLocks noGrp="1"/>
          </p:cNvSpPr>
          <p:nvPr>
            <p:ph type="body" idx="26"/>
          </p:nvPr>
        </p:nvSpPr>
        <p:spPr>
          <a:xfrm>
            <a:off x="6305544" y="5226733"/>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91" name="Col 2  Row 4">
            <a:extLst>
              <a:ext uri="{FF2B5EF4-FFF2-40B4-BE49-F238E27FC236}">
                <a16:creationId xmlns:a16="http://schemas.microsoft.com/office/drawing/2014/main" id="{BE431DB7-2560-B0B7-1865-1CE378EDD157}"/>
              </a:ext>
            </a:extLst>
          </p:cNvPr>
          <p:cNvSpPr>
            <a:spLocks noGrp="1"/>
          </p:cNvSpPr>
          <p:nvPr>
            <p:ph type="body" idx="27"/>
          </p:nvPr>
        </p:nvSpPr>
        <p:spPr>
          <a:xfrm>
            <a:off x="6305544" y="4251470"/>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92" name="Col 2 Row 3">
            <a:extLst>
              <a:ext uri="{FF2B5EF4-FFF2-40B4-BE49-F238E27FC236}">
                <a16:creationId xmlns:a16="http://schemas.microsoft.com/office/drawing/2014/main" id="{43786571-1FFA-36E2-9976-DE746FF0B466}"/>
              </a:ext>
            </a:extLst>
          </p:cNvPr>
          <p:cNvSpPr>
            <a:spLocks noGrp="1"/>
          </p:cNvSpPr>
          <p:nvPr>
            <p:ph type="body" idx="28"/>
          </p:nvPr>
        </p:nvSpPr>
        <p:spPr>
          <a:xfrm>
            <a:off x="6305544" y="3269080"/>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93" name="Col 2 Row 2">
            <a:extLst>
              <a:ext uri="{FF2B5EF4-FFF2-40B4-BE49-F238E27FC236}">
                <a16:creationId xmlns:a16="http://schemas.microsoft.com/office/drawing/2014/main" id="{E4BFD38F-3C40-7D5E-8A57-08F39ACFB589}"/>
              </a:ext>
            </a:extLst>
          </p:cNvPr>
          <p:cNvSpPr>
            <a:spLocks noGrp="1"/>
          </p:cNvSpPr>
          <p:nvPr>
            <p:ph type="body" idx="29"/>
          </p:nvPr>
        </p:nvSpPr>
        <p:spPr>
          <a:xfrm>
            <a:off x="6315343" y="2290435"/>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94" name="Col 2 Row 1">
            <a:extLst>
              <a:ext uri="{FF2B5EF4-FFF2-40B4-BE49-F238E27FC236}">
                <a16:creationId xmlns:a16="http://schemas.microsoft.com/office/drawing/2014/main" id="{C4E5F776-7B23-AF2F-0790-DA7A9B55AB2B}"/>
              </a:ext>
            </a:extLst>
          </p:cNvPr>
          <p:cNvSpPr>
            <a:spLocks noGrp="1"/>
          </p:cNvSpPr>
          <p:nvPr>
            <p:ph type="body" idx="30"/>
          </p:nvPr>
        </p:nvSpPr>
        <p:spPr>
          <a:xfrm>
            <a:off x="6305544" y="1311428"/>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82" name="Header 2">
            <a:extLst>
              <a:ext uri="{FF2B5EF4-FFF2-40B4-BE49-F238E27FC236}">
                <a16:creationId xmlns:a16="http://schemas.microsoft.com/office/drawing/2014/main" id="{C3B32644-6393-827A-4217-8824FF0FA733}"/>
              </a:ext>
            </a:extLst>
          </p:cNvPr>
          <p:cNvSpPr>
            <a:spLocks noGrp="1"/>
          </p:cNvSpPr>
          <p:nvPr>
            <p:ph type="body" idx="18"/>
          </p:nvPr>
        </p:nvSpPr>
        <p:spPr>
          <a:xfrm>
            <a:off x="6308452" y="660494"/>
            <a:ext cx="1428479" cy="276999"/>
          </a:xfrm>
        </p:spPr>
        <p:txBody>
          <a:bodyPr/>
          <a:lstStyle>
            <a:lvl1pPr>
              <a:defRPr lang="en-GB" sz="1800" b="0" spc="0" dirty="0">
                <a:solidFill>
                  <a:srgbClr val="F2AF40"/>
                </a:solidFill>
                <a:latin typeface="Tahoma"/>
                <a:ea typeface="+mn-ea"/>
                <a:cs typeface="Tahoma"/>
              </a:defRPr>
            </a:lvl1pPr>
          </a:lstStyle>
          <a:p>
            <a:endParaRPr lang="en-GB" dirty="0"/>
          </a:p>
        </p:txBody>
      </p:sp>
      <p:sp>
        <p:nvSpPr>
          <p:cNvPr id="89" name="Col 1 Row 5">
            <a:extLst>
              <a:ext uri="{FF2B5EF4-FFF2-40B4-BE49-F238E27FC236}">
                <a16:creationId xmlns:a16="http://schemas.microsoft.com/office/drawing/2014/main" id="{BA8C3923-1C4B-1E5F-19FC-4E5FCE7A1AEF}"/>
              </a:ext>
            </a:extLst>
          </p:cNvPr>
          <p:cNvSpPr>
            <a:spLocks noGrp="1"/>
          </p:cNvSpPr>
          <p:nvPr>
            <p:ph type="body" idx="25"/>
          </p:nvPr>
        </p:nvSpPr>
        <p:spPr>
          <a:xfrm>
            <a:off x="4507542" y="5226733"/>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88" name="Col 1 Row 4">
            <a:extLst>
              <a:ext uri="{FF2B5EF4-FFF2-40B4-BE49-F238E27FC236}">
                <a16:creationId xmlns:a16="http://schemas.microsoft.com/office/drawing/2014/main" id="{2F0F66FF-D535-D900-EF36-823D7B3D3E3B}"/>
              </a:ext>
            </a:extLst>
          </p:cNvPr>
          <p:cNvSpPr>
            <a:spLocks noGrp="1"/>
          </p:cNvSpPr>
          <p:nvPr>
            <p:ph type="body" idx="24"/>
          </p:nvPr>
        </p:nvSpPr>
        <p:spPr>
          <a:xfrm>
            <a:off x="4507542" y="4251470"/>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87" name="Col 1 Row 3">
            <a:extLst>
              <a:ext uri="{FF2B5EF4-FFF2-40B4-BE49-F238E27FC236}">
                <a16:creationId xmlns:a16="http://schemas.microsoft.com/office/drawing/2014/main" id="{BBE49082-4596-4C75-6983-BB2E149A5216}"/>
              </a:ext>
            </a:extLst>
          </p:cNvPr>
          <p:cNvSpPr>
            <a:spLocks noGrp="1"/>
          </p:cNvSpPr>
          <p:nvPr>
            <p:ph type="body" idx="23"/>
          </p:nvPr>
        </p:nvSpPr>
        <p:spPr>
          <a:xfrm>
            <a:off x="4507542" y="3269080"/>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86" name="Col 1 Row 2">
            <a:extLst>
              <a:ext uri="{FF2B5EF4-FFF2-40B4-BE49-F238E27FC236}">
                <a16:creationId xmlns:a16="http://schemas.microsoft.com/office/drawing/2014/main" id="{E45570F4-199C-B3D0-F850-0DA59FD9691B}"/>
              </a:ext>
            </a:extLst>
          </p:cNvPr>
          <p:cNvSpPr>
            <a:spLocks noGrp="1"/>
          </p:cNvSpPr>
          <p:nvPr>
            <p:ph type="body" idx="22"/>
          </p:nvPr>
        </p:nvSpPr>
        <p:spPr>
          <a:xfrm>
            <a:off x="4517341" y="2290435"/>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85" name="Col 1 Row 1">
            <a:extLst>
              <a:ext uri="{FF2B5EF4-FFF2-40B4-BE49-F238E27FC236}">
                <a16:creationId xmlns:a16="http://schemas.microsoft.com/office/drawing/2014/main" id="{C68B189C-5FCA-7CEC-6F70-FFD47FE3E571}"/>
              </a:ext>
            </a:extLst>
          </p:cNvPr>
          <p:cNvSpPr>
            <a:spLocks noGrp="1"/>
          </p:cNvSpPr>
          <p:nvPr>
            <p:ph type="body" idx="21"/>
          </p:nvPr>
        </p:nvSpPr>
        <p:spPr>
          <a:xfrm>
            <a:off x="4507542" y="1311428"/>
            <a:ext cx="1428479" cy="207749"/>
          </a:xfrm>
        </p:spPr>
        <p:txBody>
          <a:bodyPr/>
          <a:lstStyle>
            <a:lvl1pPr marL="9525" marR="3810">
              <a:lnSpc>
                <a:spcPct val="100000"/>
              </a:lnSpc>
              <a:spcBef>
                <a:spcPts val="75"/>
              </a:spcBef>
              <a:defRPr lang="en-GB" sz="1350" b="0" spc="-90" dirty="0">
                <a:solidFill>
                  <a:srgbClr val="004F79"/>
                </a:solidFill>
                <a:latin typeface="Tahoma"/>
                <a:cs typeface="Tahoma"/>
              </a:defRPr>
            </a:lvl1pPr>
          </a:lstStyle>
          <a:p>
            <a:endParaRPr lang="en-GB" dirty="0"/>
          </a:p>
        </p:txBody>
      </p:sp>
      <p:sp>
        <p:nvSpPr>
          <p:cNvPr id="81" name="Header 1">
            <a:extLst>
              <a:ext uri="{FF2B5EF4-FFF2-40B4-BE49-F238E27FC236}">
                <a16:creationId xmlns:a16="http://schemas.microsoft.com/office/drawing/2014/main" id="{40552CDC-DD09-3AA7-36BE-0751A8B2C319}"/>
              </a:ext>
            </a:extLst>
          </p:cNvPr>
          <p:cNvSpPr>
            <a:spLocks noGrp="1"/>
          </p:cNvSpPr>
          <p:nvPr>
            <p:ph type="body" idx="17"/>
          </p:nvPr>
        </p:nvSpPr>
        <p:spPr>
          <a:xfrm>
            <a:off x="4519720" y="660494"/>
            <a:ext cx="1428479" cy="276999"/>
          </a:xfrm>
        </p:spPr>
        <p:txBody>
          <a:bodyPr/>
          <a:lstStyle>
            <a:lvl1pPr>
              <a:defRPr lang="en-GB" sz="1800" b="0" spc="0" dirty="0">
                <a:solidFill>
                  <a:srgbClr val="F2AF40"/>
                </a:solidFill>
                <a:latin typeface="Tahoma"/>
                <a:ea typeface="+mn-ea"/>
                <a:cs typeface="Tahoma"/>
              </a:defRPr>
            </a:lvl1pPr>
          </a:lstStyle>
          <a:p>
            <a:endParaRPr lang="en-GB" dirty="0"/>
          </a:p>
        </p:txBody>
      </p:sp>
    </p:spTree>
    <p:extLst>
      <p:ext uri="{BB962C8B-B14F-4D97-AF65-F5344CB8AC3E}">
        <p14:creationId xmlns:p14="http://schemas.microsoft.com/office/powerpoint/2010/main" val="209933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2AF40"/>
          </a:solidFill>
        </p:spPr>
        <p:txBody>
          <a:bodyPr wrap="square" lIns="0" tIns="0" rIns="0" bIns="0" rtlCol="0"/>
          <a:lstStyle/>
          <a:p>
            <a:endParaRPr sz="1350"/>
          </a:p>
        </p:txBody>
      </p:sp>
      <p:sp>
        <p:nvSpPr>
          <p:cNvPr id="2" name="Holder 2"/>
          <p:cNvSpPr>
            <a:spLocks noGrp="1"/>
          </p:cNvSpPr>
          <p:nvPr>
            <p:ph type="title"/>
          </p:nvPr>
        </p:nvSpPr>
        <p:spPr>
          <a:xfrm>
            <a:off x="613410" y="1600200"/>
            <a:ext cx="3324776" cy="692498"/>
          </a:xfrm>
        </p:spPr>
        <p:txBody>
          <a:bodyPr lIns="0" tIns="0" rIns="0" bIns="0"/>
          <a:lstStyle>
            <a:lvl1pPr>
              <a:defRPr sz="4500" b="1" i="0">
                <a:solidFill>
                  <a:srgbClr val="004F79"/>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Text Placeholder 28">
            <a:extLst>
              <a:ext uri="{FF2B5EF4-FFF2-40B4-BE49-F238E27FC236}">
                <a16:creationId xmlns:a16="http://schemas.microsoft.com/office/drawing/2014/main" id="{086A98CA-0C2B-05B0-9E7B-35BCD1C58E67}"/>
              </a:ext>
            </a:extLst>
          </p:cNvPr>
          <p:cNvSpPr>
            <a:spLocks noGrp="1"/>
          </p:cNvSpPr>
          <p:nvPr>
            <p:ph type="body" idx="17"/>
          </p:nvPr>
        </p:nvSpPr>
        <p:spPr>
          <a:xfrm>
            <a:off x="5407171" y="1600200"/>
            <a:ext cx="5856016" cy="276999"/>
          </a:xfrm>
        </p:spPr>
        <p:txBody>
          <a:bodyPr/>
          <a:lstStyle>
            <a:lvl1pPr>
              <a:defRPr lang="en-GB" sz="1800" b="0" spc="-127" dirty="0">
                <a:solidFill>
                  <a:srgbClr val="F2AF40"/>
                </a:solidFill>
                <a:latin typeface="Tahoma"/>
                <a:ea typeface="+mn-ea"/>
                <a:cs typeface="Tahoma"/>
              </a:defRPr>
            </a:lvl1pPr>
          </a:lstStyle>
          <a:p>
            <a:endParaRPr lang="en-GB" dirty="0"/>
          </a:p>
        </p:txBody>
      </p:sp>
      <p:sp>
        <p:nvSpPr>
          <p:cNvPr id="3" name="Text Placeholder 28">
            <a:extLst>
              <a:ext uri="{FF2B5EF4-FFF2-40B4-BE49-F238E27FC236}">
                <a16:creationId xmlns:a16="http://schemas.microsoft.com/office/drawing/2014/main" id="{755333EE-586D-6BE3-8D20-E2EA9B734127}"/>
              </a:ext>
            </a:extLst>
          </p:cNvPr>
          <p:cNvSpPr>
            <a:spLocks noGrp="1"/>
          </p:cNvSpPr>
          <p:nvPr>
            <p:ph type="body" idx="18" hasCustomPrompt="1"/>
          </p:nvPr>
        </p:nvSpPr>
        <p:spPr>
          <a:xfrm>
            <a:off x="9571048" y="3918340"/>
            <a:ext cx="1211252" cy="415499"/>
          </a:xfrm>
        </p:spPr>
        <p:txBody>
          <a:bodyPr/>
          <a:lstStyle>
            <a:lvl1pPr marL="9525" marR="3810">
              <a:lnSpc>
                <a:spcPct val="100000"/>
              </a:lnSpc>
              <a:spcBef>
                <a:spcPts val="75"/>
              </a:spcBef>
              <a:defRPr lang="en-GB" sz="1350" dirty="0">
                <a:solidFill>
                  <a:srgbClr val="F2AF40"/>
                </a:solidFill>
                <a:latin typeface="+mn-lt"/>
                <a:cs typeface="Tahoma"/>
              </a:defRPr>
            </a:lvl1pPr>
          </a:lstStyle>
          <a:p>
            <a:r>
              <a:rPr lang="en-GB" dirty="0"/>
              <a:t>Lorem ipsum dolor sit amet</a:t>
            </a:r>
          </a:p>
        </p:txBody>
      </p:sp>
      <p:sp>
        <p:nvSpPr>
          <p:cNvPr id="8" name="Text Placeholder 28">
            <a:extLst>
              <a:ext uri="{FF2B5EF4-FFF2-40B4-BE49-F238E27FC236}">
                <a16:creationId xmlns:a16="http://schemas.microsoft.com/office/drawing/2014/main" id="{0783F7BF-4C38-3172-7580-B82DF3971755}"/>
              </a:ext>
            </a:extLst>
          </p:cNvPr>
          <p:cNvSpPr>
            <a:spLocks noGrp="1"/>
          </p:cNvSpPr>
          <p:nvPr>
            <p:ph type="body" idx="19" hasCustomPrompt="1"/>
          </p:nvPr>
        </p:nvSpPr>
        <p:spPr>
          <a:xfrm>
            <a:off x="9595667" y="4534224"/>
            <a:ext cx="1211252" cy="415499"/>
          </a:xfrm>
        </p:spPr>
        <p:txBody>
          <a:bodyPr/>
          <a:lstStyle>
            <a:lvl1pPr marL="9525" marR="3810">
              <a:lnSpc>
                <a:spcPct val="100000"/>
              </a:lnSpc>
              <a:spcBef>
                <a:spcPts val="75"/>
              </a:spcBef>
              <a:defRPr lang="en-GB" sz="1350" dirty="0">
                <a:solidFill>
                  <a:srgbClr val="8498B6"/>
                </a:solidFill>
                <a:latin typeface="+mn-lt"/>
                <a:cs typeface="Tahoma"/>
              </a:defRPr>
            </a:lvl1pPr>
          </a:lstStyle>
          <a:p>
            <a:r>
              <a:rPr lang="en-GB" dirty="0"/>
              <a:t>Lorem ipsum dolor sit amet</a:t>
            </a:r>
          </a:p>
        </p:txBody>
      </p:sp>
      <p:sp>
        <p:nvSpPr>
          <p:cNvPr id="9" name="Text Placeholder 28">
            <a:extLst>
              <a:ext uri="{FF2B5EF4-FFF2-40B4-BE49-F238E27FC236}">
                <a16:creationId xmlns:a16="http://schemas.microsoft.com/office/drawing/2014/main" id="{C60B754F-029E-2E05-C226-57F11C1ED339}"/>
              </a:ext>
            </a:extLst>
          </p:cNvPr>
          <p:cNvSpPr>
            <a:spLocks noGrp="1"/>
          </p:cNvSpPr>
          <p:nvPr>
            <p:ph type="body" idx="20" hasCustomPrompt="1"/>
          </p:nvPr>
        </p:nvSpPr>
        <p:spPr>
          <a:xfrm>
            <a:off x="9595667" y="5142592"/>
            <a:ext cx="1211252" cy="415499"/>
          </a:xfrm>
        </p:spPr>
        <p:txBody>
          <a:bodyPr/>
          <a:lstStyle>
            <a:lvl1pPr marL="9525" marR="3810">
              <a:lnSpc>
                <a:spcPct val="100000"/>
              </a:lnSpc>
              <a:spcBef>
                <a:spcPts val="75"/>
              </a:spcBef>
              <a:defRPr lang="en-GB" sz="1350" dirty="0">
                <a:solidFill>
                  <a:srgbClr val="004F79"/>
                </a:solidFill>
                <a:latin typeface="+mn-lt"/>
                <a:cs typeface="Tahoma"/>
              </a:defRPr>
            </a:lvl1pPr>
          </a:lstStyle>
          <a:p>
            <a:r>
              <a:rPr lang="en-GB" dirty="0"/>
              <a:t>Lorem ipsum dolor sit amet</a:t>
            </a:r>
          </a:p>
        </p:txBody>
      </p:sp>
      <p:pic>
        <p:nvPicPr>
          <p:cNvPr id="10" name="Logo White">
            <a:extLst>
              <a:ext uri="{FF2B5EF4-FFF2-40B4-BE49-F238E27FC236}">
                <a16:creationId xmlns:a16="http://schemas.microsoft.com/office/drawing/2014/main" id="{B16FE21C-AF3F-A15B-6197-B0C7F70FCB31}"/>
              </a:ext>
            </a:extLst>
          </p:cNvPr>
          <p:cNvPicPr>
            <a:picLocks noChangeAspect="1"/>
          </p:cNvPicPr>
          <p:nvPr userDrawn="1"/>
        </p:nvPicPr>
        <p:blipFill>
          <a:blip r:embed="rId2"/>
          <a:stretch>
            <a:fillRect/>
          </a:stretch>
        </p:blipFill>
        <p:spPr>
          <a:xfrm>
            <a:off x="754065" y="635504"/>
            <a:ext cx="2057579" cy="530398"/>
          </a:xfrm>
          <a:prstGeom prst="rect">
            <a:avLst/>
          </a:prstGeom>
        </p:spPr>
      </p:pic>
    </p:spTree>
    <p:extLst>
      <p:ext uri="{BB962C8B-B14F-4D97-AF65-F5344CB8AC3E}">
        <p14:creationId xmlns:p14="http://schemas.microsoft.com/office/powerpoint/2010/main" val="188591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Infographic">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2AF40"/>
          </a:solidFill>
        </p:spPr>
        <p:txBody>
          <a:bodyPr wrap="square" lIns="0" tIns="0" rIns="0" bIns="0" rtlCol="0"/>
          <a:lstStyle/>
          <a:p>
            <a:endParaRPr sz="1350"/>
          </a:p>
        </p:txBody>
      </p:sp>
      <p:sp>
        <p:nvSpPr>
          <p:cNvPr id="2" name="Holder 2"/>
          <p:cNvSpPr>
            <a:spLocks noGrp="1"/>
          </p:cNvSpPr>
          <p:nvPr>
            <p:ph type="title"/>
          </p:nvPr>
        </p:nvSpPr>
        <p:spPr>
          <a:xfrm>
            <a:off x="609600" y="1738699"/>
            <a:ext cx="3324776" cy="692498"/>
          </a:xfrm>
        </p:spPr>
        <p:txBody>
          <a:bodyPr lIns="0" tIns="0" rIns="0" bIns="0"/>
          <a:lstStyle>
            <a:lvl1pPr>
              <a:defRPr sz="4500" b="1" i="0">
                <a:solidFill>
                  <a:srgbClr val="004F79"/>
                </a:solidFill>
                <a:latin typeface="Tahoma"/>
                <a:cs typeface="Tahoma"/>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Text Placeholder 28">
            <a:extLst>
              <a:ext uri="{FF2B5EF4-FFF2-40B4-BE49-F238E27FC236}">
                <a16:creationId xmlns:a16="http://schemas.microsoft.com/office/drawing/2014/main" id="{086A98CA-0C2B-05B0-9E7B-35BCD1C58E67}"/>
              </a:ext>
            </a:extLst>
          </p:cNvPr>
          <p:cNvSpPr>
            <a:spLocks noGrp="1"/>
          </p:cNvSpPr>
          <p:nvPr>
            <p:ph type="body" idx="17"/>
          </p:nvPr>
        </p:nvSpPr>
        <p:spPr>
          <a:xfrm>
            <a:off x="5407171" y="1600200"/>
            <a:ext cx="5856016" cy="276999"/>
          </a:xfrm>
        </p:spPr>
        <p:txBody>
          <a:bodyPr/>
          <a:lstStyle>
            <a:lvl1pPr>
              <a:defRPr lang="en-GB" sz="1800" b="0" spc="-127" dirty="0">
                <a:solidFill>
                  <a:srgbClr val="F2AF40"/>
                </a:solidFill>
                <a:latin typeface="Tahoma"/>
                <a:ea typeface="+mn-ea"/>
                <a:cs typeface="Tahoma"/>
              </a:defRPr>
            </a:lvl1pPr>
          </a:lstStyle>
          <a:p>
            <a:endParaRPr lang="en-GB" dirty="0"/>
          </a:p>
        </p:txBody>
      </p:sp>
      <p:pic>
        <p:nvPicPr>
          <p:cNvPr id="10" name="Logo White">
            <a:extLst>
              <a:ext uri="{FF2B5EF4-FFF2-40B4-BE49-F238E27FC236}">
                <a16:creationId xmlns:a16="http://schemas.microsoft.com/office/drawing/2014/main" id="{02CFBFC4-B477-8B19-3FAE-197E601E1C56}"/>
              </a:ext>
            </a:extLst>
          </p:cNvPr>
          <p:cNvPicPr>
            <a:picLocks noChangeAspect="1"/>
          </p:cNvPicPr>
          <p:nvPr userDrawn="1"/>
        </p:nvPicPr>
        <p:blipFill>
          <a:blip r:embed="rId2"/>
          <a:stretch>
            <a:fillRect/>
          </a:stretch>
        </p:blipFill>
        <p:spPr>
          <a:xfrm>
            <a:off x="754065" y="635504"/>
            <a:ext cx="2057579" cy="530398"/>
          </a:xfrm>
          <a:prstGeom prst="rect">
            <a:avLst/>
          </a:prstGeom>
        </p:spPr>
      </p:pic>
      <p:sp>
        <p:nvSpPr>
          <p:cNvPr id="11" name="Text Placeholder 28">
            <a:extLst>
              <a:ext uri="{FF2B5EF4-FFF2-40B4-BE49-F238E27FC236}">
                <a16:creationId xmlns:a16="http://schemas.microsoft.com/office/drawing/2014/main" id="{FA464D61-0869-9756-DE82-254B8877BBFB}"/>
              </a:ext>
            </a:extLst>
          </p:cNvPr>
          <p:cNvSpPr>
            <a:spLocks noGrp="1"/>
          </p:cNvSpPr>
          <p:nvPr>
            <p:ph type="body" idx="18" hasCustomPrompt="1"/>
          </p:nvPr>
        </p:nvSpPr>
        <p:spPr>
          <a:xfrm>
            <a:off x="6496051" y="4057650"/>
            <a:ext cx="1211252" cy="415499"/>
          </a:xfrm>
        </p:spPr>
        <p:txBody>
          <a:bodyPr/>
          <a:lstStyle>
            <a:lvl1pPr marL="9525" marR="3810">
              <a:lnSpc>
                <a:spcPct val="100000"/>
              </a:lnSpc>
              <a:spcBef>
                <a:spcPts val="75"/>
              </a:spcBef>
              <a:defRPr lang="en-GB" sz="1350" dirty="0">
                <a:solidFill>
                  <a:srgbClr val="F2AF40"/>
                </a:solidFill>
                <a:latin typeface="+mn-lt"/>
                <a:cs typeface="Tahoma"/>
              </a:defRPr>
            </a:lvl1pPr>
          </a:lstStyle>
          <a:p>
            <a:r>
              <a:rPr lang="en-GB" dirty="0"/>
              <a:t>Lorem ipsum dolor sit amet</a:t>
            </a:r>
          </a:p>
        </p:txBody>
      </p:sp>
      <p:sp>
        <p:nvSpPr>
          <p:cNvPr id="12" name="Text Placeholder 28">
            <a:extLst>
              <a:ext uri="{FF2B5EF4-FFF2-40B4-BE49-F238E27FC236}">
                <a16:creationId xmlns:a16="http://schemas.microsoft.com/office/drawing/2014/main" id="{259F4841-948D-D587-D28C-782775E7A00E}"/>
              </a:ext>
            </a:extLst>
          </p:cNvPr>
          <p:cNvSpPr>
            <a:spLocks noGrp="1"/>
          </p:cNvSpPr>
          <p:nvPr>
            <p:ph type="body" idx="19" hasCustomPrompt="1"/>
          </p:nvPr>
        </p:nvSpPr>
        <p:spPr>
          <a:xfrm>
            <a:off x="9357361" y="4057650"/>
            <a:ext cx="1211252" cy="415499"/>
          </a:xfrm>
        </p:spPr>
        <p:txBody>
          <a:bodyPr/>
          <a:lstStyle>
            <a:lvl1pPr marL="9525" marR="3810">
              <a:lnSpc>
                <a:spcPct val="100000"/>
              </a:lnSpc>
              <a:spcBef>
                <a:spcPts val="75"/>
              </a:spcBef>
              <a:defRPr lang="en-GB" sz="1350" dirty="0">
                <a:solidFill>
                  <a:srgbClr val="F2AF40"/>
                </a:solidFill>
                <a:latin typeface="+mn-lt"/>
                <a:cs typeface="Tahoma"/>
              </a:defRPr>
            </a:lvl1pPr>
          </a:lstStyle>
          <a:p>
            <a:r>
              <a:rPr lang="en-GB" dirty="0"/>
              <a:t>Lorem ipsum dolor sit amet</a:t>
            </a:r>
          </a:p>
        </p:txBody>
      </p:sp>
      <p:sp>
        <p:nvSpPr>
          <p:cNvPr id="13" name="Text Placeholder 28">
            <a:extLst>
              <a:ext uri="{FF2B5EF4-FFF2-40B4-BE49-F238E27FC236}">
                <a16:creationId xmlns:a16="http://schemas.microsoft.com/office/drawing/2014/main" id="{D2882600-B403-4190-0481-7724D92F2F29}"/>
              </a:ext>
            </a:extLst>
          </p:cNvPr>
          <p:cNvSpPr>
            <a:spLocks noGrp="1"/>
          </p:cNvSpPr>
          <p:nvPr>
            <p:ph type="body" idx="20" hasCustomPrompt="1"/>
          </p:nvPr>
        </p:nvSpPr>
        <p:spPr>
          <a:xfrm>
            <a:off x="7924801" y="4057650"/>
            <a:ext cx="1211252" cy="415499"/>
          </a:xfrm>
        </p:spPr>
        <p:txBody>
          <a:bodyPr/>
          <a:lstStyle>
            <a:lvl1pPr marL="9525" marR="3810">
              <a:lnSpc>
                <a:spcPct val="100000"/>
              </a:lnSpc>
              <a:spcBef>
                <a:spcPts val="75"/>
              </a:spcBef>
              <a:defRPr lang="en-GB" sz="1350" dirty="0">
                <a:solidFill>
                  <a:srgbClr val="F2AF40"/>
                </a:solidFill>
                <a:latin typeface="+mn-lt"/>
                <a:cs typeface="Tahoma"/>
              </a:defRPr>
            </a:lvl1pPr>
          </a:lstStyle>
          <a:p>
            <a:r>
              <a:rPr lang="en-GB" dirty="0"/>
              <a:t>Lorem ipsum dolor sit amet</a:t>
            </a:r>
          </a:p>
        </p:txBody>
      </p:sp>
    </p:spTree>
    <p:extLst>
      <p:ext uri="{BB962C8B-B14F-4D97-AF65-F5344CB8AC3E}">
        <p14:creationId xmlns:p14="http://schemas.microsoft.com/office/powerpoint/2010/main" val="254064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s">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2AF40"/>
          </a:solidFill>
        </p:spPr>
        <p:txBody>
          <a:bodyPr wrap="square" lIns="0" tIns="0" rIns="0" bIns="0" rtlCol="0"/>
          <a:lstStyle/>
          <a:p>
            <a:endParaRPr sz="1350"/>
          </a:p>
        </p:txBody>
      </p:sp>
      <p:sp>
        <p:nvSpPr>
          <p:cNvPr id="2" name="Holder 2"/>
          <p:cNvSpPr>
            <a:spLocks noGrp="1"/>
          </p:cNvSpPr>
          <p:nvPr>
            <p:ph type="title"/>
          </p:nvPr>
        </p:nvSpPr>
        <p:spPr>
          <a:xfrm>
            <a:off x="651510" y="1643955"/>
            <a:ext cx="3324776" cy="692498"/>
          </a:xfrm>
        </p:spPr>
        <p:txBody>
          <a:bodyPr lIns="0" tIns="0" rIns="0" bIns="0"/>
          <a:lstStyle>
            <a:lvl1pPr>
              <a:defRPr sz="4500" b="1" i="0">
                <a:solidFill>
                  <a:srgbClr val="004F79"/>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Picture Placeholder 7">
            <a:extLst>
              <a:ext uri="{FF2B5EF4-FFF2-40B4-BE49-F238E27FC236}">
                <a16:creationId xmlns:a16="http://schemas.microsoft.com/office/drawing/2014/main" id="{37AEEDAD-B1ED-5F3A-CCB9-455BFD8772B7}"/>
              </a:ext>
            </a:extLst>
          </p:cNvPr>
          <p:cNvSpPr>
            <a:spLocks noGrp="1"/>
          </p:cNvSpPr>
          <p:nvPr>
            <p:ph type="pic" sz="quarter" idx="10"/>
          </p:nvPr>
        </p:nvSpPr>
        <p:spPr>
          <a:xfrm>
            <a:off x="5400242" y="3384872"/>
            <a:ext cx="1965962" cy="276999"/>
          </a:xfrm>
        </p:spPr>
        <p:txBody>
          <a:bodyPr/>
          <a:lstStyle/>
          <a:p>
            <a:endParaRPr lang="en-GB"/>
          </a:p>
        </p:txBody>
      </p:sp>
      <p:sp>
        <p:nvSpPr>
          <p:cNvPr id="13" name="Picture Placeholder 7">
            <a:extLst>
              <a:ext uri="{FF2B5EF4-FFF2-40B4-BE49-F238E27FC236}">
                <a16:creationId xmlns:a16="http://schemas.microsoft.com/office/drawing/2014/main" id="{10A03E47-1252-111E-1E8A-4AF9197F8459}"/>
              </a:ext>
            </a:extLst>
          </p:cNvPr>
          <p:cNvSpPr>
            <a:spLocks noGrp="1"/>
          </p:cNvSpPr>
          <p:nvPr>
            <p:ph type="pic" sz="quarter" idx="11"/>
          </p:nvPr>
        </p:nvSpPr>
        <p:spPr>
          <a:xfrm>
            <a:off x="7551174" y="3384872"/>
            <a:ext cx="1939413" cy="276999"/>
          </a:xfrm>
        </p:spPr>
        <p:txBody>
          <a:bodyPr/>
          <a:lstStyle/>
          <a:p>
            <a:endParaRPr lang="en-GB"/>
          </a:p>
        </p:txBody>
      </p:sp>
      <p:sp>
        <p:nvSpPr>
          <p:cNvPr id="14" name="Picture Placeholder 7">
            <a:extLst>
              <a:ext uri="{FF2B5EF4-FFF2-40B4-BE49-F238E27FC236}">
                <a16:creationId xmlns:a16="http://schemas.microsoft.com/office/drawing/2014/main" id="{3D63743D-AE0E-F568-21A6-FC582967A2B5}"/>
              </a:ext>
            </a:extLst>
          </p:cNvPr>
          <p:cNvSpPr>
            <a:spLocks noGrp="1"/>
          </p:cNvSpPr>
          <p:nvPr>
            <p:ph type="pic" sz="quarter" idx="12"/>
          </p:nvPr>
        </p:nvSpPr>
        <p:spPr>
          <a:xfrm>
            <a:off x="9671256" y="3384872"/>
            <a:ext cx="1976284" cy="276999"/>
          </a:xfrm>
        </p:spPr>
        <p:txBody>
          <a:bodyPr/>
          <a:lstStyle/>
          <a:p>
            <a:endParaRPr lang="en-GB"/>
          </a:p>
        </p:txBody>
      </p:sp>
      <p:sp>
        <p:nvSpPr>
          <p:cNvPr id="15" name="Text Placeholder 28">
            <a:extLst>
              <a:ext uri="{FF2B5EF4-FFF2-40B4-BE49-F238E27FC236}">
                <a16:creationId xmlns:a16="http://schemas.microsoft.com/office/drawing/2014/main" id="{C89F7AB0-9C55-A97B-C61A-0547E73D7762}"/>
              </a:ext>
            </a:extLst>
          </p:cNvPr>
          <p:cNvSpPr>
            <a:spLocks noGrp="1"/>
          </p:cNvSpPr>
          <p:nvPr>
            <p:ph type="body" idx="13"/>
          </p:nvPr>
        </p:nvSpPr>
        <p:spPr>
          <a:xfrm>
            <a:off x="5415606" y="1643955"/>
            <a:ext cx="5856016" cy="276999"/>
          </a:xfrm>
        </p:spPr>
        <p:txBody>
          <a:bodyPr/>
          <a:lstStyle>
            <a:lvl1pPr>
              <a:defRPr lang="en-GB" sz="1800" b="1" spc="-127" dirty="0">
                <a:solidFill>
                  <a:srgbClr val="F2AF40"/>
                </a:solidFill>
                <a:latin typeface="Tahoma"/>
                <a:ea typeface="+mn-ea"/>
                <a:cs typeface="Tahoma"/>
              </a:defRPr>
            </a:lvl1pPr>
          </a:lstStyle>
          <a:p>
            <a:endParaRPr lang="en-GB" dirty="0"/>
          </a:p>
        </p:txBody>
      </p:sp>
      <p:pic>
        <p:nvPicPr>
          <p:cNvPr id="3" name="Logo White">
            <a:extLst>
              <a:ext uri="{FF2B5EF4-FFF2-40B4-BE49-F238E27FC236}">
                <a16:creationId xmlns:a16="http://schemas.microsoft.com/office/drawing/2014/main" id="{B346B67C-D2F3-E7A5-9E88-EF0F9E1896C2}"/>
              </a:ext>
            </a:extLst>
          </p:cNvPr>
          <p:cNvPicPr>
            <a:picLocks noChangeAspect="1"/>
          </p:cNvPicPr>
          <p:nvPr userDrawn="1"/>
        </p:nvPicPr>
        <p:blipFill>
          <a:blip r:embed="rId2"/>
          <a:stretch>
            <a:fillRect/>
          </a:stretch>
        </p:blipFill>
        <p:spPr>
          <a:xfrm>
            <a:off x="754065" y="635504"/>
            <a:ext cx="2057579" cy="530398"/>
          </a:xfrm>
          <a:prstGeom prst="rect">
            <a:avLst/>
          </a:prstGeom>
        </p:spPr>
      </p:pic>
      <p:sp>
        <p:nvSpPr>
          <p:cNvPr id="7" name="Text Placeholder 28">
            <a:extLst>
              <a:ext uri="{FF2B5EF4-FFF2-40B4-BE49-F238E27FC236}">
                <a16:creationId xmlns:a16="http://schemas.microsoft.com/office/drawing/2014/main" id="{96502D8C-3B84-1BD4-500E-9B68F5AD5280}"/>
              </a:ext>
            </a:extLst>
          </p:cNvPr>
          <p:cNvSpPr>
            <a:spLocks noGrp="1"/>
          </p:cNvSpPr>
          <p:nvPr>
            <p:ph type="body" idx="14"/>
          </p:nvPr>
        </p:nvSpPr>
        <p:spPr>
          <a:xfrm>
            <a:off x="5421320" y="4828899"/>
            <a:ext cx="2024708" cy="276999"/>
          </a:xfrm>
        </p:spPr>
        <p:txBody>
          <a:bodyPr/>
          <a:lstStyle>
            <a:lvl1pPr>
              <a:defRPr lang="en-GB" sz="1800" b="0" spc="0" dirty="0">
                <a:solidFill>
                  <a:srgbClr val="F2AF40"/>
                </a:solidFill>
                <a:latin typeface="+mn-lt"/>
                <a:ea typeface="+mn-ea"/>
                <a:cs typeface="Tahoma"/>
              </a:defRPr>
            </a:lvl1pPr>
          </a:lstStyle>
          <a:p>
            <a:endParaRPr lang="en-GB" dirty="0"/>
          </a:p>
        </p:txBody>
      </p:sp>
      <p:sp>
        <p:nvSpPr>
          <p:cNvPr id="17" name="Text Placeholder 28">
            <a:extLst>
              <a:ext uri="{FF2B5EF4-FFF2-40B4-BE49-F238E27FC236}">
                <a16:creationId xmlns:a16="http://schemas.microsoft.com/office/drawing/2014/main" id="{258B1FCA-B554-B489-B95B-957AEBF0D86D}"/>
              </a:ext>
            </a:extLst>
          </p:cNvPr>
          <p:cNvSpPr>
            <a:spLocks noGrp="1"/>
          </p:cNvSpPr>
          <p:nvPr>
            <p:ph type="body" idx="17"/>
          </p:nvPr>
        </p:nvSpPr>
        <p:spPr>
          <a:xfrm>
            <a:off x="7534480" y="4827558"/>
            <a:ext cx="2024708" cy="276999"/>
          </a:xfrm>
        </p:spPr>
        <p:txBody>
          <a:bodyPr/>
          <a:lstStyle>
            <a:lvl1pPr>
              <a:defRPr lang="en-GB" sz="1800" b="0" spc="0" dirty="0">
                <a:solidFill>
                  <a:srgbClr val="F2AF40"/>
                </a:solidFill>
                <a:latin typeface="+mn-lt"/>
                <a:ea typeface="+mn-ea"/>
                <a:cs typeface="Tahoma"/>
              </a:defRPr>
            </a:lvl1pPr>
          </a:lstStyle>
          <a:p>
            <a:endParaRPr lang="en-GB" dirty="0"/>
          </a:p>
        </p:txBody>
      </p:sp>
      <p:sp>
        <p:nvSpPr>
          <p:cNvPr id="18" name="Text Placeholder 28">
            <a:extLst>
              <a:ext uri="{FF2B5EF4-FFF2-40B4-BE49-F238E27FC236}">
                <a16:creationId xmlns:a16="http://schemas.microsoft.com/office/drawing/2014/main" id="{BC47F98D-4567-141D-204A-48EA3DA70AF5}"/>
              </a:ext>
            </a:extLst>
          </p:cNvPr>
          <p:cNvSpPr>
            <a:spLocks noGrp="1"/>
          </p:cNvSpPr>
          <p:nvPr>
            <p:ph type="body" idx="18"/>
          </p:nvPr>
        </p:nvSpPr>
        <p:spPr>
          <a:xfrm>
            <a:off x="9669351" y="4827558"/>
            <a:ext cx="2024708" cy="276999"/>
          </a:xfrm>
        </p:spPr>
        <p:txBody>
          <a:bodyPr/>
          <a:lstStyle>
            <a:lvl1pPr>
              <a:defRPr lang="en-GB" sz="1800" b="0" spc="0" dirty="0">
                <a:solidFill>
                  <a:srgbClr val="F2AF40"/>
                </a:solidFill>
                <a:latin typeface="+mn-lt"/>
                <a:ea typeface="+mn-ea"/>
                <a:cs typeface="Tahoma"/>
              </a:defRPr>
            </a:lvl1pPr>
          </a:lstStyle>
          <a:p>
            <a:endParaRPr lang="en-GB" dirty="0"/>
          </a:p>
        </p:txBody>
      </p:sp>
      <p:sp>
        <p:nvSpPr>
          <p:cNvPr id="19" name="Text Placeholder 28">
            <a:extLst>
              <a:ext uri="{FF2B5EF4-FFF2-40B4-BE49-F238E27FC236}">
                <a16:creationId xmlns:a16="http://schemas.microsoft.com/office/drawing/2014/main" id="{CFE6E5EB-DB92-EB64-AFD9-0B2A58D70B1E}"/>
              </a:ext>
            </a:extLst>
          </p:cNvPr>
          <p:cNvSpPr>
            <a:spLocks noGrp="1"/>
          </p:cNvSpPr>
          <p:nvPr>
            <p:ph type="body" idx="19"/>
          </p:nvPr>
        </p:nvSpPr>
        <p:spPr>
          <a:xfrm>
            <a:off x="5421320" y="5109760"/>
            <a:ext cx="2024708" cy="207749"/>
          </a:xfrm>
        </p:spPr>
        <p:txBody>
          <a:bodyPr/>
          <a:lstStyle>
            <a:lvl1pPr>
              <a:defRPr lang="en-GB" sz="1350" b="0" spc="0" dirty="0">
                <a:solidFill>
                  <a:srgbClr val="004F79"/>
                </a:solidFill>
                <a:latin typeface="+mn-lt"/>
                <a:ea typeface="+mn-ea"/>
                <a:cs typeface="Tahoma"/>
              </a:defRPr>
            </a:lvl1pPr>
          </a:lstStyle>
          <a:p>
            <a:endParaRPr lang="en-GB" dirty="0"/>
          </a:p>
        </p:txBody>
      </p:sp>
      <p:sp>
        <p:nvSpPr>
          <p:cNvPr id="20" name="Text Placeholder 28">
            <a:extLst>
              <a:ext uri="{FF2B5EF4-FFF2-40B4-BE49-F238E27FC236}">
                <a16:creationId xmlns:a16="http://schemas.microsoft.com/office/drawing/2014/main" id="{CA4CA750-2EEA-E70F-2B6A-E9DD7804A70F}"/>
              </a:ext>
            </a:extLst>
          </p:cNvPr>
          <p:cNvSpPr>
            <a:spLocks noGrp="1"/>
          </p:cNvSpPr>
          <p:nvPr>
            <p:ph type="body" idx="20"/>
          </p:nvPr>
        </p:nvSpPr>
        <p:spPr>
          <a:xfrm>
            <a:off x="7534480" y="5109761"/>
            <a:ext cx="2024708" cy="207749"/>
          </a:xfrm>
        </p:spPr>
        <p:txBody>
          <a:bodyPr/>
          <a:lstStyle>
            <a:lvl1pPr>
              <a:defRPr lang="en-GB" sz="1350" b="0" spc="0" dirty="0">
                <a:solidFill>
                  <a:srgbClr val="004F79"/>
                </a:solidFill>
                <a:latin typeface="+mn-lt"/>
                <a:ea typeface="+mn-ea"/>
                <a:cs typeface="Tahoma"/>
              </a:defRPr>
            </a:lvl1pPr>
          </a:lstStyle>
          <a:p>
            <a:endParaRPr lang="en-GB" dirty="0"/>
          </a:p>
        </p:txBody>
      </p:sp>
      <p:sp>
        <p:nvSpPr>
          <p:cNvPr id="21" name="Text Placeholder 28">
            <a:extLst>
              <a:ext uri="{FF2B5EF4-FFF2-40B4-BE49-F238E27FC236}">
                <a16:creationId xmlns:a16="http://schemas.microsoft.com/office/drawing/2014/main" id="{7790E505-95E4-1870-5C03-45F2898B6962}"/>
              </a:ext>
            </a:extLst>
          </p:cNvPr>
          <p:cNvSpPr>
            <a:spLocks noGrp="1"/>
          </p:cNvSpPr>
          <p:nvPr>
            <p:ph type="body" idx="21"/>
          </p:nvPr>
        </p:nvSpPr>
        <p:spPr>
          <a:xfrm>
            <a:off x="9671734" y="5109761"/>
            <a:ext cx="2024708" cy="207749"/>
          </a:xfrm>
        </p:spPr>
        <p:txBody>
          <a:bodyPr/>
          <a:lstStyle>
            <a:lvl1pPr>
              <a:defRPr lang="en-GB" sz="1350" b="0" spc="0" dirty="0">
                <a:solidFill>
                  <a:srgbClr val="004F79"/>
                </a:solidFill>
                <a:latin typeface="+mn-lt"/>
                <a:ea typeface="+mn-ea"/>
                <a:cs typeface="Tahoma"/>
              </a:defRPr>
            </a:lvl1pPr>
          </a:lstStyle>
          <a:p>
            <a:endParaRPr lang="en-GB" dirty="0"/>
          </a:p>
        </p:txBody>
      </p:sp>
    </p:spTree>
    <p:extLst>
      <p:ext uri="{BB962C8B-B14F-4D97-AF65-F5344CB8AC3E}">
        <p14:creationId xmlns:p14="http://schemas.microsoft.com/office/powerpoint/2010/main" val="204750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5.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40557" y="374362"/>
            <a:ext cx="3324776" cy="923330"/>
          </a:xfrm>
          <a:prstGeom prst="rect">
            <a:avLst/>
          </a:prstGeom>
        </p:spPr>
        <p:txBody>
          <a:bodyPr wrap="square" lIns="0" tIns="0" rIns="0" bIns="0">
            <a:spAutoFit/>
          </a:bodyPr>
          <a:lstStyle>
            <a:lvl1pPr>
              <a:defRPr sz="6000" b="1" i="0">
                <a:solidFill>
                  <a:srgbClr val="004F79"/>
                </a:solidFill>
                <a:latin typeface="Tahoma"/>
                <a:cs typeface="Tahoma"/>
              </a:defRPr>
            </a:lvl1pPr>
          </a:lstStyle>
          <a:p>
            <a:r>
              <a:rPr lang="en-GB" dirty="0">
                <a:latin typeface="+mj-lt"/>
              </a:rPr>
              <a:t>heading</a:t>
            </a:r>
            <a:endParaRPr dirty="0"/>
          </a:p>
        </p:txBody>
      </p:sp>
      <p:sp>
        <p:nvSpPr>
          <p:cNvPr id="3" name="Holder 3"/>
          <p:cNvSpPr>
            <a:spLocks noGrp="1"/>
          </p:cNvSpPr>
          <p:nvPr>
            <p:ph type="body" idx="1"/>
          </p:nvPr>
        </p:nvSpPr>
        <p:spPr>
          <a:xfrm>
            <a:off x="609600" y="1577341"/>
            <a:ext cx="10972800" cy="276999"/>
          </a:xfrm>
          <a:prstGeom prst="rect">
            <a:avLst/>
          </a:prstGeom>
        </p:spPr>
        <p:txBody>
          <a:bodyPr wrap="square" lIns="0" tIns="0" rIns="0" bIns="0">
            <a:spAutoFit/>
          </a:bodyPr>
          <a:lstStyle>
            <a:lvl1pPr>
              <a:defRPr/>
            </a:lvl1pPr>
          </a:lstStyle>
          <a:p>
            <a:r>
              <a:rPr lang="en-GB" dirty="0" err="1"/>
              <a:t>fewfwdfd</a:t>
            </a:r>
            <a:endParaRPr dirty="0"/>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01CA4539-A0E1-3556-05F4-50CA9DD659F5}"/>
              </a:ext>
            </a:extLst>
          </p:cNvPr>
          <p:cNvSpPr txBox="1"/>
          <p:nvPr userDrawn="1">
            <p:extLst>
              <p:ext uri="{1162E1C5-73C7-4A58-AE30-91384D911F3F}">
                <p184:classification xmlns:p184="http://schemas.microsoft.com/office/powerpoint/2018/4/main" val="hdr"/>
              </p:ext>
            </p:extLst>
          </p:nvPr>
        </p:nvSpPr>
        <p:spPr>
          <a:xfrm>
            <a:off x="5494338" y="63500"/>
            <a:ext cx="1241425" cy="167640"/>
          </a:xfrm>
          <a:prstGeom prst="rect">
            <a:avLst/>
          </a:prstGeom>
        </p:spPr>
        <p:txBody>
          <a:bodyPr horzOverflow="overflow" lIns="0" tIns="0" rIns="0" bIns="0">
            <a:spAutoFit/>
          </a:bodyPr>
          <a:lstStyle/>
          <a:p>
            <a:pPr algn="l"/>
            <a:r>
              <a:rPr lang="en-GB" sz="1100">
                <a:solidFill>
                  <a:srgbClr val="000000">
                    <a:alpha val="50000"/>
                  </a:srgbClr>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18926920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7" cstate="print"/>
          <a:srcRect/>
          <a:stretch>
            <a:fillRect/>
          </a:stretch>
        </p:blipFill>
        <p:spPr bwMode="auto">
          <a:xfrm>
            <a:off x="0" y="1"/>
            <a:ext cx="12192000" cy="1361017"/>
          </a:xfrm>
          <a:prstGeom prst="rect">
            <a:avLst/>
          </a:prstGeom>
          <a:noFill/>
          <a:ln w="9525">
            <a:noFill/>
            <a:miter lim="800000"/>
            <a:headEnd/>
            <a:tailEnd/>
          </a:ln>
        </p:spPr>
      </p:pic>
      <p:sp>
        <p:nvSpPr>
          <p:cNvPr id="1027" name="Rectangle 2"/>
          <p:cNvSpPr>
            <a:spLocks noGrp="1" noChangeArrowheads="1"/>
          </p:cNvSpPr>
          <p:nvPr>
            <p:ph type="title"/>
          </p:nvPr>
        </p:nvSpPr>
        <p:spPr bwMode="auto">
          <a:xfrm>
            <a:off x="334433" y="260351"/>
            <a:ext cx="6527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334434" y="1892301"/>
            <a:ext cx="11523133" cy="4476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8" cstate="print"/>
          <a:srcRect/>
          <a:stretch>
            <a:fillRect/>
          </a:stretch>
        </p:blipFill>
        <p:spPr bwMode="auto">
          <a:xfrm>
            <a:off x="9552517" y="234952"/>
            <a:ext cx="2207683" cy="882649"/>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1556916-3026-4832-9292-F5DD05CE6D2D}" type="slidenum">
              <a:rPr lang="en-GB" smtClean="0"/>
              <a:t>‹#›</a:t>
            </a:fld>
            <a:endParaRPr lang="en-GB"/>
          </a:p>
        </p:txBody>
      </p:sp>
    </p:spTree>
    <p:extLst>
      <p:ext uri="{BB962C8B-B14F-4D97-AF65-F5344CB8AC3E}">
        <p14:creationId xmlns:p14="http://schemas.microsoft.com/office/powerpoint/2010/main" val="27425260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txStyles>
    <p:titleStyle>
      <a:lvl1pPr algn="l" rtl="0" eaLnBrk="1" fontAlgn="base" hangingPunct="1">
        <a:spcBef>
          <a:spcPct val="0"/>
        </a:spcBef>
        <a:spcAft>
          <a:spcPct val="0"/>
        </a:spcAft>
        <a:defRPr sz="4267">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4267">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4267">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4267">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4267">
          <a:solidFill>
            <a:schemeClr val="bg1"/>
          </a:solidFill>
          <a:latin typeface="Arial" charset="0"/>
          <a:ea typeface="ＭＳ Ｐゴシック" charset="0"/>
          <a:cs typeface="ＭＳ Ｐゴシック" charset="0"/>
        </a:defRPr>
      </a:lvl5pPr>
      <a:lvl6pPr marL="609585" algn="l" rtl="0" eaLnBrk="1" fontAlgn="base" hangingPunct="1">
        <a:spcBef>
          <a:spcPct val="0"/>
        </a:spcBef>
        <a:spcAft>
          <a:spcPct val="0"/>
        </a:spcAft>
        <a:defRPr sz="4267">
          <a:solidFill>
            <a:schemeClr val="tx2"/>
          </a:solidFill>
          <a:latin typeface="Arial" charset="0"/>
        </a:defRPr>
      </a:lvl6pPr>
      <a:lvl7pPr marL="1219170" algn="l" rtl="0" eaLnBrk="1" fontAlgn="base" hangingPunct="1">
        <a:spcBef>
          <a:spcPct val="0"/>
        </a:spcBef>
        <a:spcAft>
          <a:spcPct val="0"/>
        </a:spcAft>
        <a:defRPr sz="4267">
          <a:solidFill>
            <a:schemeClr val="tx2"/>
          </a:solidFill>
          <a:latin typeface="Arial" charset="0"/>
        </a:defRPr>
      </a:lvl7pPr>
      <a:lvl8pPr marL="1828754" algn="l" rtl="0" eaLnBrk="1" fontAlgn="base" hangingPunct="1">
        <a:spcBef>
          <a:spcPct val="0"/>
        </a:spcBef>
        <a:spcAft>
          <a:spcPct val="0"/>
        </a:spcAft>
        <a:defRPr sz="4267">
          <a:solidFill>
            <a:schemeClr val="tx2"/>
          </a:solidFill>
          <a:latin typeface="Arial" charset="0"/>
        </a:defRPr>
      </a:lvl8pPr>
      <a:lvl9pPr marL="2438339" algn="l" rtl="0" eaLnBrk="1" fontAlgn="base" hangingPunct="1">
        <a:spcBef>
          <a:spcPct val="0"/>
        </a:spcBef>
        <a:spcAft>
          <a:spcPct val="0"/>
        </a:spcAft>
        <a:defRPr sz="4267">
          <a:solidFill>
            <a:schemeClr val="tx2"/>
          </a:solidFill>
          <a:latin typeface="Arial" charset="0"/>
        </a:defRPr>
      </a:lvl9pPr>
    </p:titleStyle>
    <p:bodyStyle>
      <a:lvl1pPr marL="457189" indent="-457189" algn="l" rtl="0" eaLnBrk="1" fontAlgn="base" hangingPunct="1">
        <a:spcBef>
          <a:spcPct val="20000"/>
        </a:spcBef>
        <a:spcAft>
          <a:spcPct val="0"/>
        </a:spcAft>
        <a:buClr>
          <a:srgbClr val="9E1B34"/>
        </a:buClr>
        <a:buChar char="•"/>
        <a:defRPr sz="3733">
          <a:solidFill>
            <a:srgbClr val="262626"/>
          </a:solidFill>
          <a:latin typeface="+mn-lt"/>
          <a:ea typeface="ＭＳ Ｐゴシック" charset="0"/>
          <a:cs typeface="ＭＳ Ｐゴシック" charset="0"/>
        </a:defRPr>
      </a:lvl1pPr>
      <a:lvl2pPr marL="990575" indent="-380990" algn="l" rtl="0" eaLnBrk="1" fontAlgn="base" hangingPunct="1">
        <a:spcBef>
          <a:spcPct val="20000"/>
        </a:spcBef>
        <a:spcAft>
          <a:spcPct val="0"/>
        </a:spcAft>
        <a:buClr>
          <a:srgbClr val="9E1B34"/>
        </a:buClr>
        <a:buChar char="–"/>
        <a:defRPr sz="3200">
          <a:solidFill>
            <a:srgbClr val="262626"/>
          </a:solidFill>
          <a:latin typeface="+mn-lt"/>
          <a:ea typeface="ＭＳ Ｐゴシック" charset="0"/>
        </a:defRPr>
      </a:lvl2pPr>
      <a:lvl3pPr marL="1523962" indent="-304792" algn="l" rtl="0" eaLnBrk="1" fontAlgn="base" hangingPunct="1">
        <a:spcBef>
          <a:spcPct val="20000"/>
        </a:spcBef>
        <a:spcAft>
          <a:spcPct val="0"/>
        </a:spcAft>
        <a:buClr>
          <a:srgbClr val="9E1B34"/>
        </a:buClr>
        <a:buChar char="•"/>
        <a:defRPr sz="2667">
          <a:solidFill>
            <a:srgbClr val="262626"/>
          </a:solidFill>
          <a:latin typeface="+mn-lt"/>
          <a:ea typeface="ＭＳ Ｐゴシック" charset="0"/>
        </a:defRPr>
      </a:lvl3pPr>
      <a:lvl4pPr marL="2133547" indent="-304792"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743131" indent="-304792" algn="l" rtl="0" eaLnBrk="1" fontAlgn="base" hangingPunct="1">
        <a:spcBef>
          <a:spcPct val="20000"/>
        </a:spcBef>
        <a:spcAft>
          <a:spcPct val="0"/>
        </a:spcAft>
        <a:buClr>
          <a:srgbClr val="9E1B34"/>
        </a:buClr>
        <a:buChar char="»"/>
        <a:defRPr sz="2133">
          <a:solidFill>
            <a:srgbClr val="262626"/>
          </a:solidFill>
          <a:latin typeface="+mn-lt"/>
          <a:ea typeface="ＭＳ Ｐゴシック" charset="0"/>
        </a:defRPr>
      </a:lvl5pPr>
      <a:lvl6pPr marL="3352716" indent="-304792" algn="l" rtl="0" eaLnBrk="1" fontAlgn="base" hangingPunct="1">
        <a:spcBef>
          <a:spcPct val="20000"/>
        </a:spcBef>
        <a:spcAft>
          <a:spcPct val="0"/>
        </a:spcAft>
        <a:buClr>
          <a:srgbClr val="9E1B34"/>
        </a:buClr>
        <a:buChar char="»"/>
        <a:defRPr sz="2133">
          <a:solidFill>
            <a:schemeClr val="tx1"/>
          </a:solidFill>
          <a:latin typeface="+mn-lt"/>
        </a:defRPr>
      </a:lvl6pPr>
      <a:lvl7pPr marL="3962301" indent="-304792" algn="l" rtl="0" eaLnBrk="1" fontAlgn="base" hangingPunct="1">
        <a:spcBef>
          <a:spcPct val="20000"/>
        </a:spcBef>
        <a:spcAft>
          <a:spcPct val="0"/>
        </a:spcAft>
        <a:buClr>
          <a:srgbClr val="9E1B34"/>
        </a:buClr>
        <a:buChar char="»"/>
        <a:defRPr sz="2133">
          <a:solidFill>
            <a:schemeClr val="tx1"/>
          </a:solidFill>
          <a:latin typeface="+mn-lt"/>
        </a:defRPr>
      </a:lvl7pPr>
      <a:lvl8pPr marL="4571886" indent="-304792" algn="l" rtl="0" eaLnBrk="1" fontAlgn="base" hangingPunct="1">
        <a:spcBef>
          <a:spcPct val="20000"/>
        </a:spcBef>
        <a:spcAft>
          <a:spcPct val="0"/>
        </a:spcAft>
        <a:buClr>
          <a:srgbClr val="9E1B34"/>
        </a:buClr>
        <a:buChar char="»"/>
        <a:defRPr sz="2133">
          <a:solidFill>
            <a:schemeClr val="tx1"/>
          </a:solidFill>
          <a:latin typeface="+mn-lt"/>
        </a:defRPr>
      </a:lvl8pPr>
      <a:lvl9pPr marL="5181470" indent="-304792" algn="l" rtl="0" eaLnBrk="1" fontAlgn="base" hangingPunct="1">
        <a:spcBef>
          <a:spcPct val="20000"/>
        </a:spcBef>
        <a:spcAft>
          <a:spcPct val="0"/>
        </a:spcAft>
        <a:buClr>
          <a:srgbClr val="9E1B34"/>
        </a:buClr>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www.sra.org.uk/aml"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www.bailii.org/ew/cases/EWHC/QB/2012/1283.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eur01.safelinks.protection.outlook.com/?url=https%3A%2F%2Fassets.publishing.service.gov.uk%2Fmedia%2F68b5b70dcc8356c3c882a96c%2FPolicy_note_-_MLRs_SI_technical_consultation.pdf&amp;data=05%7C02%7Cpaulsaunders%40legal-eye.co.uk%7C001bb63306be4ba4791508de04c8583e%7C467685394c484fdc8732b428513022d7%7C0%7C0%7C638953455689560946%7CUnknown%7CTWFpbGZsb3d8eyJFbXB0eU1hcGkiOnRydWUsIlYiOiIwLjAuMDAwMCIsIlAiOiJXaW4zMiIsIkFOIjoiTWFpbCIsIldUIjoyfQ%3D%3D%7C0%7C%7C%7C&amp;sdata=4MV0H%2F2YBRnTYjYRP1vG1mClCd%2F5rcOoyii275P2tuU%3D&amp;reserved=0" TargetMode="External"/><Relationship Id="rId5" Type="http://schemas.openxmlformats.org/officeDocument/2006/relationships/image" Target="../media/image1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19673" y="1544397"/>
            <a:ext cx="11952651" cy="1728192"/>
          </a:xfrm>
        </p:spPr>
        <p:txBody>
          <a:bodyPr/>
          <a:lstStyle/>
          <a:p>
            <a:r>
              <a:rPr lang="en-GB" b="1" dirty="0">
                <a:ea typeface="ＭＳ Ｐゴシック" pitchFamily="34" charset="-128"/>
              </a:rPr>
              <a:t>Anti-money laundering (AML) compliance: latest updates and trends </a:t>
            </a:r>
          </a:p>
        </p:txBody>
      </p:sp>
      <p:sp>
        <p:nvSpPr>
          <p:cNvPr id="3075" name="Rectangle 5"/>
          <p:cNvSpPr>
            <a:spLocks noGrp="1" noChangeArrowheads="1"/>
          </p:cNvSpPr>
          <p:nvPr>
            <p:ph type="subTitle" idx="1"/>
          </p:nvPr>
        </p:nvSpPr>
        <p:spPr>
          <a:xfrm>
            <a:off x="1869595" y="3585412"/>
            <a:ext cx="8452807" cy="1325187"/>
          </a:xfrm>
        </p:spPr>
        <p:txBody>
          <a:bodyPr/>
          <a:lstStyle/>
          <a:p>
            <a:pPr eaLnBrk="1" hangingPunct="1"/>
            <a:r>
              <a:rPr lang="en-GB" dirty="0">
                <a:solidFill>
                  <a:srgbClr val="262626"/>
                </a:solidFill>
                <a:ea typeface="ＭＳ Ｐゴシック" pitchFamily="34" charset="-128"/>
              </a:rPr>
              <a:t>Mandeep Sandhu, Head of AML Proactive Supervision, SRA</a:t>
            </a:r>
          </a:p>
          <a:p>
            <a:pPr eaLnBrk="1" hangingPunct="1"/>
            <a:endParaRPr lang="en-GB" dirty="0">
              <a:solidFill>
                <a:srgbClr val="262626"/>
              </a:solidFill>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3B4D-8A9F-90D2-C771-3D6BA4C0094B}"/>
              </a:ext>
            </a:extLst>
          </p:cNvPr>
          <p:cNvSpPr>
            <a:spLocks noGrp="1"/>
          </p:cNvSpPr>
          <p:nvPr>
            <p:ph type="title"/>
          </p:nvPr>
        </p:nvSpPr>
        <p:spPr>
          <a:xfrm>
            <a:off x="143339" y="164637"/>
            <a:ext cx="8928992" cy="1143000"/>
          </a:xfrm>
        </p:spPr>
        <p:txBody>
          <a:bodyPr/>
          <a:lstStyle/>
          <a:p>
            <a:r>
              <a:rPr lang="en-GB" dirty="0"/>
              <a:t>Policies, controls and procedures </a:t>
            </a:r>
          </a:p>
        </p:txBody>
      </p:sp>
      <p:sp>
        <p:nvSpPr>
          <p:cNvPr id="3" name="Content Placeholder 2">
            <a:extLst>
              <a:ext uri="{FF2B5EF4-FFF2-40B4-BE49-F238E27FC236}">
                <a16:creationId xmlns:a16="http://schemas.microsoft.com/office/drawing/2014/main" id="{C1BF383E-9FB5-7664-A07E-B511F79886B1}"/>
              </a:ext>
            </a:extLst>
          </p:cNvPr>
          <p:cNvSpPr>
            <a:spLocks noGrp="1"/>
          </p:cNvSpPr>
          <p:nvPr>
            <p:ph idx="1"/>
          </p:nvPr>
        </p:nvSpPr>
        <p:spPr>
          <a:xfrm>
            <a:off x="334434" y="1604798"/>
            <a:ext cx="11523133" cy="4476751"/>
          </a:xfrm>
        </p:spPr>
        <p:txBody>
          <a:bodyPr/>
          <a:lstStyle/>
          <a:p>
            <a:r>
              <a:rPr lang="en-GB" dirty="0"/>
              <a:t>On going trend for last few years</a:t>
            </a:r>
          </a:p>
          <a:p>
            <a:r>
              <a:rPr lang="en-GB" dirty="0"/>
              <a:t>We reviewed over 800 policies</a:t>
            </a:r>
          </a:p>
          <a:p>
            <a:pPr lvl="1"/>
            <a:r>
              <a:rPr lang="en-GB" dirty="0"/>
              <a:t>10 did not have a policy – requirement since 2003.</a:t>
            </a:r>
          </a:p>
          <a:p>
            <a:pPr lvl="1"/>
            <a:r>
              <a:rPr lang="en-GB" dirty="0"/>
              <a:t>382 were partially complaint</a:t>
            </a:r>
          </a:p>
          <a:p>
            <a:pPr lvl="1"/>
            <a:r>
              <a:rPr lang="en-GB" dirty="0"/>
              <a:t>130 were not compliant</a:t>
            </a:r>
          </a:p>
          <a:p>
            <a:r>
              <a:rPr lang="en-GB" dirty="0"/>
              <a:t>Disconnect between AML Policies and what is happening on the ground</a:t>
            </a:r>
          </a:p>
          <a:p>
            <a:r>
              <a:rPr lang="en-GB" dirty="0"/>
              <a:t>Themes – missing mandatory factors, not tailored or not being followed</a:t>
            </a:r>
          </a:p>
        </p:txBody>
      </p:sp>
    </p:spTree>
    <p:extLst>
      <p:ext uri="{BB962C8B-B14F-4D97-AF65-F5344CB8AC3E}">
        <p14:creationId xmlns:p14="http://schemas.microsoft.com/office/powerpoint/2010/main" val="294301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9F0C-4A39-2896-1453-E866030E600F}"/>
              </a:ext>
            </a:extLst>
          </p:cNvPr>
          <p:cNvSpPr>
            <a:spLocks noGrp="1"/>
          </p:cNvSpPr>
          <p:nvPr>
            <p:ph type="title"/>
          </p:nvPr>
        </p:nvSpPr>
        <p:spPr>
          <a:xfrm>
            <a:off x="334432" y="319941"/>
            <a:ext cx="9217952" cy="1143000"/>
          </a:xfrm>
        </p:spPr>
        <p:txBody>
          <a:bodyPr/>
          <a:lstStyle/>
          <a:p>
            <a:r>
              <a:rPr lang="en-GB" dirty="0"/>
              <a:t>Policies, controls and procedures – monitoring compliance </a:t>
            </a:r>
            <a:br>
              <a:rPr lang="en-GB" dirty="0"/>
            </a:br>
            <a:endParaRPr lang="en-GB" dirty="0"/>
          </a:p>
        </p:txBody>
      </p:sp>
      <p:sp>
        <p:nvSpPr>
          <p:cNvPr id="4" name="Content Placeholder 3">
            <a:extLst>
              <a:ext uri="{FF2B5EF4-FFF2-40B4-BE49-F238E27FC236}">
                <a16:creationId xmlns:a16="http://schemas.microsoft.com/office/drawing/2014/main" id="{7CC9D641-4901-4DB5-F510-FCE5279F3089}"/>
              </a:ext>
            </a:extLst>
          </p:cNvPr>
          <p:cNvSpPr>
            <a:spLocks noGrp="1"/>
          </p:cNvSpPr>
          <p:nvPr>
            <p:ph idx="1"/>
          </p:nvPr>
        </p:nvSpPr>
        <p:spPr>
          <a:xfrm>
            <a:off x="334433" y="1508787"/>
            <a:ext cx="11523135" cy="5088564"/>
          </a:xfrm>
        </p:spPr>
        <p:txBody>
          <a:bodyPr/>
          <a:lstStyle/>
          <a:p>
            <a:pPr lvl="0"/>
            <a:r>
              <a:rPr lang="en-GB" dirty="0"/>
              <a:t>You are required to monitor and manage compliance with your policies, controls and procedures</a:t>
            </a:r>
          </a:p>
          <a:p>
            <a:pPr lvl="0"/>
            <a:endParaRPr lang="en-GB" dirty="0"/>
          </a:p>
          <a:p>
            <a:pPr lvl="0"/>
            <a:r>
              <a:rPr lang="en-GB" dirty="0"/>
              <a:t>77% of firms we inspected were carrying out file reviews</a:t>
            </a:r>
          </a:p>
          <a:p>
            <a:pPr lvl="0"/>
            <a:endParaRPr lang="en-GB" dirty="0"/>
          </a:p>
          <a:p>
            <a:pPr lvl="0"/>
            <a:r>
              <a:rPr lang="en-GB" dirty="0"/>
              <a:t>A third of the reviews did not consider source of funds as part of the review process</a:t>
            </a:r>
          </a:p>
        </p:txBody>
      </p:sp>
    </p:spTree>
    <p:extLst>
      <p:ext uri="{BB962C8B-B14F-4D97-AF65-F5344CB8AC3E}">
        <p14:creationId xmlns:p14="http://schemas.microsoft.com/office/powerpoint/2010/main" val="154472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3A99F-B063-9043-8EC2-044469F83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BF0AC-087B-7A5A-F53D-283D901CD9B2}"/>
              </a:ext>
            </a:extLst>
          </p:cNvPr>
          <p:cNvSpPr>
            <a:spLocks noGrp="1"/>
          </p:cNvSpPr>
          <p:nvPr>
            <p:ph type="title"/>
          </p:nvPr>
        </p:nvSpPr>
        <p:spPr>
          <a:xfrm>
            <a:off x="334432" y="319941"/>
            <a:ext cx="9217952" cy="1143000"/>
          </a:xfrm>
        </p:spPr>
        <p:txBody>
          <a:bodyPr/>
          <a:lstStyle/>
          <a:p>
            <a:r>
              <a:rPr lang="en-GB" dirty="0"/>
              <a:t>Policies, controls and procedures – monitoring compliance </a:t>
            </a:r>
            <a:br>
              <a:rPr lang="en-GB" dirty="0"/>
            </a:br>
            <a:endParaRPr lang="en-GB" dirty="0"/>
          </a:p>
        </p:txBody>
      </p:sp>
      <p:sp>
        <p:nvSpPr>
          <p:cNvPr id="4" name="Content Placeholder 3">
            <a:extLst>
              <a:ext uri="{FF2B5EF4-FFF2-40B4-BE49-F238E27FC236}">
                <a16:creationId xmlns:a16="http://schemas.microsoft.com/office/drawing/2014/main" id="{098699E5-EC65-2D7F-4ABE-CDF1BEE49513}"/>
              </a:ext>
            </a:extLst>
          </p:cNvPr>
          <p:cNvSpPr>
            <a:spLocks noGrp="1"/>
          </p:cNvSpPr>
          <p:nvPr>
            <p:ph idx="1"/>
          </p:nvPr>
        </p:nvSpPr>
        <p:spPr>
          <a:xfrm>
            <a:off x="334433" y="1508787"/>
            <a:ext cx="11523135" cy="5088564"/>
          </a:xfrm>
        </p:spPr>
        <p:txBody>
          <a:bodyPr/>
          <a:lstStyle/>
          <a:p>
            <a:pPr lvl="0"/>
            <a:r>
              <a:rPr lang="en-GB" dirty="0"/>
              <a:t>Some file reviews, focused on other factors and did not consider AML</a:t>
            </a:r>
          </a:p>
          <a:p>
            <a:pPr lvl="0"/>
            <a:endParaRPr lang="en-GB" dirty="0"/>
          </a:p>
          <a:p>
            <a:pPr lvl="0"/>
            <a:r>
              <a:rPr lang="en-GB" dirty="0"/>
              <a:t>We observed a higher proportion of compliant files for firms who were carrying out regular file reviews</a:t>
            </a:r>
          </a:p>
        </p:txBody>
      </p:sp>
    </p:spTree>
    <p:extLst>
      <p:ext uri="{BB962C8B-B14F-4D97-AF65-F5344CB8AC3E}">
        <p14:creationId xmlns:p14="http://schemas.microsoft.com/office/powerpoint/2010/main" val="921095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6F94-B5C4-6D44-14A4-9D15844EC447}"/>
              </a:ext>
            </a:extLst>
          </p:cNvPr>
          <p:cNvSpPr>
            <a:spLocks noGrp="1"/>
          </p:cNvSpPr>
          <p:nvPr>
            <p:ph type="title"/>
          </p:nvPr>
        </p:nvSpPr>
        <p:spPr>
          <a:xfrm>
            <a:off x="651933" y="260351"/>
            <a:ext cx="6527800" cy="1143000"/>
          </a:xfrm>
        </p:spPr>
        <p:txBody>
          <a:bodyPr/>
          <a:lstStyle/>
          <a:p>
            <a:r>
              <a:rPr lang="en-GB" dirty="0"/>
              <a:t>Our next thematic…</a:t>
            </a:r>
          </a:p>
        </p:txBody>
      </p:sp>
      <p:sp>
        <p:nvSpPr>
          <p:cNvPr id="3" name="Content Placeholder 2">
            <a:extLst>
              <a:ext uri="{FF2B5EF4-FFF2-40B4-BE49-F238E27FC236}">
                <a16:creationId xmlns:a16="http://schemas.microsoft.com/office/drawing/2014/main" id="{AE49E097-8EEA-032B-842D-B7AB7CC0E272}"/>
              </a:ext>
            </a:extLst>
          </p:cNvPr>
          <p:cNvSpPr>
            <a:spLocks noGrp="1"/>
          </p:cNvSpPr>
          <p:nvPr>
            <p:ph idx="1"/>
          </p:nvPr>
        </p:nvSpPr>
        <p:spPr>
          <a:xfrm>
            <a:off x="299921" y="2352928"/>
            <a:ext cx="9025929" cy="4764253"/>
          </a:xfrm>
        </p:spPr>
        <p:txBody>
          <a:bodyPr/>
          <a:lstStyle/>
          <a:p>
            <a:r>
              <a:rPr lang="en-GB" dirty="0"/>
              <a:t>Including firm’s monitoring and management of compliance with policies, controls and procedures</a:t>
            </a:r>
          </a:p>
          <a:p>
            <a:r>
              <a:rPr lang="en-GB" dirty="0"/>
              <a:t>Disconnect between policies and what is happening on the ground</a:t>
            </a:r>
          </a:p>
          <a:p>
            <a:endParaRPr lang="en-GB" dirty="0"/>
          </a:p>
        </p:txBody>
      </p:sp>
      <p:pic>
        <p:nvPicPr>
          <p:cNvPr id="4" name="Picture 2" descr="Drum">
            <a:extLst>
              <a:ext uri="{FF2B5EF4-FFF2-40B4-BE49-F238E27FC236}">
                <a16:creationId xmlns:a16="http://schemas.microsoft.com/office/drawing/2014/main" id="{F174F9C2-C03A-9089-6378-818EA0468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978" y="260351"/>
            <a:ext cx="859588" cy="859588"/>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hecklist with solid fill">
            <a:extLst>
              <a:ext uri="{FF2B5EF4-FFF2-40B4-BE49-F238E27FC236}">
                <a16:creationId xmlns:a16="http://schemas.microsoft.com/office/drawing/2014/main" id="{5C398DD3-B785-A821-D558-36D354AE10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25850" y="2393837"/>
            <a:ext cx="2816655" cy="2816655"/>
          </a:xfrm>
          <a:prstGeom prst="rect">
            <a:avLst/>
          </a:prstGeom>
        </p:spPr>
      </p:pic>
      <p:sp>
        <p:nvSpPr>
          <p:cNvPr id="5" name="TextBox 4">
            <a:extLst>
              <a:ext uri="{FF2B5EF4-FFF2-40B4-BE49-F238E27FC236}">
                <a16:creationId xmlns:a16="http://schemas.microsoft.com/office/drawing/2014/main" id="{75C116D0-B0F2-3239-D2DC-4E8B0C468AE3}"/>
              </a:ext>
            </a:extLst>
          </p:cNvPr>
          <p:cNvSpPr txBox="1"/>
          <p:nvPr/>
        </p:nvSpPr>
        <p:spPr>
          <a:xfrm>
            <a:off x="299920" y="1507393"/>
            <a:ext cx="11268688" cy="584775"/>
          </a:xfrm>
          <a:prstGeom prst="rect">
            <a:avLst/>
          </a:prstGeom>
          <a:noFill/>
        </p:spPr>
        <p:txBody>
          <a:bodyPr wrap="square" rtlCol="0">
            <a:spAutoFit/>
          </a:bodyPr>
          <a:lstStyle/>
          <a:p>
            <a:pPr defTabSz="1219170" fontAlgn="base">
              <a:spcBef>
                <a:spcPct val="0"/>
              </a:spcBef>
              <a:spcAft>
                <a:spcPct val="0"/>
              </a:spcAft>
            </a:pPr>
            <a:r>
              <a:rPr lang="en-GB" sz="3200" b="1" dirty="0">
                <a:solidFill>
                  <a:srgbClr val="000000"/>
                </a:solidFill>
                <a:latin typeface="Arial" charset="0"/>
                <a:ea typeface="ＭＳ Ｐゴシック" pitchFamily="34" charset="-128"/>
              </a:rPr>
              <a:t>Regulation 19 – Policies, Controls and Procedures </a:t>
            </a:r>
          </a:p>
        </p:txBody>
      </p:sp>
    </p:spTree>
    <p:extLst>
      <p:ext uri="{BB962C8B-B14F-4D97-AF65-F5344CB8AC3E}">
        <p14:creationId xmlns:p14="http://schemas.microsoft.com/office/powerpoint/2010/main" val="24631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7B2C-F755-872B-0876-9B8C750C887D}"/>
              </a:ext>
            </a:extLst>
          </p:cNvPr>
          <p:cNvSpPr>
            <a:spLocks noGrp="1"/>
          </p:cNvSpPr>
          <p:nvPr>
            <p:ph type="title"/>
          </p:nvPr>
        </p:nvSpPr>
        <p:spPr>
          <a:xfrm>
            <a:off x="334433" y="260351"/>
            <a:ext cx="9313961" cy="1143000"/>
          </a:xfrm>
        </p:spPr>
        <p:txBody>
          <a:bodyPr wrap="square" anchor="ctr">
            <a:normAutofit/>
          </a:bodyPr>
          <a:lstStyle/>
          <a:p>
            <a:pPr>
              <a:lnSpc>
                <a:spcPct val="90000"/>
              </a:lnSpc>
            </a:pPr>
            <a:r>
              <a:rPr lang="en-GB" dirty="0"/>
              <a:t>Importance of AML controls</a:t>
            </a:r>
          </a:p>
        </p:txBody>
      </p:sp>
      <p:sp>
        <p:nvSpPr>
          <p:cNvPr id="3" name="Content Placeholder 2">
            <a:extLst>
              <a:ext uri="{FF2B5EF4-FFF2-40B4-BE49-F238E27FC236}">
                <a16:creationId xmlns:a16="http://schemas.microsoft.com/office/drawing/2014/main" id="{F4E6D759-0464-A022-E0C4-BBF1DC7BB223}"/>
              </a:ext>
            </a:extLst>
          </p:cNvPr>
          <p:cNvSpPr>
            <a:spLocks noGrp="1"/>
          </p:cNvSpPr>
          <p:nvPr>
            <p:ph sz="half" idx="1"/>
          </p:nvPr>
        </p:nvSpPr>
        <p:spPr>
          <a:xfrm>
            <a:off x="48253" y="1604799"/>
            <a:ext cx="11040303" cy="4992851"/>
          </a:xfrm>
        </p:spPr>
        <p:txBody>
          <a:bodyPr wrap="square" anchor="t">
            <a:normAutofit/>
          </a:bodyPr>
          <a:lstStyle/>
          <a:p>
            <a:pPr>
              <a:lnSpc>
                <a:spcPct val="90000"/>
              </a:lnSpc>
            </a:pPr>
            <a:r>
              <a:rPr lang="en-GB" sz="3200" dirty="0"/>
              <a:t>Live issue – conveyancing is still high risk</a:t>
            </a:r>
          </a:p>
          <a:p>
            <a:pPr>
              <a:lnSpc>
                <a:spcPct val="90000"/>
              </a:lnSpc>
            </a:pPr>
            <a:endParaRPr lang="en-GB" sz="3200" dirty="0"/>
          </a:p>
          <a:p>
            <a:pPr>
              <a:lnSpc>
                <a:spcPct val="90000"/>
              </a:lnSpc>
            </a:pPr>
            <a:r>
              <a:rPr lang="en-GB" sz="3200" dirty="0"/>
              <a:t>We submitted 19 SARs </a:t>
            </a:r>
            <a:r>
              <a:rPr lang="en-GB" sz="3200" dirty="0">
                <a:highlight>
                  <a:srgbClr val="FFFFFF"/>
                </a:highlight>
              </a:rPr>
              <a:t>involving more than </a:t>
            </a:r>
            <a:r>
              <a:rPr lang="en-GB" sz="3200" dirty="0"/>
              <a:t>£148 million</a:t>
            </a:r>
          </a:p>
          <a:p>
            <a:pPr>
              <a:lnSpc>
                <a:spcPct val="90000"/>
              </a:lnSpc>
            </a:pPr>
            <a:endParaRPr lang="en-GB" sz="3200" dirty="0"/>
          </a:p>
          <a:p>
            <a:pPr>
              <a:lnSpc>
                <a:spcPct val="90000"/>
              </a:lnSpc>
            </a:pPr>
            <a:r>
              <a:rPr lang="en-GB" sz="3200" dirty="0"/>
              <a:t>We reviewed 177 SARs submitted by 89 firms.</a:t>
            </a:r>
          </a:p>
          <a:p>
            <a:pPr>
              <a:lnSpc>
                <a:spcPct val="90000"/>
              </a:lnSpc>
            </a:pPr>
            <a:endParaRPr lang="en-GB" sz="1733" dirty="0"/>
          </a:p>
        </p:txBody>
      </p:sp>
    </p:spTree>
    <p:extLst>
      <p:ext uri="{BB962C8B-B14F-4D97-AF65-F5344CB8AC3E}">
        <p14:creationId xmlns:p14="http://schemas.microsoft.com/office/powerpoint/2010/main" val="292482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BC030-2E37-F347-EC04-F5C1E9C2B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F6FE7-95D1-9A08-F123-DFE959EFC2B7}"/>
              </a:ext>
            </a:extLst>
          </p:cNvPr>
          <p:cNvSpPr>
            <a:spLocks noGrp="1"/>
          </p:cNvSpPr>
          <p:nvPr>
            <p:ph type="title"/>
          </p:nvPr>
        </p:nvSpPr>
        <p:spPr>
          <a:xfrm>
            <a:off x="334433" y="260351"/>
            <a:ext cx="8063971" cy="1143000"/>
          </a:xfrm>
        </p:spPr>
        <p:txBody>
          <a:bodyPr wrap="square" anchor="ctr">
            <a:noAutofit/>
          </a:bodyPr>
          <a:lstStyle/>
          <a:p>
            <a:pPr>
              <a:lnSpc>
                <a:spcPct val="90000"/>
              </a:lnSpc>
            </a:pPr>
            <a:r>
              <a:rPr lang="en-GB" dirty="0"/>
              <a:t>Importance of AML controls</a:t>
            </a:r>
          </a:p>
        </p:txBody>
      </p:sp>
      <p:sp>
        <p:nvSpPr>
          <p:cNvPr id="3" name="Content Placeholder 2">
            <a:extLst>
              <a:ext uri="{FF2B5EF4-FFF2-40B4-BE49-F238E27FC236}">
                <a16:creationId xmlns:a16="http://schemas.microsoft.com/office/drawing/2014/main" id="{083CA827-3999-8177-A53F-259206DB4E9F}"/>
              </a:ext>
            </a:extLst>
          </p:cNvPr>
          <p:cNvSpPr>
            <a:spLocks noGrp="1"/>
          </p:cNvSpPr>
          <p:nvPr>
            <p:ph sz="half" idx="1"/>
          </p:nvPr>
        </p:nvSpPr>
        <p:spPr>
          <a:xfrm>
            <a:off x="209873" y="1604799"/>
            <a:ext cx="8063972" cy="4992851"/>
          </a:xfrm>
        </p:spPr>
        <p:txBody>
          <a:bodyPr wrap="square" anchor="t">
            <a:normAutofit/>
          </a:bodyPr>
          <a:lstStyle/>
          <a:p>
            <a:pPr>
              <a:lnSpc>
                <a:spcPct val="90000"/>
              </a:lnSpc>
            </a:pPr>
            <a:r>
              <a:rPr lang="en-GB" sz="3200" dirty="0"/>
              <a:t>Don’t leave the door open! Collecting documents vs understanding them</a:t>
            </a:r>
          </a:p>
          <a:p>
            <a:pPr>
              <a:lnSpc>
                <a:spcPct val="90000"/>
              </a:lnSpc>
            </a:pPr>
            <a:endParaRPr lang="en-GB" sz="3200" b="1" dirty="0"/>
          </a:p>
          <a:p>
            <a:pPr>
              <a:lnSpc>
                <a:spcPct val="90000"/>
              </a:lnSpc>
            </a:pPr>
            <a:r>
              <a:rPr lang="en-GB" sz="3200" b="1" dirty="0"/>
              <a:t>Remember! Scrutinising the documents is important, the controls are there to assist you, if used well they are a really good way of preventing money laundering </a:t>
            </a:r>
          </a:p>
          <a:p>
            <a:pPr>
              <a:lnSpc>
                <a:spcPct val="90000"/>
              </a:lnSpc>
            </a:pPr>
            <a:endParaRPr lang="en-GB" sz="1733" dirty="0"/>
          </a:p>
        </p:txBody>
      </p:sp>
      <p:pic>
        <p:nvPicPr>
          <p:cNvPr id="6" name="Picture 5" descr="Close up of key">
            <a:extLst>
              <a:ext uri="{FF2B5EF4-FFF2-40B4-BE49-F238E27FC236}">
                <a16:creationId xmlns:a16="http://schemas.microsoft.com/office/drawing/2014/main" id="{D69B83A0-8A15-F591-0CB8-529B901A5FF6}"/>
              </a:ext>
            </a:extLst>
          </p:cNvPr>
          <p:cNvPicPr>
            <a:picLocks noChangeAspect="1"/>
          </p:cNvPicPr>
          <p:nvPr/>
        </p:nvPicPr>
        <p:blipFill>
          <a:blip r:embed="rId3" cstate="print">
            <a:extLst>
              <a:ext uri="{28A0092B-C50C-407E-A947-70E740481C1C}">
                <a14:useLocalDpi xmlns:a14="http://schemas.microsoft.com/office/drawing/2010/main" val="0"/>
              </a:ext>
            </a:extLst>
          </a:blip>
          <a:srcRect l="3377" r="22740" b="-1"/>
          <a:stretch>
            <a:fillRect/>
          </a:stretch>
        </p:blipFill>
        <p:spPr>
          <a:xfrm>
            <a:off x="8624812" y="1623794"/>
            <a:ext cx="3358400" cy="3533399"/>
          </a:xfrm>
          <a:prstGeom prst="rect">
            <a:avLst/>
          </a:prstGeom>
          <a:noFill/>
        </p:spPr>
      </p:pic>
    </p:spTree>
    <p:extLst>
      <p:ext uri="{BB962C8B-B14F-4D97-AF65-F5344CB8AC3E}">
        <p14:creationId xmlns:p14="http://schemas.microsoft.com/office/powerpoint/2010/main" val="209532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D998-4358-E626-A30B-6395C21A65B0}"/>
              </a:ext>
            </a:extLst>
          </p:cNvPr>
          <p:cNvSpPr>
            <a:spLocks noGrp="1"/>
          </p:cNvSpPr>
          <p:nvPr>
            <p:ph type="title"/>
          </p:nvPr>
        </p:nvSpPr>
        <p:spPr/>
        <p:txBody>
          <a:bodyPr/>
          <a:lstStyle/>
          <a:p>
            <a:r>
              <a:rPr lang="en-GB" dirty="0"/>
              <a:t>Final things to note</a:t>
            </a:r>
          </a:p>
        </p:txBody>
      </p:sp>
      <p:sp>
        <p:nvSpPr>
          <p:cNvPr id="3" name="Content Placeholder 2">
            <a:extLst>
              <a:ext uri="{FF2B5EF4-FFF2-40B4-BE49-F238E27FC236}">
                <a16:creationId xmlns:a16="http://schemas.microsoft.com/office/drawing/2014/main" id="{E016FD2D-D297-A322-3059-023D8F9F3A38}"/>
              </a:ext>
            </a:extLst>
          </p:cNvPr>
          <p:cNvSpPr>
            <a:spLocks noGrp="1"/>
          </p:cNvSpPr>
          <p:nvPr>
            <p:ph idx="1"/>
          </p:nvPr>
        </p:nvSpPr>
        <p:spPr>
          <a:xfrm>
            <a:off x="334434" y="1604798"/>
            <a:ext cx="11523133" cy="4476751"/>
          </a:xfrm>
        </p:spPr>
        <p:txBody>
          <a:bodyPr/>
          <a:lstStyle/>
          <a:p>
            <a:r>
              <a:rPr lang="en-GB" dirty="0">
                <a:solidFill>
                  <a:schemeClr val="tx1"/>
                </a:solidFill>
              </a:rPr>
              <a:t>AML reports are available on our website: </a:t>
            </a:r>
            <a:r>
              <a:rPr lang="en-GB" dirty="0">
                <a:solidFill>
                  <a:schemeClr val="accent6">
                    <a:lumMod val="60000"/>
                    <a:lumOff val="40000"/>
                  </a:schemeClr>
                </a:solidFill>
                <a:hlinkClick r:id="rId3">
                  <a:extLst>
                    <a:ext uri="{A12FA001-AC4F-418D-AE19-62706E023703}">
                      <ahyp:hlinkClr xmlns:ahyp="http://schemas.microsoft.com/office/drawing/2018/hyperlinkcolor" val="tx"/>
                    </a:ext>
                  </a:extLst>
                </a:hlinkClick>
              </a:rPr>
              <a:t>sra.org.uk/aml</a:t>
            </a:r>
            <a:r>
              <a:rPr lang="en-GB" dirty="0">
                <a:solidFill>
                  <a:schemeClr val="accent6">
                    <a:lumMod val="60000"/>
                    <a:lumOff val="40000"/>
                  </a:schemeClr>
                </a:solidFill>
              </a:rPr>
              <a:t>   </a:t>
            </a:r>
          </a:p>
          <a:p>
            <a:r>
              <a:rPr lang="en-GB" dirty="0">
                <a:solidFill>
                  <a:schemeClr val="tx1"/>
                </a:solidFill>
              </a:rPr>
              <a:t>Our source of funds thematic includes:</a:t>
            </a:r>
          </a:p>
          <a:p>
            <a:pPr lvl="1"/>
            <a:r>
              <a:rPr lang="en-GB" dirty="0">
                <a:solidFill>
                  <a:schemeClr val="tx1"/>
                </a:solidFill>
              </a:rPr>
              <a:t>Guidance</a:t>
            </a:r>
          </a:p>
          <a:p>
            <a:pPr lvl="1"/>
            <a:r>
              <a:rPr lang="en-GB" dirty="0">
                <a:solidFill>
                  <a:schemeClr val="tx1"/>
                </a:solidFill>
              </a:rPr>
              <a:t>FAQs</a:t>
            </a:r>
          </a:p>
          <a:p>
            <a:pPr lvl="1"/>
            <a:r>
              <a:rPr lang="en-GB" dirty="0">
                <a:solidFill>
                  <a:schemeClr val="tx1"/>
                </a:solidFill>
              </a:rPr>
              <a:t>Case studies</a:t>
            </a:r>
          </a:p>
          <a:p>
            <a:pPr lvl="1"/>
            <a:r>
              <a:rPr lang="en-GB" dirty="0">
                <a:solidFill>
                  <a:schemeClr val="tx1"/>
                </a:solidFill>
              </a:rPr>
              <a:t>Form to obtain information from clients</a:t>
            </a:r>
          </a:p>
          <a:p>
            <a:pPr lvl="1"/>
            <a:r>
              <a:rPr lang="en-GB" dirty="0">
                <a:solidFill>
                  <a:schemeClr val="tx1"/>
                </a:solidFill>
              </a:rPr>
              <a:t>Record keeping form </a:t>
            </a:r>
          </a:p>
          <a:p>
            <a:r>
              <a:rPr lang="en-GB" dirty="0">
                <a:solidFill>
                  <a:schemeClr val="tx1"/>
                </a:solidFill>
              </a:rPr>
              <a:t>Client information sheet – published!</a:t>
            </a:r>
          </a:p>
          <a:p>
            <a:endParaRPr lang="en-GB" dirty="0">
              <a:solidFill>
                <a:schemeClr val="accent6">
                  <a:lumMod val="60000"/>
                  <a:lumOff val="40000"/>
                </a:schemeClr>
              </a:solidFill>
            </a:endParaRPr>
          </a:p>
          <a:p>
            <a:endParaRPr lang="en-GB" dirty="0"/>
          </a:p>
        </p:txBody>
      </p:sp>
    </p:spTree>
    <p:extLst>
      <p:ext uri="{BB962C8B-B14F-4D97-AF65-F5344CB8AC3E}">
        <p14:creationId xmlns:p14="http://schemas.microsoft.com/office/powerpoint/2010/main" val="107645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Several paper money on a clothes line&#10;&#10;AI-generated content may be incorrect.">
            <a:extLst>
              <a:ext uri="{FF2B5EF4-FFF2-40B4-BE49-F238E27FC236}">
                <a16:creationId xmlns:a16="http://schemas.microsoft.com/office/drawing/2014/main" id="{3D7C44CC-336C-621D-AB18-B892D1B3CC35}"/>
              </a:ext>
            </a:extLst>
          </p:cNvPr>
          <p:cNvPicPr>
            <a:picLocks noChangeAspect="1"/>
          </p:cNvPicPr>
          <p:nvPr/>
        </p:nvPicPr>
        <p:blipFill>
          <a:blip r:embed="rId2">
            <a:extLst>
              <a:ext uri="{28A0092B-C50C-407E-A947-70E740481C1C}">
                <a14:useLocalDpi xmlns:a14="http://schemas.microsoft.com/office/drawing/2010/main" val="0"/>
              </a:ext>
            </a:extLst>
          </a:blip>
          <a:srcRect r="14889"/>
          <a:stretch>
            <a:fillRect/>
          </a:stretch>
        </p:blipFill>
        <p:spPr>
          <a:xfrm>
            <a:off x="3392526" y="-31137"/>
            <a:ext cx="8870321" cy="6858000"/>
          </a:xfrm>
          <a:prstGeom prst="rect">
            <a:avLst/>
          </a:prstGeom>
        </p:spPr>
      </p:pic>
      <p:sp>
        <p:nvSpPr>
          <p:cNvPr id="3" name="Blue Overlay"/>
          <p:cNvSpPr/>
          <p:nvPr/>
        </p:nvSpPr>
        <p:spPr>
          <a:xfrm>
            <a:off x="70847" y="-18866"/>
            <a:ext cx="12192000" cy="6833457"/>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4F79">
              <a:alpha val="74000"/>
            </a:srgbClr>
          </a:solidFill>
        </p:spPr>
        <p:txBody>
          <a:bodyPr wrap="square" lIns="0" tIns="0" rIns="0" bIns="0" rtlCol="0"/>
          <a:lstStyle/>
          <a:p>
            <a:pPr defTabSz="685800"/>
            <a:endParaRPr sz="1350" kern="0">
              <a:solidFill>
                <a:sysClr val="windowText" lastClr="000000"/>
              </a:solidFill>
            </a:endParaRPr>
          </a:p>
        </p:txBody>
      </p:sp>
      <p:sp>
        <p:nvSpPr>
          <p:cNvPr id="4" name="Orange Background"/>
          <p:cNvSpPr/>
          <p:nvPr/>
        </p:nvSpPr>
        <p:spPr>
          <a:xfrm>
            <a:off x="0" y="-6594"/>
            <a:ext cx="7136130" cy="6833457"/>
          </a:xfrm>
          <a:custGeom>
            <a:avLst/>
            <a:gdLst/>
            <a:ahLst/>
            <a:cxnLst/>
            <a:rect l="l" t="t" r="r" b="b"/>
            <a:pathLst>
              <a:path w="9514840" h="9144000">
                <a:moveTo>
                  <a:pt x="9514700" y="0"/>
                </a:moveTo>
                <a:lnTo>
                  <a:pt x="0" y="0"/>
                </a:lnTo>
                <a:lnTo>
                  <a:pt x="0" y="9144000"/>
                </a:lnTo>
                <a:lnTo>
                  <a:pt x="6301765" y="9144000"/>
                </a:lnTo>
                <a:lnTo>
                  <a:pt x="9514700" y="0"/>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sp>
        <p:nvSpPr>
          <p:cNvPr id="7" name="Yellow Arrow"/>
          <p:cNvSpPr/>
          <p:nvPr/>
        </p:nvSpPr>
        <p:spPr>
          <a:xfrm>
            <a:off x="368141" y="5421600"/>
            <a:ext cx="6399848" cy="956460"/>
          </a:xfrm>
          <a:custGeom>
            <a:avLst/>
            <a:gdLst/>
            <a:ahLst/>
            <a:cxnLst/>
            <a:rect l="l" t="t" r="r" b="b"/>
            <a:pathLst>
              <a:path w="8533130" h="1070609">
                <a:moveTo>
                  <a:pt x="8532914" y="530733"/>
                </a:moveTo>
                <a:lnTo>
                  <a:pt x="8002181" y="0"/>
                </a:lnTo>
                <a:lnTo>
                  <a:pt x="0" y="8648"/>
                </a:lnTo>
                <a:lnTo>
                  <a:pt x="0" y="1070127"/>
                </a:lnTo>
                <a:lnTo>
                  <a:pt x="8002181" y="1061466"/>
                </a:lnTo>
                <a:lnTo>
                  <a:pt x="8532914" y="530733"/>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grpSp>
        <p:nvGrpSpPr>
          <p:cNvPr id="15" name="Legal Eye Logo">
            <a:extLst>
              <a:ext uri="{FF2B5EF4-FFF2-40B4-BE49-F238E27FC236}">
                <a16:creationId xmlns:a16="http://schemas.microsoft.com/office/drawing/2014/main" id="{17526916-5492-1C2F-37D3-38363234B14F}"/>
              </a:ext>
            </a:extLst>
          </p:cNvPr>
          <p:cNvGrpSpPr/>
          <p:nvPr/>
        </p:nvGrpSpPr>
        <p:grpSpPr>
          <a:xfrm>
            <a:off x="254401" y="215004"/>
            <a:ext cx="4337685" cy="1111438"/>
            <a:chOff x="980186" y="840853"/>
            <a:chExt cx="5783580" cy="1481917"/>
          </a:xfrm>
        </p:grpSpPr>
        <p:sp>
          <p:nvSpPr>
            <p:cNvPr id="8" name="object 8"/>
            <p:cNvSpPr/>
            <p:nvPr/>
          </p:nvSpPr>
          <p:spPr>
            <a:xfrm>
              <a:off x="980186" y="840853"/>
              <a:ext cx="5783580" cy="1448435"/>
            </a:xfrm>
            <a:custGeom>
              <a:avLst/>
              <a:gdLst/>
              <a:ahLst/>
              <a:cxnLst/>
              <a:rect l="l" t="t" r="r" b="b"/>
              <a:pathLst>
                <a:path w="5783580" h="1448435">
                  <a:moveTo>
                    <a:pt x="1481251" y="631748"/>
                  </a:moveTo>
                  <a:lnTo>
                    <a:pt x="1466418" y="583907"/>
                  </a:lnTo>
                  <a:lnTo>
                    <a:pt x="1447292" y="539292"/>
                  </a:lnTo>
                  <a:lnTo>
                    <a:pt x="1424190" y="497840"/>
                  </a:lnTo>
                  <a:lnTo>
                    <a:pt x="1397482" y="459498"/>
                  </a:lnTo>
                  <a:lnTo>
                    <a:pt x="1367497" y="424230"/>
                  </a:lnTo>
                  <a:lnTo>
                    <a:pt x="1334579" y="391960"/>
                  </a:lnTo>
                  <a:lnTo>
                    <a:pt x="1299070" y="362648"/>
                  </a:lnTo>
                  <a:lnTo>
                    <a:pt x="1261300" y="336232"/>
                  </a:lnTo>
                  <a:lnTo>
                    <a:pt x="1221638" y="312674"/>
                  </a:lnTo>
                  <a:lnTo>
                    <a:pt x="1180388" y="291909"/>
                  </a:lnTo>
                  <a:lnTo>
                    <a:pt x="1137932" y="273875"/>
                  </a:lnTo>
                  <a:lnTo>
                    <a:pt x="1094574" y="258546"/>
                  </a:lnTo>
                  <a:lnTo>
                    <a:pt x="1050683" y="245846"/>
                  </a:lnTo>
                  <a:lnTo>
                    <a:pt x="1006576" y="235724"/>
                  </a:lnTo>
                  <a:lnTo>
                    <a:pt x="962621" y="228130"/>
                  </a:lnTo>
                  <a:lnTo>
                    <a:pt x="919149" y="223024"/>
                  </a:lnTo>
                  <a:lnTo>
                    <a:pt x="876503" y="220332"/>
                  </a:lnTo>
                  <a:lnTo>
                    <a:pt x="835012" y="220014"/>
                  </a:lnTo>
                  <a:lnTo>
                    <a:pt x="795032" y="222008"/>
                  </a:lnTo>
                  <a:lnTo>
                    <a:pt x="756894" y="226275"/>
                  </a:lnTo>
                  <a:lnTo>
                    <a:pt x="720953" y="232740"/>
                  </a:lnTo>
                  <a:lnTo>
                    <a:pt x="687539" y="241376"/>
                  </a:lnTo>
                  <a:lnTo>
                    <a:pt x="738047" y="209956"/>
                  </a:lnTo>
                  <a:lnTo>
                    <a:pt x="789012" y="184950"/>
                  </a:lnTo>
                  <a:lnTo>
                    <a:pt x="839901" y="165849"/>
                  </a:lnTo>
                  <a:lnTo>
                    <a:pt x="890206" y="152120"/>
                  </a:lnTo>
                  <a:lnTo>
                    <a:pt x="939406" y="143268"/>
                  </a:lnTo>
                  <a:lnTo>
                    <a:pt x="986993" y="138772"/>
                  </a:lnTo>
                  <a:lnTo>
                    <a:pt x="1032446" y="138112"/>
                  </a:lnTo>
                  <a:lnTo>
                    <a:pt x="1075245" y="140779"/>
                  </a:lnTo>
                  <a:lnTo>
                    <a:pt x="1114869" y="146278"/>
                  </a:lnTo>
                  <a:lnTo>
                    <a:pt x="1150810" y="154063"/>
                  </a:lnTo>
                  <a:lnTo>
                    <a:pt x="1182547" y="163652"/>
                  </a:lnTo>
                  <a:lnTo>
                    <a:pt x="1122591" y="137668"/>
                  </a:lnTo>
                  <a:lnTo>
                    <a:pt x="1063028" y="118084"/>
                  </a:lnTo>
                  <a:lnTo>
                    <a:pt x="1004087" y="104419"/>
                  </a:lnTo>
                  <a:lnTo>
                    <a:pt x="945997" y="96151"/>
                  </a:lnTo>
                  <a:lnTo>
                    <a:pt x="888974" y="92824"/>
                  </a:lnTo>
                  <a:lnTo>
                    <a:pt x="833247" y="93916"/>
                  </a:lnTo>
                  <a:lnTo>
                    <a:pt x="779030" y="98958"/>
                  </a:lnTo>
                  <a:lnTo>
                    <a:pt x="726554" y="107442"/>
                  </a:lnTo>
                  <a:lnTo>
                    <a:pt x="676021" y="118897"/>
                  </a:lnTo>
                  <a:lnTo>
                    <a:pt x="627684" y="132803"/>
                  </a:lnTo>
                  <a:lnTo>
                    <a:pt x="581748" y="148704"/>
                  </a:lnTo>
                  <a:lnTo>
                    <a:pt x="538429" y="166077"/>
                  </a:lnTo>
                  <a:lnTo>
                    <a:pt x="497967" y="184442"/>
                  </a:lnTo>
                  <a:lnTo>
                    <a:pt x="460565" y="203314"/>
                  </a:lnTo>
                  <a:lnTo>
                    <a:pt x="426466" y="222199"/>
                  </a:lnTo>
                  <a:lnTo>
                    <a:pt x="369036" y="258038"/>
                  </a:lnTo>
                  <a:lnTo>
                    <a:pt x="327444" y="288023"/>
                  </a:lnTo>
                  <a:lnTo>
                    <a:pt x="313143" y="299605"/>
                  </a:lnTo>
                  <a:lnTo>
                    <a:pt x="333171" y="267004"/>
                  </a:lnTo>
                  <a:lnTo>
                    <a:pt x="360895" y="232257"/>
                  </a:lnTo>
                  <a:lnTo>
                    <a:pt x="395147" y="196367"/>
                  </a:lnTo>
                  <a:lnTo>
                    <a:pt x="434733" y="160375"/>
                  </a:lnTo>
                  <a:lnTo>
                    <a:pt x="478485" y="125310"/>
                  </a:lnTo>
                  <a:lnTo>
                    <a:pt x="525233" y="92214"/>
                  </a:lnTo>
                  <a:lnTo>
                    <a:pt x="573786" y="62090"/>
                  </a:lnTo>
                  <a:lnTo>
                    <a:pt x="622973" y="36004"/>
                  </a:lnTo>
                  <a:lnTo>
                    <a:pt x="671614" y="14960"/>
                  </a:lnTo>
                  <a:lnTo>
                    <a:pt x="718540" y="0"/>
                  </a:lnTo>
                  <a:lnTo>
                    <a:pt x="667131" y="6604"/>
                  </a:lnTo>
                  <a:lnTo>
                    <a:pt x="617207" y="15735"/>
                  </a:lnTo>
                  <a:lnTo>
                    <a:pt x="568833" y="27368"/>
                  </a:lnTo>
                  <a:lnTo>
                    <a:pt x="522046" y="41427"/>
                  </a:lnTo>
                  <a:lnTo>
                    <a:pt x="476910" y="57886"/>
                  </a:lnTo>
                  <a:lnTo>
                    <a:pt x="433476" y="76708"/>
                  </a:lnTo>
                  <a:lnTo>
                    <a:pt x="391769" y="97840"/>
                  </a:lnTo>
                  <a:lnTo>
                    <a:pt x="351866" y="121234"/>
                  </a:lnTo>
                  <a:lnTo>
                    <a:pt x="313804" y="146850"/>
                  </a:lnTo>
                  <a:lnTo>
                    <a:pt x="277634" y="174650"/>
                  </a:lnTo>
                  <a:lnTo>
                    <a:pt x="243420" y="204584"/>
                  </a:lnTo>
                  <a:lnTo>
                    <a:pt x="211188" y="236613"/>
                  </a:lnTo>
                  <a:lnTo>
                    <a:pt x="181000" y="270700"/>
                  </a:lnTo>
                  <a:lnTo>
                    <a:pt x="152895" y="306781"/>
                  </a:lnTo>
                  <a:lnTo>
                    <a:pt x="126949" y="344830"/>
                  </a:lnTo>
                  <a:lnTo>
                    <a:pt x="103187" y="384784"/>
                  </a:lnTo>
                  <a:lnTo>
                    <a:pt x="81673" y="426631"/>
                  </a:lnTo>
                  <a:lnTo>
                    <a:pt x="62445" y="470293"/>
                  </a:lnTo>
                  <a:lnTo>
                    <a:pt x="45554" y="515759"/>
                  </a:lnTo>
                  <a:lnTo>
                    <a:pt x="31064" y="562952"/>
                  </a:lnTo>
                  <a:lnTo>
                    <a:pt x="19024" y="611860"/>
                  </a:lnTo>
                  <a:lnTo>
                    <a:pt x="9461" y="662419"/>
                  </a:lnTo>
                  <a:lnTo>
                    <a:pt x="2489" y="719175"/>
                  </a:lnTo>
                  <a:lnTo>
                    <a:pt x="0" y="774280"/>
                  </a:lnTo>
                  <a:lnTo>
                    <a:pt x="1739" y="827671"/>
                  </a:lnTo>
                  <a:lnTo>
                    <a:pt x="7493" y="879297"/>
                  </a:lnTo>
                  <a:lnTo>
                    <a:pt x="17005" y="929093"/>
                  </a:lnTo>
                  <a:lnTo>
                    <a:pt x="30035" y="977011"/>
                  </a:lnTo>
                  <a:lnTo>
                    <a:pt x="46355" y="1022997"/>
                  </a:lnTo>
                  <a:lnTo>
                    <a:pt x="65709" y="1066977"/>
                  </a:lnTo>
                  <a:lnTo>
                    <a:pt x="87871" y="1108900"/>
                  </a:lnTo>
                  <a:lnTo>
                    <a:pt x="112598" y="1148715"/>
                  </a:lnTo>
                  <a:lnTo>
                    <a:pt x="139636" y="1186357"/>
                  </a:lnTo>
                  <a:lnTo>
                    <a:pt x="168757" y="1221778"/>
                  </a:lnTo>
                  <a:lnTo>
                    <a:pt x="199720" y="1254912"/>
                  </a:lnTo>
                  <a:lnTo>
                    <a:pt x="232295" y="1285697"/>
                  </a:lnTo>
                  <a:lnTo>
                    <a:pt x="266217" y="1314094"/>
                  </a:lnTo>
                  <a:lnTo>
                    <a:pt x="301269" y="1340040"/>
                  </a:lnTo>
                  <a:lnTo>
                    <a:pt x="337210" y="1363459"/>
                  </a:lnTo>
                  <a:lnTo>
                    <a:pt x="373786" y="1384325"/>
                  </a:lnTo>
                  <a:lnTo>
                    <a:pt x="410756" y="1402549"/>
                  </a:lnTo>
                  <a:lnTo>
                    <a:pt x="447903" y="1418094"/>
                  </a:lnTo>
                  <a:lnTo>
                    <a:pt x="484962" y="1430909"/>
                  </a:lnTo>
                  <a:lnTo>
                    <a:pt x="557885" y="1448066"/>
                  </a:lnTo>
                  <a:lnTo>
                    <a:pt x="515378" y="1422057"/>
                  </a:lnTo>
                  <a:lnTo>
                    <a:pt x="476211" y="1393964"/>
                  </a:lnTo>
                  <a:lnTo>
                    <a:pt x="440334" y="1363941"/>
                  </a:lnTo>
                  <a:lnTo>
                    <a:pt x="407708" y="1332153"/>
                  </a:lnTo>
                  <a:lnTo>
                    <a:pt x="378282" y="1298752"/>
                  </a:lnTo>
                  <a:lnTo>
                    <a:pt x="352018" y="1263929"/>
                  </a:lnTo>
                  <a:lnTo>
                    <a:pt x="328866" y="1227810"/>
                  </a:lnTo>
                  <a:lnTo>
                    <a:pt x="308775" y="1190586"/>
                  </a:lnTo>
                  <a:lnTo>
                    <a:pt x="291731" y="1152398"/>
                  </a:lnTo>
                  <a:lnTo>
                    <a:pt x="277647" y="1113421"/>
                  </a:lnTo>
                  <a:lnTo>
                    <a:pt x="266522" y="1073823"/>
                  </a:lnTo>
                  <a:lnTo>
                    <a:pt x="258279" y="1033754"/>
                  </a:lnTo>
                  <a:lnTo>
                    <a:pt x="252882" y="993381"/>
                  </a:lnTo>
                  <a:lnTo>
                    <a:pt x="250291" y="952868"/>
                  </a:lnTo>
                  <a:lnTo>
                    <a:pt x="250469" y="912380"/>
                  </a:lnTo>
                  <a:lnTo>
                    <a:pt x="253352" y="872070"/>
                  </a:lnTo>
                  <a:lnTo>
                    <a:pt x="258914" y="832104"/>
                  </a:lnTo>
                  <a:lnTo>
                    <a:pt x="267106" y="792645"/>
                  </a:lnTo>
                  <a:lnTo>
                    <a:pt x="277876" y="753859"/>
                  </a:lnTo>
                  <a:lnTo>
                    <a:pt x="291185" y="715911"/>
                  </a:lnTo>
                  <a:lnTo>
                    <a:pt x="306984" y="678954"/>
                  </a:lnTo>
                  <a:lnTo>
                    <a:pt x="325234" y="643166"/>
                  </a:lnTo>
                  <a:lnTo>
                    <a:pt x="345897" y="608685"/>
                  </a:lnTo>
                  <a:lnTo>
                    <a:pt x="368922" y="575691"/>
                  </a:lnTo>
                  <a:lnTo>
                    <a:pt x="394258" y="544334"/>
                  </a:lnTo>
                  <a:lnTo>
                    <a:pt x="421868" y="514794"/>
                  </a:lnTo>
                  <a:lnTo>
                    <a:pt x="451700" y="487235"/>
                  </a:lnTo>
                  <a:lnTo>
                    <a:pt x="483730" y="461797"/>
                  </a:lnTo>
                  <a:lnTo>
                    <a:pt x="517893" y="438645"/>
                  </a:lnTo>
                  <a:lnTo>
                    <a:pt x="554151" y="417969"/>
                  </a:lnTo>
                  <a:lnTo>
                    <a:pt x="599020" y="396595"/>
                  </a:lnTo>
                  <a:lnTo>
                    <a:pt x="644880" y="378548"/>
                  </a:lnTo>
                  <a:lnTo>
                    <a:pt x="691527" y="363753"/>
                  </a:lnTo>
                  <a:lnTo>
                    <a:pt x="738759" y="352132"/>
                  </a:lnTo>
                  <a:lnTo>
                    <a:pt x="786384" y="343598"/>
                  </a:lnTo>
                  <a:lnTo>
                    <a:pt x="834186" y="338086"/>
                  </a:lnTo>
                  <a:lnTo>
                    <a:pt x="881976" y="335508"/>
                  </a:lnTo>
                  <a:lnTo>
                    <a:pt x="929551" y="335800"/>
                  </a:lnTo>
                  <a:lnTo>
                    <a:pt x="976718" y="338874"/>
                  </a:lnTo>
                  <a:lnTo>
                    <a:pt x="1023264" y="344665"/>
                  </a:lnTo>
                  <a:lnTo>
                    <a:pt x="1068984" y="353085"/>
                  </a:lnTo>
                  <a:lnTo>
                    <a:pt x="1113701" y="364070"/>
                  </a:lnTo>
                  <a:lnTo>
                    <a:pt x="1157198" y="377532"/>
                  </a:lnTo>
                  <a:lnTo>
                    <a:pt x="1199286" y="393395"/>
                  </a:lnTo>
                  <a:lnTo>
                    <a:pt x="1239748" y="411581"/>
                  </a:lnTo>
                  <a:lnTo>
                    <a:pt x="1278407" y="432028"/>
                  </a:lnTo>
                  <a:lnTo>
                    <a:pt x="1315034" y="454647"/>
                  </a:lnTo>
                  <a:lnTo>
                    <a:pt x="1349451" y="479361"/>
                  </a:lnTo>
                  <a:lnTo>
                    <a:pt x="1381442" y="506107"/>
                  </a:lnTo>
                  <a:lnTo>
                    <a:pt x="1410830" y="534784"/>
                  </a:lnTo>
                  <a:lnTo>
                    <a:pt x="1437386" y="565340"/>
                  </a:lnTo>
                  <a:lnTo>
                    <a:pt x="1460931" y="597687"/>
                  </a:lnTo>
                  <a:lnTo>
                    <a:pt x="1481251" y="631748"/>
                  </a:lnTo>
                  <a:close/>
                </a:path>
                <a:path w="5783580" h="1448435">
                  <a:moveTo>
                    <a:pt x="2353716" y="1091501"/>
                  </a:moveTo>
                  <a:lnTo>
                    <a:pt x="2074570" y="1091501"/>
                  </a:lnTo>
                  <a:lnTo>
                    <a:pt x="2074570" y="500951"/>
                  </a:lnTo>
                  <a:lnTo>
                    <a:pt x="1944878" y="500951"/>
                  </a:lnTo>
                  <a:lnTo>
                    <a:pt x="1944878" y="1091501"/>
                  </a:lnTo>
                  <a:lnTo>
                    <a:pt x="1944878" y="1198181"/>
                  </a:lnTo>
                  <a:lnTo>
                    <a:pt x="2353716" y="1198181"/>
                  </a:lnTo>
                  <a:lnTo>
                    <a:pt x="2353716" y="1091501"/>
                  </a:lnTo>
                  <a:close/>
                </a:path>
                <a:path w="5783580" h="1448435">
                  <a:moveTo>
                    <a:pt x="2836799" y="920356"/>
                  </a:moveTo>
                  <a:lnTo>
                    <a:pt x="2832824" y="869797"/>
                  </a:lnTo>
                  <a:lnTo>
                    <a:pt x="2820886" y="825144"/>
                  </a:lnTo>
                  <a:lnTo>
                    <a:pt x="2801848" y="786701"/>
                  </a:lnTo>
                  <a:lnTo>
                    <a:pt x="2776537" y="754748"/>
                  </a:lnTo>
                  <a:lnTo>
                    <a:pt x="2745384" y="729500"/>
                  </a:lnTo>
                  <a:lnTo>
                    <a:pt x="2729763" y="720598"/>
                  </a:lnTo>
                  <a:lnTo>
                    <a:pt x="2729763" y="894321"/>
                  </a:lnTo>
                  <a:lnTo>
                    <a:pt x="2506065" y="894321"/>
                  </a:lnTo>
                  <a:lnTo>
                    <a:pt x="2519578" y="846467"/>
                  </a:lnTo>
                  <a:lnTo>
                    <a:pt x="2543670" y="810907"/>
                  </a:lnTo>
                  <a:lnTo>
                    <a:pt x="2578760" y="788860"/>
                  </a:lnTo>
                  <a:lnTo>
                    <a:pt x="2625153" y="781507"/>
                  </a:lnTo>
                  <a:lnTo>
                    <a:pt x="2637993" y="782066"/>
                  </a:lnTo>
                  <a:lnTo>
                    <a:pt x="2680906" y="795299"/>
                  </a:lnTo>
                  <a:lnTo>
                    <a:pt x="2710307" y="822807"/>
                  </a:lnTo>
                  <a:lnTo>
                    <a:pt x="2726245" y="861098"/>
                  </a:lnTo>
                  <a:lnTo>
                    <a:pt x="2729763" y="894321"/>
                  </a:lnTo>
                  <a:lnTo>
                    <a:pt x="2729763" y="720598"/>
                  </a:lnTo>
                  <a:lnTo>
                    <a:pt x="2688691" y="704583"/>
                  </a:lnTo>
                  <a:lnTo>
                    <a:pt x="2645664" y="697103"/>
                  </a:lnTo>
                  <a:lnTo>
                    <a:pt x="2622740" y="696163"/>
                  </a:lnTo>
                  <a:lnTo>
                    <a:pt x="2595727" y="697369"/>
                  </a:lnTo>
                  <a:lnTo>
                    <a:pt x="2545956" y="707021"/>
                  </a:lnTo>
                  <a:lnTo>
                    <a:pt x="2501976" y="725957"/>
                  </a:lnTo>
                  <a:lnTo>
                    <a:pt x="2464612" y="752119"/>
                  </a:lnTo>
                  <a:lnTo>
                    <a:pt x="2434044" y="784999"/>
                  </a:lnTo>
                  <a:lnTo>
                    <a:pt x="2410536" y="823810"/>
                  </a:lnTo>
                  <a:lnTo>
                    <a:pt x="2394280" y="868057"/>
                  </a:lnTo>
                  <a:lnTo>
                    <a:pt x="2386088" y="915670"/>
                  </a:lnTo>
                  <a:lnTo>
                    <a:pt x="2385060" y="940600"/>
                  </a:lnTo>
                  <a:lnTo>
                    <a:pt x="2386241" y="972159"/>
                  </a:lnTo>
                  <a:lnTo>
                    <a:pt x="2395639" y="1029411"/>
                  </a:lnTo>
                  <a:lnTo>
                    <a:pt x="2414143" y="1078826"/>
                  </a:lnTo>
                  <a:lnTo>
                    <a:pt x="2439936" y="1120279"/>
                  </a:lnTo>
                  <a:lnTo>
                    <a:pt x="2472563" y="1153756"/>
                  </a:lnTo>
                  <a:lnTo>
                    <a:pt x="2511133" y="1179080"/>
                  </a:lnTo>
                  <a:lnTo>
                    <a:pt x="2555214" y="1196149"/>
                  </a:lnTo>
                  <a:lnTo>
                    <a:pt x="2603195" y="1204696"/>
                  </a:lnTo>
                  <a:lnTo>
                    <a:pt x="2628531" y="1205763"/>
                  </a:lnTo>
                  <a:lnTo>
                    <a:pt x="2641650" y="1205522"/>
                  </a:lnTo>
                  <a:lnTo>
                    <a:pt x="2682278" y="1201915"/>
                  </a:lnTo>
                  <a:lnTo>
                    <a:pt x="2723324" y="1193012"/>
                  </a:lnTo>
                  <a:lnTo>
                    <a:pt x="2762974" y="1177683"/>
                  </a:lnTo>
                  <a:lnTo>
                    <a:pt x="2800108" y="1155293"/>
                  </a:lnTo>
                  <a:lnTo>
                    <a:pt x="2832455" y="1124762"/>
                  </a:lnTo>
                  <a:lnTo>
                    <a:pt x="2823591" y="1113675"/>
                  </a:lnTo>
                  <a:lnTo>
                    <a:pt x="2797746" y="1081379"/>
                  </a:lnTo>
                  <a:lnTo>
                    <a:pt x="2795181" y="1077849"/>
                  </a:lnTo>
                  <a:lnTo>
                    <a:pt x="2792120" y="1075105"/>
                  </a:lnTo>
                  <a:lnTo>
                    <a:pt x="2785046" y="1071257"/>
                  </a:lnTo>
                  <a:lnTo>
                    <a:pt x="2780881" y="1070292"/>
                  </a:lnTo>
                  <a:lnTo>
                    <a:pt x="2768663" y="1070292"/>
                  </a:lnTo>
                  <a:lnTo>
                    <a:pt x="2761018" y="1072540"/>
                  </a:lnTo>
                  <a:lnTo>
                    <a:pt x="2753156" y="1077048"/>
                  </a:lnTo>
                  <a:lnTo>
                    <a:pt x="2747010" y="1080516"/>
                  </a:lnTo>
                  <a:lnTo>
                    <a:pt x="2708681" y="1099832"/>
                  </a:lnTo>
                  <a:lnTo>
                    <a:pt x="2666073" y="1111999"/>
                  </a:lnTo>
                  <a:lnTo>
                    <a:pt x="2639136" y="1113675"/>
                  </a:lnTo>
                  <a:lnTo>
                    <a:pt x="2611170" y="1111453"/>
                  </a:lnTo>
                  <a:lnTo>
                    <a:pt x="2563926" y="1093622"/>
                  </a:lnTo>
                  <a:lnTo>
                    <a:pt x="2528697" y="1057643"/>
                  </a:lnTo>
                  <a:lnTo>
                    <a:pt x="2508212" y="1001712"/>
                  </a:lnTo>
                  <a:lnTo>
                    <a:pt x="2503665" y="966152"/>
                  </a:lnTo>
                  <a:lnTo>
                    <a:pt x="2814790" y="966152"/>
                  </a:lnTo>
                  <a:lnTo>
                    <a:pt x="2819273" y="965428"/>
                  </a:lnTo>
                  <a:lnTo>
                    <a:pt x="2836799" y="929360"/>
                  </a:lnTo>
                  <a:lnTo>
                    <a:pt x="2836799" y="920356"/>
                  </a:lnTo>
                  <a:close/>
                </a:path>
                <a:path w="5783580" h="1448435">
                  <a:moveTo>
                    <a:pt x="3357956" y="721067"/>
                  </a:moveTo>
                  <a:lnTo>
                    <a:pt x="3215716" y="721067"/>
                  </a:lnTo>
                  <a:lnTo>
                    <a:pt x="3203854" y="715987"/>
                  </a:lnTo>
                  <a:lnTo>
                    <a:pt x="3192576" y="711403"/>
                  </a:lnTo>
                  <a:lnTo>
                    <a:pt x="3192576" y="858227"/>
                  </a:lnTo>
                  <a:lnTo>
                    <a:pt x="3192234" y="867117"/>
                  </a:lnTo>
                  <a:lnTo>
                    <a:pt x="3180181" y="905217"/>
                  </a:lnTo>
                  <a:lnTo>
                    <a:pt x="3151263" y="930617"/>
                  </a:lnTo>
                  <a:lnTo>
                    <a:pt x="3143415" y="933157"/>
                  </a:lnTo>
                  <a:lnTo>
                    <a:pt x="3134855" y="936967"/>
                  </a:lnTo>
                  <a:lnTo>
                    <a:pt x="3115576" y="939507"/>
                  </a:lnTo>
                  <a:lnTo>
                    <a:pt x="3094317" y="939507"/>
                  </a:lnTo>
                  <a:lnTo>
                    <a:pt x="3075152" y="936967"/>
                  </a:lnTo>
                  <a:lnTo>
                    <a:pt x="3066516" y="933157"/>
                  </a:lnTo>
                  <a:lnTo>
                    <a:pt x="3058566" y="930617"/>
                  </a:lnTo>
                  <a:lnTo>
                    <a:pt x="3029521" y="905217"/>
                  </a:lnTo>
                  <a:lnTo>
                    <a:pt x="3017443" y="867117"/>
                  </a:lnTo>
                  <a:lnTo>
                    <a:pt x="3017088" y="858227"/>
                  </a:lnTo>
                  <a:lnTo>
                    <a:pt x="3018459" y="841717"/>
                  </a:lnTo>
                  <a:lnTo>
                    <a:pt x="3039033" y="801077"/>
                  </a:lnTo>
                  <a:lnTo>
                    <a:pt x="3084284" y="780757"/>
                  </a:lnTo>
                  <a:lnTo>
                    <a:pt x="3104845" y="779487"/>
                  </a:lnTo>
                  <a:lnTo>
                    <a:pt x="3125419" y="780757"/>
                  </a:lnTo>
                  <a:lnTo>
                    <a:pt x="3170656" y="801077"/>
                  </a:lnTo>
                  <a:lnTo>
                    <a:pt x="3191205" y="841717"/>
                  </a:lnTo>
                  <a:lnTo>
                    <a:pt x="3192576" y="858227"/>
                  </a:lnTo>
                  <a:lnTo>
                    <a:pt x="3192576" y="711403"/>
                  </a:lnTo>
                  <a:lnTo>
                    <a:pt x="3135693" y="696937"/>
                  </a:lnTo>
                  <a:lnTo>
                    <a:pt x="3120517" y="695667"/>
                  </a:lnTo>
                  <a:lnTo>
                    <a:pt x="3104845" y="695667"/>
                  </a:lnTo>
                  <a:lnTo>
                    <a:pt x="3064040" y="698207"/>
                  </a:lnTo>
                  <a:lnTo>
                    <a:pt x="3026499" y="707097"/>
                  </a:lnTo>
                  <a:lnTo>
                    <a:pt x="2978048" y="728687"/>
                  </a:lnTo>
                  <a:lnTo>
                    <a:pt x="2940926" y="761707"/>
                  </a:lnTo>
                  <a:lnTo>
                    <a:pt x="2916898" y="804887"/>
                  </a:lnTo>
                  <a:lnTo>
                    <a:pt x="2908617" y="855687"/>
                  </a:lnTo>
                  <a:lnTo>
                    <a:pt x="2909963" y="877277"/>
                  </a:lnTo>
                  <a:lnTo>
                    <a:pt x="2920695" y="917917"/>
                  </a:lnTo>
                  <a:lnTo>
                    <a:pt x="2941815" y="950937"/>
                  </a:lnTo>
                  <a:lnTo>
                    <a:pt x="2971342" y="977607"/>
                  </a:lnTo>
                  <a:lnTo>
                    <a:pt x="2989135" y="989037"/>
                  </a:lnTo>
                  <a:lnTo>
                    <a:pt x="2981210" y="992847"/>
                  </a:lnTo>
                  <a:lnTo>
                    <a:pt x="2949664" y="1018247"/>
                  </a:lnTo>
                  <a:lnTo>
                    <a:pt x="2940685" y="1029677"/>
                  </a:lnTo>
                  <a:lnTo>
                    <a:pt x="2936964" y="1034757"/>
                  </a:lnTo>
                  <a:lnTo>
                    <a:pt x="2933750" y="1041107"/>
                  </a:lnTo>
                  <a:lnTo>
                    <a:pt x="2928874" y="1052537"/>
                  </a:lnTo>
                  <a:lnTo>
                    <a:pt x="2926296" y="1060157"/>
                  </a:lnTo>
                  <a:lnTo>
                    <a:pt x="2925013" y="1067777"/>
                  </a:lnTo>
                  <a:lnTo>
                    <a:pt x="2925089" y="1076667"/>
                  </a:lnTo>
                  <a:lnTo>
                    <a:pt x="2936100" y="1119847"/>
                  </a:lnTo>
                  <a:lnTo>
                    <a:pt x="2965513" y="1146517"/>
                  </a:lnTo>
                  <a:lnTo>
                    <a:pt x="2947733" y="1154137"/>
                  </a:lnTo>
                  <a:lnTo>
                    <a:pt x="2906687" y="1184617"/>
                  </a:lnTo>
                  <a:lnTo>
                    <a:pt x="2886811" y="1226527"/>
                  </a:lnTo>
                  <a:lnTo>
                    <a:pt x="2885567" y="1244307"/>
                  </a:lnTo>
                  <a:lnTo>
                    <a:pt x="2886329" y="1255737"/>
                  </a:lnTo>
                  <a:lnTo>
                    <a:pt x="2906598" y="1302727"/>
                  </a:lnTo>
                  <a:lnTo>
                    <a:pt x="2939719" y="1333207"/>
                  </a:lnTo>
                  <a:lnTo>
                    <a:pt x="2988576" y="1356067"/>
                  </a:lnTo>
                  <a:lnTo>
                    <a:pt x="3030080" y="1367497"/>
                  </a:lnTo>
                  <a:lnTo>
                    <a:pt x="3079013" y="1372577"/>
                  </a:lnTo>
                  <a:lnTo>
                    <a:pt x="3133953" y="1372577"/>
                  </a:lnTo>
                  <a:lnTo>
                    <a:pt x="3184588" y="1364957"/>
                  </a:lnTo>
                  <a:lnTo>
                    <a:pt x="3228860" y="1350987"/>
                  </a:lnTo>
                  <a:lnTo>
                    <a:pt x="3266338" y="1330667"/>
                  </a:lnTo>
                  <a:lnTo>
                    <a:pt x="3296907" y="1306537"/>
                  </a:lnTo>
                  <a:lnTo>
                    <a:pt x="3329279" y="1264627"/>
                  </a:lnTo>
                  <a:lnTo>
                    <a:pt x="3344418" y="1216367"/>
                  </a:lnTo>
                  <a:lnTo>
                    <a:pt x="3345421" y="1201127"/>
                  </a:lnTo>
                  <a:lnTo>
                    <a:pt x="3344570" y="1183347"/>
                  </a:lnTo>
                  <a:lnTo>
                    <a:pt x="3341992" y="1168107"/>
                  </a:lnTo>
                  <a:lnTo>
                    <a:pt x="3341128" y="1165567"/>
                  </a:lnTo>
                  <a:lnTo>
                    <a:pt x="3337699" y="1155407"/>
                  </a:lnTo>
                  <a:lnTo>
                    <a:pt x="3315779" y="1122387"/>
                  </a:lnTo>
                  <a:lnTo>
                    <a:pt x="3283940" y="1100797"/>
                  </a:lnTo>
                  <a:lnTo>
                    <a:pt x="3244646" y="1088097"/>
                  </a:lnTo>
                  <a:lnTo>
                    <a:pt x="3235490" y="1086497"/>
                  </a:lnTo>
                  <a:lnTo>
                    <a:pt x="3235490" y="1220177"/>
                  </a:lnTo>
                  <a:lnTo>
                    <a:pt x="3235045" y="1227797"/>
                  </a:lnTo>
                  <a:lnTo>
                    <a:pt x="3212668" y="1264627"/>
                  </a:lnTo>
                  <a:lnTo>
                    <a:pt x="3205353" y="1268437"/>
                  </a:lnTo>
                  <a:lnTo>
                    <a:pt x="3196996" y="1273517"/>
                  </a:lnTo>
                  <a:lnTo>
                    <a:pt x="3187585" y="1277327"/>
                  </a:lnTo>
                  <a:lnTo>
                    <a:pt x="3177121" y="1279867"/>
                  </a:lnTo>
                  <a:lnTo>
                    <a:pt x="3165589" y="1283677"/>
                  </a:lnTo>
                  <a:lnTo>
                    <a:pt x="3152965" y="1284947"/>
                  </a:lnTo>
                  <a:lnTo>
                    <a:pt x="3139198" y="1287487"/>
                  </a:lnTo>
                  <a:lnTo>
                    <a:pt x="3124289" y="1287487"/>
                  </a:lnTo>
                  <a:lnTo>
                    <a:pt x="3108223" y="1288757"/>
                  </a:lnTo>
                  <a:lnTo>
                    <a:pt x="3092475" y="1287487"/>
                  </a:lnTo>
                  <a:lnTo>
                    <a:pt x="3077972" y="1287487"/>
                  </a:lnTo>
                  <a:lnTo>
                    <a:pt x="3032226" y="1278597"/>
                  </a:lnTo>
                  <a:lnTo>
                    <a:pt x="2998901" y="1257007"/>
                  </a:lnTo>
                  <a:lnTo>
                    <a:pt x="2988653" y="1235417"/>
                  </a:lnTo>
                  <a:lnTo>
                    <a:pt x="2988653" y="1226527"/>
                  </a:lnTo>
                  <a:lnTo>
                    <a:pt x="3007588" y="1184617"/>
                  </a:lnTo>
                  <a:lnTo>
                    <a:pt x="3033484" y="1165567"/>
                  </a:lnTo>
                  <a:lnTo>
                    <a:pt x="3044685" y="1168107"/>
                  </a:lnTo>
                  <a:lnTo>
                    <a:pt x="3067697" y="1170647"/>
                  </a:lnTo>
                  <a:lnTo>
                    <a:pt x="3125800" y="1170647"/>
                  </a:lnTo>
                  <a:lnTo>
                    <a:pt x="3136874" y="1171917"/>
                  </a:lnTo>
                  <a:lnTo>
                    <a:pt x="3147631" y="1171917"/>
                  </a:lnTo>
                  <a:lnTo>
                    <a:pt x="3158083" y="1173187"/>
                  </a:lnTo>
                  <a:lnTo>
                    <a:pt x="3168243" y="1173187"/>
                  </a:lnTo>
                  <a:lnTo>
                    <a:pt x="3177933" y="1174457"/>
                  </a:lnTo>
                  <a:lnTo>
                    <a:pt x="3186976" y="1176997"/>
                  </a:lnTo>
                  <a:lnTo>
                    <a:pt x="3195409" y="1178267"/>
                  </a:lnTo>
                  <a:lnTo>
                    <a:pt x="3203194" y="1180807"/>
                  </a:lnTo>
                  <a:lnTo>
                    <a:pt x="3210268" y="1184617"/>
                  </a:lnTo>
                  <a:lnTo>
                    <a:pt x="3216567" y="1187157"/>
                  </a:lnTo>
                  <a:lnTo>
                    <a:pt x="3222091" y="1190967"/>
                  </a:lnTo>
                  <a:lnTo>
                    <a:pt x="3235490" y="1220177"/>
                  </a:lnTo>
                  <a:lnTo>
                    <a:pt x="3235490" y="1086497"/>
                  </a:lnTo>
                  <a:lnTo>
                    <a:pt x="3201187" y="1080477"/>
                  </a:lnTo>
                  <a:lnTo>
                    <a:pt x="3171469" y="1077937"/>
                  </a:lnTo>
                  <a:lnTo>
                    <a:pt x="3142297" y="1077937"/>
                  </a:lnTo>
                  <a:lnTo>
                    <a:pt x="3127984" y="1076667"/>
                  </a:lnTo>
                  <a:lnTo>
                    <a:pt x="3101048" y="1076667"/>
                  </a:lnTo>
                  <a:lnTo>
                    <a:pt x="3077108" y="1074127"/>
                  </a:lnTo>
                  <a:lnTo>
                    <a:pt x="3034957" y="1060157"/>
                  </a:lnTo>
                  <a:lnTo>
                    <a:pt x="3027222" y="1042377"/>
                  </a:lnTo>
                  <a:lnTo>
                    <a:pt x="3028670" y="1033487"/>
                  </a:lnTo>
                  <a:lnTo>
                    <a:pt x="3033014" y="1025867"/>
                  </a:lnTo>
                  <a:lnTo>
                    <a:pt x="3040253" y="1018247"/>
                  </a:lnTo>
                  <a:lnTo>
                    <a:pt x="3050362" y="1010627"/>
                  </a:lnTo>
                  <a:lnTo>
                    <a:pt x="3063710" y="1013167"/>
                  </a:lnTo>
                  <a:lnTo>
                    <a:pt x="3090951" y="1015707"/>
                  </a:lnTo>
                  <a:lnTo>
                    <a:pt x="3125203" y="1015707"/>
                  </a:lnTo>
                  <a:lnTo>
                    <a:pt x="3144799" y="1013167"/>
                  </a:lnTo>
                  <a:lnTo>
                    <a:pt x="3157372" y="1010627"/>
                  </a:lnTo>
                  <a:lnTo>
                    <a:pt x="3163659" y="1009357"/>
                  </a:lnTo>
                  <a:lnTo>
                    <a:pt x="3214763" y="991577"/>
                  </a:lnTo>
                  <a:lnTo>
                    <a:pt x="3255162" y="961097"/>
                  </a:lnTo>
                  <a:lnTo>
                    <a:pt x="3283458" y="921727"/>
                  </a:lnTo>
                  <a:lnTo>
                    <a:pt x="3297263" y="873467"/>
                  </a:lnTo>
                  <a:lnTo>
                    <a:pt x="3298177" y="855687"/>
                  </a:lnTo>
                  <a:lnTo>
                    <a:pt x="3298012" y="848067"/>
                  </a:lnTo>
                  <a:lnTo>
                    <a:pt x="3290328" y="806157"/>
                  </a:lnTo>
                  <a:lnTo>
                    <a:pt x="3288055" y="799807"/>
                  </a:lnTo>
                  <a:lnTo>
                    <a:pt x="3332403" y="792187"/>
                  </a:lnTo>
                  <a:lnTo>
                    <a:pt x="3341725" y="789647"/>
                  </a:lnTo>
                  <a:lnTo>
                    <a:pt x="3348304" y="787107"/>
                  </a:lnTo>
                  <a:lnTo>
                    <a:pt x="3356013" y="779487"/>
                  </a:lnTo>
                  <a:lnTo>
                    <a:pt x="3357956" y="773137"/>
                  </a:lnTo>
                  <a:lnTo>
                    <a:pt x="3357956" y="721067"/>
                  </a:lnTo>
                  <a:close/>
                </a:path>
                <a:path w="5783580" h="1448435">
                  <a:moveTo>
                    <a:pt x="3820299" y="886117"/>
                  </a:moveTo>
                  <a:lnTo>
                    <a:pt x="3817213" y="845883"/>
                  </a:lnTo>
                  <a:lnTo>
                    <a:pt x="3801135" y="792010"/>
                  </a:lnTo>
                  <a:lnTo>
                    <a:pt x="3772077" y="748474"/>
                  </a:lnTo>
                  <a:lnTo>
                    <a:pt x="3730815" y="716749"/>
                  </a:lnTo>
                  <a:lnTo>
                    <a:pt x="3678123" y="698284"/>
                  </a:lnTo>
                  <a:lnTo>
                    <a:pt x="3637089" y="694728"/>
                  </a:lnTo>
                  <a:lnTo>
                    <a:pt x="3590277" y="697852"/>
                  </a:lnTo>
                  <a:lnTo>
                    <a:pt x="3546284" y="707224"/>
                  </a:lnTo>
                  <a:lnTo>
                    <a:pt x="3505111" y="722845"/>
                  </a:lnTo>
                  <a:lnTo>
                    <a:pt x="3466757" y="744715"/>
                  </a:lnTo>
                  <a:lnTo>
                    <a:pt x="3431235" y="772820"/>
                  </a:lnTo>
                  <a:lnTo>
                    <a:pt x="3452914" y="810907"/>
                  </a:lnTo>
                  <a:lnTo>
                    <a:pt x="3487636" y="832599"/>
                  </a:lnTo>
                  <a:lnTo>
                    <a:pt x="3526739" y="818692"/>
                  </a:lnTo>
                  <a:lnTo>
                    <a:pt x="3540429" y="810679"/>
                  </a:lnTo>
                  <a:lnTo>
                    <a:pt x="3547846" y="806564"/>
                  </a:lnTo>
                  <a:lnTo>
                    <a:pt x="3584168" y="792530"/>
                  </a:lnTo>
                  <a:lnTo>
                    <a:pt x="3622129" y="788733"/>
                  </a:lnTo>
                  <a:lnTo>
                    <a:pt x="3640950" y="790244"/>
                  </a:lnTo>
                  <a:lnTo>
                    <a:pt x="3683127" y="812787"/>
                  </a:lnTo>
                  <a:lnTo>
                    <a:pt x="3702786" y="863473"/>
                  </a:lnTo>
                  <a:lnTo>
                    <a:pt x="3704107" y="916012"/>
                  </a:lnTo>
                  <a:lnTo>
                    <a:pt x="3704107" y="988809"/>
                  </a:lnTo>
                  <a:lnTo>
                    <a:pt x="3704107" y="1071613"/>
                  </a:lnTo>
                  <a:lnTo>
                    <a:pt x="3671849" y="1099299"/>
                  </a:lnTo>
                  <a:lnTo>
                    <a:pt x="3637610" y="1116812"/>
                  </a:lnTo>
                  <a:lnTo>
                    <a:pt x="3597846" y="1124089"/>
                  </a:lnTo>
                  <a:lnTo>
                    <a:pt x="3588867" y="1124292"/>
                  </a:lnTo>
                  <a:lnTo>
                    <a:pt x="3574631" y="1123454"/>
                  </a:lnTo>
                  <a:lnTo>
                    <a:pt x="3532301" y="1102779"/>
                  </a:lnTo>
                  <a:lnTo>
                    <a:pt x="3521875" y="1065530"/>
                  </a:lnTo>
                  <a:lnTo>
                    <a:pt x="3522421" y="1057681"/>
                  </a:lnTo>
                  <a:lnTo>
                    <a:pt x="3542779" y="1023175"/>
                  </a:lnTo>
                  <a:lnTo>
                    <a:pt x="3585553" y="1002842"/>
                  </a:lnTo>
                  <a:lnTo>
                    <a:pt x="3635629" y="992505"/>
                  </a:lnTo>
                  <a:lnTo>
                    <a:pt x="3679139" y="989228"/>
                  </a:lnTo>
                  <a:lnTo>
                    <a:pt x="3704107" y="988809"/>
                  </a:lnTo>
                  <a:lnTo>
                    <a:pt x="3704107" y="916012"/>
                  </a:lnTo>
                  <a:lnTo>
                    <a:pt x="3663632" y="916927"/>
                  </a:lnTo>
                  <a:lnTo>
                    <a:pt x="3593007" y="924179"/>
                  </a:lnTo>
                  <a:lnTo>
                    <a:pt x="3535807" y="938263"/>
                  </a:lnTo>
                  <a:lnTo>
                    <a:pt x="3490239" y="956513"/>
                  </a:lnTo>
                  <a:lnTo>
                    <a:pt x="3455822" y="978382"/>
                  </a:lnTo>
                  <a:lnTo>
                    <a:pt x="3422777" y="1016381"/>
                  </a:lnTo>
                  <a:lnTo>
                    <a:pt x="3409010" y="1057795"/>
                  </a:lnTo>
                  <a:lnTo>
                    <a:pt x="3408095" y="1071765"/>
                  </a:lnTo>
                  <a:lnTo>
                    <a:pt x="3408756" y="1087945"/>
                  </a:lnTo>
                  <a:lnTo>
                    <a:pt x="3418687" y="1130312"/>
                  </a:lnTo>
                  <a:lnTo>
                    <a:pt x="3439350" y="1163408"/>
                  </a:lnTo>
                  <a:lnTo>
                    <a:pt x="3469246" y="1187208"/>
                  </a:lnTo>
                  <a:lnTo>
                    <a:pt x="3507448" y="1201483"/>
                  </a:lnTo>
                  <a:lnTo>
                    <a:pt x="3551758" y="1206246"/>
                  </a:lnTo>
                  <a:lnTo>
                    <a:pt x="3564699" y="1205979"/>
                  </a:lnTo>
                  <a:lnTo>
                    <a:pt x="3610648" y="1199476"/>
                  </a:lnTo>
                  <a:lnTo>
                    <a:pt x="3650500" y="1184300"/>
                  </a:lnTo>
                  <a:lnTo>
                    <a:pt x="3687394" y="1160792"/>
                  </a:lnTo>
                  <a:lnTo>
                    <a:pt x="3715194" y="1137780"/>
                  </a:lnTo>
                  <a:lnTo>
                    <a:pt x="3725786" y="1172984"/>
                  </a:lnTo>
                  <a:lnTo>
                    <a:pt x="3758781" y="1198219"/>
                  </a:lnTo>
                  <a:lnTo>
                    <a:pt x="3766769" y="1198537"/>
                  </a:lnTo>
                  <a:lnTo>
                    <a:pt x="3820299" y="1198537"/>
                  </a:lnTo>
                  <a:lnTo>
                    <a:pt x="3820299" y="1137780"/>
                  </a:lnTo>
                  <a:lnTo>
                    <a:pt x="3820299" y="1124292"/>
                  </a:lnTo>
                  <a:lnTo>
                    <a:pt x="3820299" y="988809"/>
                  </a:lnTo>
                  <a:lnTo>
                    <a:pt x="3820299" y="886117"/>
                  </a:lnTo>
                  <a:close/>
                </a:path>
                <a:path w="5783580" h="1448435">
                  <a:moveTo>
                    <a:pt x="4064254" y="482117"/>
                  </a:moveTo>
                  <a:lnTo>
                    <a:pt x="3945166" y="482117"/>
                  </a:lnTo>
                  <a:lnTo>
                    <a:pt x="3945166" y="1198537"/>
                  </a:lnTo>
                  <a:lnTo>
                    <a:pt x="4064254" y="1198537"/>
                  </a:lnTo>
                  <a:lnTo>
                    <a:pt x="4064254" y="482117"/>
                  </a:lnTo>
                  <a:close/>
                </a:path>
                <a:path w="5783580" h="1448435">
                  <a:moveTo>
                    <a:pt x="4831296" y="1157554"/>
                  </a:moveTo>
                  <a:lnTo>
                    <a:pt x="4471619" y="1157554"/>
                  </a:lnTo>
                  <a:lnTo>
                    <a:pt x="4471619" y="873074"/>
                  </a:lnTo>
                  <a:lnTo>
                    <a:pt x="4770539" y="873074"/>
                  </a:lnTo>
                  <a:lnTo>
                    <a:pt x="4770539" y="833704"/>
                  </a:lnTo>
                  <a:lnTo>
                    <a:pt x="4471619" y="833704"/>
                  </a:lnTo>
                  <a:lnTo>
                    <a:pt x="4471619" y="556844"/>
                  </a:lnTo>
                  <a:lnTo>
                    <a:pt x="4830813" y="556844"/>
                  </a:lnTo>
                  <a:lnTo>
                    <a:pt x="4830813" y="516204"/>
                  </a:lnTo>
                  <a:lnTo>
                    <a:pt x="4421949" y="516204"/>
                  </a:lnTo>
                  <a:lnTo>
                    <a:pt x="4421949" y="556844"/>
                  </a:lnTo>
                  <a:lnTo>
                    <a:pt x="4421949" y="833704"/>
                  </a:lnTo>
                  <a:lnTo>
                    <a:pt x="4421949" y="873074"/>
                  </a:lnTo>
                  <a:lnTo>
                    <a:pt x="4421949" y="1157554"/>
                  </a:lnTo>
                  <a:lnTo>
                    <a:pt x="4421949" y="1198194"/>
                  </a:lnTo>
                  <a:lnTo>
                    <a:pt x="4831296" y="1198194"/>
                  </a:lnTo>
                  <a:lnTo>
                    <a:pt x="4831296" y="1157554"/>
                  </a:lnTo>
                  <a:close/>
                </a:path>
                <a:path w="5783580" h="1448435">
                  <a:moveTo>
                    <a:pt x="5320131" y="718832"/>
                  </a:moveTo>
                  <a:lnTo>
                    <a:pt x="5281409" y="718832"/>
                  </a:lnTo>
                  <a:lnTo>
                    <a:pt x="5278183" y="719886"/>
                  </a:lnTo>
                  <a:lnTo>
                    <a:pt x="5108968" y="1103566"/>
                  </a:lnTo>
                  <a:lnTo>
                    <a:pt x="5098377" y="1133449"/>
                  </a:lnTo>
                  <a:lnTo>
                    <a:pt x="5092827" y="1113294"/>
                  </a:lnTo>
                  <a:lnTo>
                    <a:pt x="5091138" y="1108392"/>
                  </a:lnTo>
                  <a:lnTo>
                    <a:pt x="5089195" y="1103566"/>
                  </a:lnTo>
                  <a:lnTo>
                    <a:pt x="4927701" y="730402"/>
                  </a:lnTo>
                  <a:lnTo>
                    <a:pt x="4926723" y="727519"/>
                  </a:lnTo>
                  <a:lnTo>
                    <a:pt x="4924793" y="724865"/>
                  </a:lnTo>
                  <a:lnTo>
                    <a:pt x="4919015" y="720039"/>
                  </a:lnTo>
                  <a:lnTo>
                    <a:pt x="4915166" y="718832"/>
                  </a:lnTo>
                  <a:lnTo>
                    <a:pt x="4872253" y="718832"/>
                  </a:lnTo>
                  <a:lnTo>
                    <a:pt x="5075237" y="1180706"/>
                  </a:lnTo>
                  <a:lnTo>
                    <a:pt x="4990846" y="1368247"/>
                  </a:lnTo>
                  <a:lnTo>
                    <a:pt x="5029416" y="1368247"/>
                  </a:lnTo>
                  <a:lnTo>
                    <a:pt x="5033835" y="1366799"/>
                  </a:lnTo>
                  <a:lnTo>
                    <a:pt x="5039944" y="1361008"/>
                  </a:lnTo>
                  <a:lnTo>
                    <a:pt x="5042446" y="1357312"/>
                  </a:lnTo>
                  <a:lnTo>
                    <a:pt x="5320131" y="718832"/>
                  </a:lnTo>
                  <a:close/>
                </a:path>
                <a:path w="5783580" h="1448435">
                  <a:moveTo>
                    <a:pt x="5782996" y="921321"/>
                  </a:moveTo>
                  <a:lnTo>
                    <a:pt x="5782576" y="910234"/>
                  </a:lnTo>
                  <a:lnTo>
                    <a:pt x="5782068" y="896734"/>
                  </a:lnTo>
                  <a:lnTo>
                    <a:pt x="5779313" y="873594"/>
                  </a:lnTo>
                  <a:lnTo>
                    <a:pt x="5768276" y="831659"/>
                  </a:lnTo>
                  <a:lnTo>
                    <a:pt x="5750839" y="795667"/>
                  </a:lnTo>
                  <a:lnTo>
                    <a:pt x="5741517" y="782053"/>
                  </a:lnTo>
                  <a:lnTo>
                    <a:pt x="5741517" y="910234"/>
                  </a:lnTo>
                  <a:lnTo>
                    <a:pt x="5423789" y="910234"/>
                  </a:lnTo>
                  <a:lnTo>
                    <a:pt x="5435193" y="857885"/>
                  </a:lnTo>
                  <a:lnTo>
                    <a:pt x="5456288" y="814057"/>
                  </a:lnTo>
                  <a:lnTo>
                    <a:pt x="5486844" y="779970"/>
                  </a:lnTo>
                  <a:lnTo>
                    <a:pt x="5526481" y="756920"/>
                  </a:lnTo>
                  <a:lnTo>
                    <a:pt x="5574944" y="746074"/>
                  </a:lnTo>
                  <a:lnTo>
                    <a:pt x="5593042" y="745350"/>
                  </a:lnTo>
                  <a:lnTo>
                    <a:pt x="5609183" y="746074"/>
                  </a:lnTo>
                  <a:lnTo>
                    <a:pt x="5653036" y="756678"/>
                  </a:lnTo>
                  <a:lnTo>
                    <a:pt x="5689701" y="779233"/>
                  </a:lnTo>
                  <a:lnTo>
                    <a:pt x="5717591" y="812787"/>
                  </a:lnTo>
                  <a:lnTo>
                    <a:pt x="5735409" y="856856"/>
                  </a:lnTo>
                  <a:lnTo>
                    <a:pt x="5741517" y="910234"/>
                  </a:lnTo>
                  <a:lnTo>
                    <a:pt x="5741517" y="782053"/>
                  </a:lnTo>
                  <a:lnTo>
                    <a:pt x="5740095" y="779970"/>
                  </a:lnTo>
                  <a:lnTo>
                    <a:pt x="5728030" y="765835"/>
                  </a:lnTo>
                  <a:lnTo>
                    <a:pt x="5714670" y="753262"/>
                  </a:lnTo>
                  <a:lnTo>
                    <a:pt x="5704230" y="745350"/>
                  </a:lnTo>
                  <a:lnTo>
                    <a:pt x="5700179" y="742276"/>
                  </a:lnTo>
                  <a:lnTo>
                    <a:pt x="5650027" y="718985"/>
                  </a:lnTo>
                  <a:lnTo>
                    <a:pt x="5612435" y="711987"/>
                  </a:lnTo>
                  <a:lnTo>
                    <a:pt x="5592546" y="711111"/>
                  </a:lnTo>
                  <a:lnTo>
                    <a:pt x="5567667" y="712228"/>
                  </a:lnTo>
                  <a:lnTo>
                    <a:pt x="5521985" y="721156"/>
                  </a:lnTo>
                  <a:lnTo>
                    <a:pt x="5481828" y="738746"/>
                  </a:lnTo>
                  <a:lnTo>
                    <a:pt x="5447843" y="763447"/>
                  </a:lnTo>
                  <a:lnTo>
                    <a:pt x="5420144" y="794918"/>
                  </a:lnTo>
                  <a:lnTo>
                    <a:pt x="5398935" y="832523"/>
                  </a:lnTo>
                  <a:lnTo>
                    <a:pt x="5384343" y="875893"/>
                  </a:lnTo>
                  <a:lnTo>
                    <a:pt x="5376989" y="923505"/>
                  </a:lnTo>
                  <a:lnTo>
                    <a:pt x="5376075" y="948804"/>
                  </a:lnTo>
                  <a:lnTo>
                    <a:pt x="5377053" y="978560"/>
                  </a:lnTo>
                  <a:lnTo>
                    <a:pt x="5384889" y="1032916"/>
                  </a:lnTo>
                  <a:lnTo>
                    <a:pt x="5400395" y="1080350"/>
                  </a:lnTo>
                  <a:lnTo>
                    <a:pt x="5422697" y="1120482"/>
                  </a:lnTo>
                  <a:lnTo>
                    <a:pt x="5451526" y="1153210"/>
                  </a:lnTo>
                  <a:lnTo>
                    <a:pt x="5486235" y="1178153"/>
                  </a:lnTo>
                  <a:lnTo>
                    <a:pt x="5526557" y="1195171"/>
                  </a:lnTo>
                  <a:lnTo>
                    <a:pt x="5571388" y="1203731"/>
                  </a:lnTo>
                  <a:lnTo>
                    <a:pt x="5595442" y="1204798"/>
                  </a:lnTo>
                  <a:lnTo>
                    <a:pt x="5608917" y="1204468"/>
                  </a:lnTo>
                  <a:lnTo>
                    <a:pt x="5649188" y="1199502"/>
                  </a:lnTo>
                  <a:lnTo>
                    <a:pt x="5687428" y="1189520"/>
                  </a:lnTo>
                  <a:lnTo>
                    <a:pt x="5731967" y="1169873"/>
                  </a:lnTo>
                  <a:lnTo>
                    <a:pt x="5734723" y="1168171"/>
                  </a:lnTo>
                  <a:lnTo>
                    <a:pt x="5741771" y="1163828"/>
                  </a:lnTo>
                  <a:lnTo>
                    <a:pt x="5750814" y="1157439"/>
                  </a:lnTo>
                  <a:lnTo>
                    <a:pt x="5758929" y="1150823"/>
                  </a:lnTo>
                  <a:lnTo>
                    <a:pt x="5766117" y="1143939"/>
                  </a:lnTo>
                  <a:lnTo>
                    <a:pt x="5772378" y="1136827"/>
                  </a:lnTo>
                  <a:lnTo>
                    <a:pt x="5759843" y="1121397"/>
                  </a:lnTo>
                  <a:lnTo>
                    <a:pt x="5757596" y="1118196"/>
                  </a:lnTo>
                  <a:lnTo>
                    <a:pt x="5754370" y="1116584"/>
                  </a:lnTo>
                  <a:lnTo>
                    <a:pt x="5746978" y="1116584"/>
                  </a:lnTo>
                  <a:lnTo>
                    <a:pt x="5741835" y="1119225"/>
                  </a:lnTo>
                  <a:lnTo>
                    <a:pt x="5734774" y="1124534"/>
                  </a:lnTo>
                  <a:lnTo>
                    <a:pt x="5728995" y="1128636"/>
                  </a:lnTo>
                  <a:lnTo>
                    <a:pt x="5685891" y="1151775"/>
                  </a:lnTo>
                  <a:lnTo>
                    <a:pt x="5647626" y="1163701"/>
                  </a:lnTo>
                  <a:lnTo>
                    <a:pt x="5598820" y="1168171"/>
                  </a:lnTo>
                  <a:lnTo>
                    <a:pt x="5579046" y="1167295"/>
                  </a:lnTo>
                  <a:lnTo>
                    <a:pt x="5525516" y="1154188"/>
                  </a:lnTo>
                  <a:lnTo>
                    <a:pt x="5481777" y="1125486"/>
                  </a:lnTo>
                  <a:lnTo>
                    <a:pt x="5449113" y="1081443"/>
                  </a:lnTo>
                  <a:lnTo>
                    <a:pt x="5433936" y="1043787"/>
                  </a:lnTo>
                  <a:lnTo>
                    <a:pt x="5424513" y="999540"/>
                  </a:lnTo>
                  <a:lnTo>
                    <a:pt x="5421388" y="948804"/>
                  </a:lnTo>
                  <a:lnTo>
                    <a:pt x="5421388" y="939634"/>
                  </a:lnTo>
                  <a:lnTo>
                    <a:pt x="5774956" y="939634"/>
                  </a:lnTo>
                  <a:lnTo>
                    <a:pt x="5778157" y="938364"/>
                  </a:lnTo>
                  <a:lnTo>
                    <a:pt x="5782018" y="933221"/>
                  </a:lnTo>
                  <a:lnTo>
                    <a:pt x="5782996" y="928395"/>
                  </a:lnTo>
                  <a:lnTo>
                    <a:pt x="5782996" y="921321"/>
                  </a:lnTo>
                  <a:close/>
                </a:path>
              </a:pathLst>
            </a:custGeom>
            <a:solidFill>
              <a:srgbClr val="004F79"/>
            </a:solidFill>
          </p:spPr>
          <p:txBody>
            <a:bodyPr wrap="square" lIns="0" tIns="0" rIns="0" bIns="0" rtlCol="0"/>
            <a:lstStyle/>
            <a:p>
              <a:pPr defTabSz="685800"/>
              <a:endParaRPr sz="1350" kern="0">
                <a:solidFill>
                  <a:sysClr val="windowText" lastClr="000000"/>
                </a:solidFill>
              </a:endParaRPr>
            </a:p>
          </p:txBody>
        </p:sp>
        <p:sp>
          <p:nvSpPr>
            <p:cNvPr id="9" name="object 9"/>
            <p:cNvSpPr/>
            <p:nvPr/>
          </p:nvSpPr>
          <p:spPr>
            <a:xfrm>
              <a:off x="1334218" y="1277560"/>
              <a:ext cx="1115695" cy="1045210"/>
            </a:xfrm>
            <a:custGeom>
              <a:avLst/>
              <a:gdLst/>
              <a:ahLst/>
              <a:cxnLst/>
              <a:rect l="l" t="t" r="r" b="b"/>
              <a:pathLst>
                <a:path w="1115695" h="1045210">
                  <a:moveTo>
                    <a:pt x="727443" y="0"/>
                  </a:moveTo>
                  <a:lnTo>
                    <a:pt x="767180" y="29144"/>
                  </a:lnTo>
                  <a:lnTo>
                    <a:pt x="802296" y="60865"/>
                  </a:lnTo>
                  <a:lnTo>
                    <a:pt x="832882" y="94847"/>
                  </a:lnTo>
                  <a:lnTo>
                    <a:pt x="859033" y="130772"/>
                  </a:lnTo>
                  <a:lnTo>
                    <a:pt x="880843" y="168325"/>
                  </a:lnTo>
                  <a:lnTo>
                    <a:pt x="898403" y="207189"/>
                  </a:lnTo>
                  <a:lnTo>
                    <a:pt x="911809" y="247048"/>
                  </a:lnTo>
                  <a:lnTo>
                    <a:pt x="921153" y="287584"/>
                  </a:lnTo>
                  <a:lnTo>
                    <a:pt x="926529" y="328482"/>
                  </a:lnTo>
                  <a:lnTo>
                    <a:pt x="928029" y="369425"/>
                  </a:lnTo>
                  <a:lnTo>
                    <a:pt x="925749" y="410097"/>
                  </a:lnTo>
                  <a:lnTo>
                    <a:pt x="919780" y="450181"/>
                  </a:lnTo>
                  <a:lnTo>
                    <a:pt x="910216" y="489360"/>
                  </a:lnTo>
                  <a:lnTo>
                    <a:pt x="897152" y="527319"/>
                  </a:lnTo>
                  <a:lnTo>
                    <a:pt x="880679" y="563741"/>
                  </a:lnTo>
                  <a:lnTo>
                    <a:pt x="860892" y="598309"/>
                  </a:lnTo>
                  <a:lnTo>
                    <a:pt x="837884" y="630708"/>
                  </a:lnTo>
                  <a:lnTo>
                    <a:pt x="811749" y="660619"/>
                  </a:lnTo>
                  <a:lnTo>
                    <a:pt x="782579" y="687728"/>
                  </a:lnTo>
                  <a:lnTo>
                    <a:pt x="750468" y="711717"/>
                  </a:lnTo>
                  <a:lnTo>
                    <a:pt x="715510" y="732270"/>
                  </a:lnTo>
                  <a:lnTo>
                    <a:pt x="677799" y="749071"/>
                  </a:lnTo>
                  <a:lnTo>
                    <a:pt x="635635" y="762710"/>
                  </a:lnTo>
                  <a:lnTo>
                    <a:pt x="591181" y="772694"/>
                  </a:lnTo>
                  <a:lnTo>
                    <a:pt x="544951" y="779115"/>
                  </a:lnTo>
                  <a:lnTo>
                    <a:pt x="497460" y="782060"/>
                  </a:lnTo>
                  <a:lnTo>
                    <a:pt x="449225" y="781621"/>
                  </a:lnTo>
                  <a:lnTo>
                    <a:pt x="400761" y="777886"/>
                  </a:lnTo>
                  <a:lnTo>
                    <a:pt x="352584" y="770945"/>
                  </a:lnTo>
                  <a:lnTo>
                    <a:pt x="305208" y="760888"/>
                  </a:lnTo>
                  <a:lnTo>
                    <a:pt x="259150" y="747805"/>
                  </a:lnTo>
                  <a:lnTo>
                    <a:pt x="214926" y="731784"/>
                  </a:lnTo>
                  <a:lnTo>
                    <a:pt x="173051" y="712916"/>
                  </a:lnTo>
                  <a:lnTo>
                    <a:pt x="134040" y="691290"/>
                  </a:lnTo>
                  <a:lnTo>
                    <a:pt x="98409" y="666996"/>
                  </a:lnTo>
                  <a:lnTo>
                    <a:pt x="66674" y="640124"/>
                  </a:lnTo>
                  <a:lnTo>
                    <a:pt x="39351" y="610762"/>
                  </a:lnTo>
                  <a:lnTo>
                    <a:pt x="16954" y="579002"/>
                  </a:lnTo>
                  <a:lnTo>
                    <a:pt x="0" y="544931"/>
                  </a:lnTo>
                  <a:lnTo>
                    <a:pt x="12509" y="593255"/>
                  </a:lnTo>
                  <a:lnTo>
                    <a:pt x="31361" y="637614"/>
                  </a:lnTo>
                  <a:lnTo>
                    <a:pt x="55861" y="678060"/>
                  </a:lnTo>
                  <a:lnTo>
                    <a:pt x="85314" y="714642"/>
                  </a:lnTo>
                  <a:lnTo>
                    <a:pt x="119023" y="747411"/>
                  </a:lnTo>
                  <a:lnTo>
                    <a:pt x="156293" y="776418"/>
                  </a:lnTo>
                  <a:lnTo>
                    <a:pt x="196428" y="801713"/>
                  </a:lnTo>
                  <a:lnTo>
                    <a:pt x="238734" y="823347"/>
                  </a:lnTo>
                  <a:lnTo>
                    <a:pt x="282514" y="841370"/>
                  </a:lnTo>
                  <a:lnTo>
                    <a:pt x="327074" y="855834"/>
                  </a:lnTo>
                  <a:lnTo>
                    <a:pt x="371717" y="866788"/>
                  </a:lnTo>
                  <a:lnTo>
                    <a:pt x="415748" y="874283"/>
                  </a:lnTo>
                  <a:lnTo>
                    <a:pt x="458471" y="878370"/>
                  </a:lnTo>
                  <a:lnTo>
                    <a:pt x="499192" y="879099"/>
                  </a:lnTo>
                  <a:lnTo>
                    <a:pt x="537214" y="876521"/>
                  </a:lnTo>
                  <a:lnTo>
                    <a:pt x="571842" y="870686"/>
                  </a:lnTo>
                  <a:lnTo>
                    <a:pt x="519134" y="897322"/>
                  </a:lnTo>
                  <a:lnTo>
                    <a:pt x="466674" y="915392"/>
                  </a:lnTo>
                  <a:lnTo>
                    <a:pt x="415372" y="925931"/>
                  </a:lnTo>
                  <a:lnTo>
                    <a:pt x="366136" y="929979"/>
                  </a:lnTo>
                  <a:lnTo>
                    <a:pt x="319875" y="928573"/>
                  </a:lnTo>
                  <a:lnTo>
                    <a:pt x="277497" y="922750"/>
                  </a:lnTo>
                  <a:lnTo>
                    <a:pt x="239911" y="913548"/>
                  </a:lnTo>
                  <a:lnTo>
                    <a:pt x="208025" y="902004"/>
                  </a:lnTo>
                  <a:lnTo>
                    <a:pt x="264403" y="930194"/>
                  </a:lnTo>
                  <a:lnTo>
                    <a:pt x="320730" y="950284"/>
                  </a:lnTo>
                  <a:lnTo>
                    <a:pt x="376564" y="963095"/>
                  </a:lnTo>
                  <a:lnTo>
                    <a:pt x="431461" y="969447"/>
                  </a:lnTo>
                  <a:lnTo>
                    <a:pt x="484980" y="970159"/>
                  </a:lnTo>
                  <a:lnTo>
                    <a:pt x="536678" y="966050"/>
                  </a:lnTo>
                  <a:lnTo>
                    <a:pt x="586112" y="957940"/>
                  </a:lnTo>
                  <a:lnTo>
                    <a:pt x="632841" y="946649"/>
                  </a:lnTo>
                  <a:lnTo>
                    <a:pt x="676420" y="932996"/>
                  </a:lnTo>
                  <a:lnTo>
                    <a:pt x="716409" y="917801"/>
                  </a:lnTo>
                  <a:lnTo>
                    <a:pt x="752365" y="901884"/>
                  </a:lnTo>
                  <a:lnTo>
                    <a:pt x="810405" y="871160"/>
                  </a:lnTo>
                  <a:lnTo>
                    <a:pt x="847001" y="847382"/>
                  </a:lnTo>
                  <a:lnTo>
                    <a:pt x="825799" y="875929"/>
                  </a:lnTo>
                  <a:lnTo>
                    <a:pt x="796037" y="906057"/>
                  </a:lnTo>
                  <a:lnTo>
                    <a:pt x="759489" y="936419"/>
                  </a:lnTo>
                  <a:lnTo>
                    <a:pt x="717929" y="965668"/>
                  </a:lnTo>
                  <a:lnTo>
                    <a:pt x="673129" y="992456"/>
                  </a:lnTo>
                  <a:lnTo>
                    <a:pt x="626864" y="1015437"/>
                  </a:lnTo>
                  <a:lnTo>
                    <a:pt x="580907" y="1033263"/>
                  </a:lnTo>
                  <a:lnTo>
                    <a:pt x="537032" y="1044587"/>
                  </a:lnTo>
                  <a:lnTo>
                    <a:pt x="588818" y="1041177"/>
                  </a:lnTo>
                  <a:lnTo>
                    <a:pt x="639087" y="1034345"/>
                  </a:lnTo>
                  <a:lnTo>
                    <a:pt x="687692" y="1024144"/>
                  </a:lnTo>
                  <a:lnTo>
                    <a:pt x="734487" y="1010623"/>
                  </a:lnTo>
                  <a:lnTo>
                    <a:pt x="779327" y="993832"/>
                  </a:lnTo>
                  <a:lnTo>
                    <a:pt x="822066" y="973823"/>
                  </a:lnTo>
                  <a:lnTo>
                    <a:pt x="862559" y="950645"/>
                  </a:lnTo>
                  <a:lnTo>
                    <a:pt x="900658" y="924348"/>
                  </a:lnTo>
                  <a:lnTo>
                    <a:pt x="936219" y="894984"/>
                  </a:lnTo>
                  <a:lnTo>
                    <a:pt x="969096" y="862603"/>
                  </a:lnTo>
                  <a:lnTo>
                    <a:pt x="999143" y="827254"/>
                  </a:lnTo>
                  <a:lnTo>
                    <a:pt x="1026214" y="788989"/>
                  </a:lnTo>
                  <a:lnTo>
                    <a:pt x="1050164" y="747858"/>
                  </a:lnTo>
                  <a:lnTo>
                    <a:pt x="1070846" y="703911"/>
                  </a:lnTo>
                  <a:lnTo>
                    <a:pt x="1088116" y="657198"/>
                  </a:lnTo>
                  <a:lnTo>
                    <a:pt x="1101826" y="607771"/>
                  </a:lnTo>
                  <a:lnTo>
                    <a:pt x="1111627" y="552566"/>
                  </a:lnTo>
                  <a:lnTo>
                    <a:pt x="1115135" y="499020"/>
                  </a:lnTo>
                  <a:lnTo>
                    <a:pt x="1112814" y="447287"/>
                  </a:lnTo>
                  <a:lnTo>
                    <a:pt x="1105125" y="397522"/>
                  </a:lnTo>
                  <a:lnTo>
                    <a:pt x="1092532" y="349880"/>
                  </a:lnTo>
                  <a:lnTo>
                    <a:pt x="1075498" y="304514"/>
                  </a:lnTo>
                  <a:lnTo>
                    <a:pt x="1054487" y="261580"/>
                  </a:lnTo>
                  <a:lnTo>
                    <a:pt x="1029960" y="221233"/>
                  </a:lnTo>
                  <a:lnTo>
                    <a:pt x="1002382" y="183626"/>
                  </a:lnTo>
                  <a:lnTo>
                    <a:pt x="972214" y="148915"/>
                  </a:lnTo>
                  <a:lnTo>
                    <a:pt x="939921" y="117254"/>
                  </a:lnTo>
                  <a:lnTo>
                    <a:pt x="905964" y="88798"/>
                  </a:lnTo>
                  <a:lnTo>
                    <a:pt x="870808" y="63701"/>
                  </a:lnTo>
                  <a:lnTo>
                    <a:pt x="834914" y="42118"/>
                  </a:lnTo>
                  <a:lnTo>
                    <a:pt x="798747" y="24204"/>
                  </a:lnTo>
                  <a:lnTo>
                    <a:pt x="762769" y="10113"/>
                  </a:lnTo>
                  <a:lnTo>
                    <a:pt x="727443" y="0"/>
                  </a:lnTo>
                  <a:close/>
                </a:path>
              </a:pathLst>
            </a:custGeom>
            <a:solidFill>
              <a:srgbClr val="8498B6"/>
            </a:solidFill>
          </p:spPr>
          <p:txBody>
            <a:bodyPr wrap="square" lIns="0" tIns="0" rIns="0" bIns="0" rtlCol="0"/>
            <a:lstStyle/>
            <a:p>
              <a:pPr defTabSz="685800"/>
              <a:endParaRPr sz="1350" kern="0">
                <a:solidFill>
                  <a:sysClr val="windowText" lastClr="000000"/>
                </a:solidFill>
              </a:endParaRPr>
            </a:p>
          </p:txBody>
        </p:sp>
      </p:grpSp>
      <p:sp>
        <p:nvSpPr>
          <p:cNvPr id="19" name="Presenter Name">
            <a:extLst>
              <a:ext uri="{FF2B5EF4-FFF2-40B4-BE49-F238E27FC236}">
                <a16:creationId xmlns:a16="http://schemas.microsoft.com/office/drawing/2014/main" id="{79692290-5537-0D57-50DD-9AB42C57AD5E}"/>
              </a:ext>
            </a:extLst>
          </p:cNvPr>
          <p:cNvSpPr>
            <a:spLocks noGrp="1"/>
          </p:cNvSpPr>
          <p:nvPr>
            <p:ph type="body" idx="13"/>
          </p:nvPr>
        </p:nvSpPr>
        <p:spPr>
          <a:xfrm>
            <a:off x="1096044" y="5454793"/>
            <a:ext cx="5856016" cy="830997"/>
          </a:xfrm>
        </p:spPr>
        <p:txBody>
          <a:bodyPr/>
          <a:lstStyle/>
          <a:p>
            <a:r>
              <a:rPr lang="en-GB" sz="5400" dirty="0"/>
              <a:t>Paul Saunders</a:t>
            </a:r>
          </a:p>
        </p:txBody>
      </p:sp>
      <p:sp>
        <p:nvSpPr>
          <p:cNvPr id="18" name="Title of Module">
            <a:extLst>
              <a:ext uri="{FF2B5EF4-FFF2-40B4-BE49-F238E27FC236}">
                <a16:creationId xmlns:a16="http://schemas.microsoft.com/office/drawing/2014/main" id="{EC9A23CA-EEE2-CA8E-9F73-E033B8955FD0}"/>
              </a:ext>
            </a:extLst>
          </p:cNvPr>
          <p:cNvSpPr>
            <a:spLocks noGrp="1"/>
          </p:cNvSpPr>
          <p:nvPr>
            <p:ph type="ctrTitle"/>
          </p:nvPr>
        </p:nvSpPr>
        <p:spPr>
          <a:xfrm>
            <a:off x="1067438" y="1866079"/>
            <a:ext cx="4939145" cy="2954655"/>
          </a:xfrm>
        </p:spPr>
        <p:txBody>
          <a:bodyPr/>
          <a:lstStyle/>
          <a:p>
            <a:pPr>
              <a:lnSpc>
                <a:spcPct val="100000"/>
              </a:lnSpc>
            </a:pPr>
            <a:r>
              <a:rPr lang="en-GB" sz="9600" dirty="0"/>
              <a:t>AML &amp; SARs </a:t>
            </a:r>
          </a:p>
        </p:txBody>
      </p:sp>
      <p:pic>
        <p:nvPicPr>
          <p:cNvPr id="6" name="Picture 2" descr="pexa-logo - AFCX">
            <a:extLst>
              <a:ext uri="{FF2B5EF4-FFF2-40B4-BE49-F238E27FC236}">
                <a16:creationId xmlns:a16="http://schemas.microsoft.com/office/drawing/2014/main" id="{74AE6CDB-59B6-F4B6-3059-ABFAFE23BB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45" b="11708"/>
          <a:stretch>
            <a:fillRect/>
          </a:stretch>
        </p:blipFill>
        <p:spPr bwMode="auto">
          <a:xfrm>
            <a:off x="254401" y="6310333"/>
            <a:ext cx="1626074" cy="5165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range Background"/>
          <p:cNvSpPr/>
          <p:nvPr/>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sp>
        <p:nvSpPr>
          <p:cNvPr id="60" name="Title">
            <a:extLst>
              <a:ext uri="{FF2B5EF4-FFF2-40B4-BE49-F238E27FC236}">
                <a16:creationId xmlns:a16="http://schemas.microsoft.com/office/drawing/2014/main" id="{0A9E659A-F423-FAE0-464A-4E6FEEFFFE4C}"/>
              </a:ext>
            </a:extLst>
          </p:cNvPr>
          <p:cNvSpPr>
            <a:spLocks noGrp="1"/>
          </p:cNvSpPr>
          <p:nvPr>
            <p:ph type="title"/>
          </p:nvPr>
        </p:nvSpPr>
        <p:spPr>
          <a:xfrm>
            <a:off x="117639" y="1610711"/>
            <a:ext cx="3899190" cy="1754326"/>
          </a:xfrm>
        </p:spPr>
        <p:txBody>
          <a:bodyPr/>
          <a:lstStyle/>
          <a:p>
            <a:pPr algn="l"/>
            <a:r>
              <a:rPr lang="en-GB" sz="5400" dirty="0">
                <a:latin typeface="+mj-lt"/>
              </a:rPr>
              <a:t>SARs</a:t>
            </a:r>
            <a:br>
              <a:rPr lang="en-GB" spc="-248" dirty="0">
                <a:latin typeface="+mj-lt"/>
              </a:rPr>
            </a:br>
            <a:endParaRPr lang="en-GB" dirty="0">
              <a:latin typeface="+mj-lt"/>
            </a:endParaRPr>
          </a:p>
        </p:txBody>
      </p:sp>
      <p:pic>
        <p:nvPicPr>
          <p:cNvPr id="13" name="Picture 2" descr="pexa-logo - AFCX">
            <a:extLst>
              <a:ext uri="{FF2B5EF4-FFF2-40B4-BE49-F238E27FC236}">
                <a16:creationId xmlns:a16="http://schemas.microsoft.com/office/drawing/2014/main" id="{1D3ABE8F-7840-7033-7F55-A1B5C2D5DD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45" b="11708"/>
          <a:stretch>
            <a:fillRect/>
          </a:stretch>
        </p:blipFill>
        <p:spPr bwMode="auto">
          <a:xfrm>
            <a:off x="254401" y="6310333"/>
            <a:ext cx="1626074" cy="516530"/>
          </a:xfrm>
          <a:prstGeom prst="rect">
            <a:avLst/>
          </a:prstGeom>
          <a:noFill/>
          <a:extLst>
            <a:ext uri="{909E8E84-426E-40DD-AFC4-6F175D3DCCD1}">
              <a14:hiddenFill xmlns:a14="http://schemas.microsoft.com/office/drawing/2010/main">
                <a:solidFill>
                  <a:srgbClr val="FFFFFF"/>
                </a:solidFill>
              </a14:hiddenFill>
            </a:ext>
          </a:extLst>
        </p:spPr>
      </p:pic>
      <p:pic>
        <p:nvPicPr>
          <p:cNvPr id="18" name="Logo White">
            <a:extLst>
              <a:ext uri="{FF2B5EF4-FFF2-40B4-BE49-F238E27FC236}">
                <a16:creationId xmlns:a16="http://schemas.microsoft.com/office/drawing/2014/main" id="{3A973859-F4A1-4D17-F148-C2AC1454F949}"/>
              </a:ext>
            </a:extLst>
          </p:cNvPr>
          <p:cNvPicPr>
            <a:picLocks noChangeAspect="1"/>
          </p:cNvPicPr>
          <p:nvPr/>
        </p:nvPicPr>
        <p:blipFill>
          <a:blip r:embed="rId4"/>
          <a:stretch>
            <a:fillRect/>
          </a:stretch>
        </p:blipFill>
        <p:spPr>
          <a:xfrm>
            <a:off x="221650" y="156658"/>
            <a:ext cx="2743438" cy="707197"/>
          </a:xfrm>
          <a:prstGeom prst="rect">
            <a:avLst/>
          </a:prstGeom>
        </p:spPr>
      </p:pic>
      <p:pic>
        <p:nvPicPr>
          <p:cNvPr id="19" name="Icon" descr="A light bulb in a circle&#10;&#10;Description automatically generated">
            <a:extLst>
              <a:ext uri="{FF2B5EF4-FFF2-40B4-BE49-F238E27FC236}">
                <a16:creationId xmlns:a16="http://schemas.microsoft.com/office/drawing/2014/main" id="{164538D5-75FA-D98A-CC4B-ED8CD3B7C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438" y="3297739"/>
            <a:ext cx="1352550" cy="1352550"/>
          </a:xfrm>
          <a:prstGeom prst="rect">
            <a:avLst/>
          </a:prstGeom>
        </p:spPr>
      </p:pic>
      <p:sp>
        <p:nvSpPr>
          <p:cNvPr id="21" name="TextBox 20">
            <a:extLst>
              <a:ext uri="{FF2B5EF4-FFF2-40B4-BE49-F238E27FC236}">
                <a16:creationId xmlns:a16="http://schemas.microsoft.com/office/drawing/2014/main" id="{C942F40E-320B-5CD6-F3B0-F1CB5DC351E8}"/>
              </a:ext>
            </a:extLst>
          </p:cNvPr>
          <p:cNvSpPr txBox="1"/>
          <p:nvPr/>
        </p:nvSpPr>
        <p:spPr>
          <a:xfrm>
            <a:off x="5286681" y="184665"/>
            <a:ext cx="6248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5B03F"/>
                </a:solidFill>
                <a:effectLst/>
                <a:uLnTx/>
                <a:uFillTx/>
                <a:latin typeface="Lato Black" panose="020F0A02020204030203" pitchFamily="34" charset="0"/>
              </a:rPr>
              <a:t>The National Crime Agency </a:t>
            </a:r>
          </a:p>
        </p:txBody>
      </p:sp>
      <p:sp>
        <p:nvSpPr>
          <p:cNvPr id="22" name="Rectangle: Diagonal Corners Rounded 21">
            <a:extLst>
              <a:ext uri="{FF2B5EF4-FFF2-40B4-BE49-F238E27FC236}">
                <a16:creationId xmlns:a16="http://schemas.microsoft.com/office/drawing/2014/main" id="{C4C374AB-6FDF-1848-58AB-EDC582B70970}"/>
              </a:ext>
            </a:extLst>
          </p:cNvPr>
          <p:cNvSpPr/>
          <p:nvPr/>
        </p:nvSpPr>
        <p:spPr>
          <a:xfrm>
            <a:off x="4956334" y="998049"/>
            <a:ext cx="6909094" cy="5046567"/>
          </a:xfrm>
          <a:prstGeom prst="round2Diag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ea typeface="Aptos" panose="020B0004020202020204" pitchFamily="34" charset="0"/>
                <a:cs typeface="Aptos" panose="020B0004020202020204" pitchFamily="34" charset="0"/>
              </a:rPr>
              <a:t>“</a:t>
            </a:r>
            <a:r>
              <a:rPr lang="en-GB" sz="2800" b="1" dirty="0">
                <a:solidFill>
                  <a:schemeClr val="bg1"/>
                </a:solidFill>
                <a:ea typeface="Aptos" panose="020B0004020202020204" pitchFamily="34" charset="0"/>
                <a:cs typeface="Aptos" panose="020B0004020202020204" pitchFamily="34" charset="0"/>
              </a:rPr>
              <a:t>SARs</a:t>
            </a:r>
            <a:r>
              <a:rPr lang="en-GB" sz="2800" dirty="0">
                <a:solidFill>
                  <a:schemeClr val="bg1"/>
                </a:solidFill>
                <a:ea typeface="Aptos" panose="020B0004020202020204" pitchFamily="34" charset="0"/>
                <a:cs typeface="Aptos" panose="020B0004020202020204" pitchFamily="34" charset="0"/>
              </a:rPr>
              <a:t> are a </a:t>
            </a:r>
            <a:r>
              <a:rPr lang="en-GB" sz="2800" b="1" dirty="0">
                <a:solidFill>
                  <a:srgbClr val="F5B03F"/>
                </a:solidFill>
                <a:latin typeface="+mj-lt"/>
                <a:ea typeface="Aptos" panose="020B0004020202020204" pitchFamily="34" charset="0"/>
                <a:cs typeface="Aptos" panose="020B0004020202020204" pitchFamily="34" charset="0"/>
              </a:rPr>
              <a:t>critical intelligence </a:t>
            </a:r>
            <a:r>
              <a:rPr lang="en-GB" sz="2800" dirty="0">
                <a:solidFill>
                  <a:schemeClr val="bg1"/>
                </a:solidFill>
                <a:ea typeface="Aptos" panose="020B0004020202020204" pitchFamily="34" charset="0"/>
                <a:cs typeface="Aptos" panose="020B0004020202020204" pitchFamily="34" charset="0"/>
              </a:rPr>
              <a:t>resource for law enforcement – they provide information like phone numbers, addresses, company details, investment activity, bank accounts and details of other assets. They have been instrumental in identifying sex offenders, fraud victims, murder suspects, missing persons, people traffickers, fugitives and terrorist financing.”</a:t>
            </a:r>
          </a:p>
        </p:txBody>
      </p:sp>
      <p:sp>
        <p:nvSpPr>
          <p:cNvPr id="24" name="TextBox 23">
            <a:extLst>
              <a:ext uri="{FF2B5EF4-FFF2-40B4-BE49-F238E27FC236}">
                <a16:creationId xmlns:a16="http://schemas.microsoft.com/office/drawing/2014/main" id="{143D9F2B-2563-3867-2EAD-1290CC295505}"/>
              </a:ext>
            </a:extLst>
          </p:cNvPr>
          <p:cNvSpPr txBox="1"/>
          <p:nvPr/>
        </p:nvSpPr>
        <p:spPr>
          <a:xfrm>
            <a:off x="5286681" y="6251253"/>
            <a:ext cx="6248400" cy="400110"/>
          </a:xfrm>
          <a:prstGeom prst="rect">
            <a:avLst/>
          </a:prstGeom>
          <a:noFill/>
        </p:spPr>
        <p:txBody>
          <a:bodyPr wrap="square">
            <a:spAutoFit/>
          </a:bodyPr>
          <a:lstStyle/>
          <a:p>
            <a:pPr algn="ctr"/>
            <a:r>
              <a:rPr lang="en-GB" sz="2000" dirty="0">
                <a:solidFill>
                  <a:schemeClr val="tx2"/>
                </a:solidFill>
                <a:effectLst/>
                <a:latin typeface="Lato Light" panose="020F0302020204030203" pitchFamily="34" charset="0"/>
                <a:ea typeface="Aptos" panose="020B0004020202020204" pitchFamily="34" charset="0"/>
                <a:cs typeface="Aptos" panose="020B0004020202020204" pitchFamily="34" charset="0"/>
              </a:rPr>
              <a:t> Vince O’Brien, Head of the UKFIU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A461D4-0F36-9291-9AD2-F5B670158372}"/>
            </a:ext>
          </a:extLst>
        </p:cNvPr>
        <p:cNvGrpSpPr/>
        <p:nvPr/>
      </p:nvGrpSpPr>
      <p:grpSpPr>
        <a:xfrm>
          <a:off x="0" y="0"/>
          <a:ext cx="0" cy="0"/>
          <a:chOff x="0" y="0"/>
          <a:chExt cx="0" cy="0"/>
        </a:xfrm>
      </p:grpSpPr>
      <p:sp>
        <p:nvSpPr>
          <p:cNvPr id="16" name="Orange Background">
            <a:extLst>
              <a:ext uri="{FF2B5EF4-FFF2-40B4-BE49-F238E27FC236}">
                <a16:creationId xmlns:a16="http://schemas.microsoft.com/office/drawing/2014/main" id="{BFC28C2A-EC6A-51B7-CB35-EFAD3593B951}"/>
              </a:ext>
            </a:extLst>
          </p:cNvPr>
          <p:cNvSpPr/>
          <p:nvPr/>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sp>
        <p:nvSpPr>
          <p:cNvPr id="60" name="Title">
            <a:extLst>
              <a:ext uri="{FF2B5EF4-FFF2-40B4-BE49-F238E27FC236}">
                <a16:creationId xmlns:a16="http://schemas.microsoft.com/office/drawing/2014/main" id="{75756AD6-2655-D9DD-FFC4-540625DB4254}"/>
              </a:ext>
            </a:extLst>
          </p:cNvPr>
          <p:cNvSpPr>
            <a:spLocks noGrp="1"/>
          </p:cNvSpPr>
          <p:nvPr>
            <p:ph type="title"/>
          </p:nvPr>
        </p:nvSpPr>
        <p:spPr>
          <a:xfrm>
            <a:off x="353166" y="1172321"/>
            <a:ext cx="3899190" cy="3139321"/>
          </a:xfrm>
        </p:spPr>
        <p:txBody>
          <a:bodyPr/>
          <a:lstStyle/>
          <a:p>
            <a:pPr algn="l"/>
            <a:r>
              <a:rPr lang="en-GB" sz="6600" dirty="0">
                <a:latin typeface="+mj-lt"/>
              </a:rPr>
              <a:t>Case Studies</a:t>
            </a:r>
            <a:br>
              <a:rPr lang="en-GB" sz="7200" spc="-248" dirty="0">
                <a:latin typeface="+mj-lt"/>
              </a:rPr>
            </a:br>
            <a:endParaRPr lang="en-GB" sz="7200" dirty="0">
              <a:latin typeface="+mj-lt"/>
            </a:endParaRPr>
          </a:p>
        </p:txBody>
      </p:sp>
      <p:pic>
        <p:nvPicPr>
          <p:cNvPr id="13" name="Picture 2" descr="pexa-logo - AFCX">
            <a:extLst>
              <a:ext uri="{FF2B5EF4-FFF2-40B4-BE49-F238E27FC236}">
                <a16:creationId xmlns:a16="http://schemas.microsoft.com/office/drawing/2014/main" id="{80E846D7-CABC-DAD7-356A-6F878003EA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45" b="11708"/>
          <a:stretch>
            <a:fillRect/>
          </a:stretch>
        </p:blipFill>
        <p:spPr bwMode="auto">
          <a:xfrm>
            <a:off x="254401" y="6310333"/>
            <a:ext cx="1626074" cy="516530"/>
          </a:xfrm>
          <a:prstGeom prst="rect">
            <a:avLst/>
          </a:prstGeom>
          <a:noFill/>
          <a:extLst>
            <a:ext uri="{909E8E84-426E-40DD-AFC4-6F175D3DCCD1}">
              <a14:hiddenFill xmlns:a14="http://schemas.microsoft.com/office/drawing/2010/main">
                <a:solidFill>
                  <a:srgbClr val="FFFFFF"/>
                </a:solidFill>
              </a14:hiddenFill>
            </a:ext>
          </a:extLst>
        </p:spPr>
      </p:pic>
      <p:pic>
        <p:nvPicPr>
          <p:cNvPr id="18" name="Logo White">
            <a:extLst>
              <a:ext uri="{FF2B5EF4-FFF2-40B4-BE49-F238E27FC236}">
                <a16:creationId xmlns:a16="http://schemas.microsoft.com/office/drawing/2014/main" id="{78342148-37EA-451C-0DE9-147CF836DD31}"/>
              </a:ext>
            </a:extLst>
          </p:cNvPr>
          <p:cNvPicPr>
            <a:picLocks noChangeAspect="1"/>
          </p:cNvPicPr>
          <p:nvPr/>
        </p:nvPicPr>
        <p:blipFill>
          <a:blip r:embed="rId4"/>
          <a:stretch>
            <a:fillRect/>
          </a:stretch>
        </p:blipFill>
        <p:spPr>
          <a:xfrm>
            <a:off x="221650" y="156658"/>
            <a:ext cx="2743438" cy="707197"/>
          </a:xfrm>
          <a:prstGeom prst="rect">
            <a:avLst/>
          </a:prstGeom>
        </p:spPr>
      </p:pic>
      <p:pic>
        <p:nvPicPr>
          <p:cNvPr id="19" name="Icon" descr="A light bulb in a circle&#10;&#10;Description automatically generated">
            <a:extLst>
              <a:ext uri="{FF2B5EF4-FFF2-40B4-BE49-F238E27FC236}">
                <a16:creationId xmlns:a16="http://schemas.microsoft.com/office/drawing/2014/main" id="{906DC71D-202E-FBA7-241E-9DF5275B4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438" y="3297739"/>
            <a:ext cx="1352550" cy="1352550"/>
          </a:xfrm>
          <a:prstGeom prst="rect">
            <a:avLst/>
          </a:prstGeom>
        </p:spPr>
      </p:pic>
      <p:sp>
        <p:nvSpPr>
          <p:cNvPr id="7" name="TextBox 6">
            <a:extLst>
              <a:ext uri="{FF2B5EF4-FFF2-40B4-BE49-F238E27FC236}">
                <a16:creationId xmlns:a16="http://schemas.microsoft.com/office/drawing/2014/main" id="{ADF1B300-E1A3-351F-A0A6-58E3C3429500}"/>
              </a:ext>
            </a:extLst>
          </p:cNvPr>
          <p:cNvSpPr txBox="1"/>
          <p:nvPr/>
        </p:nvSpPr>
        <p:spPr>
          <a:xfrm>
            <a:off x="4966628" y="156658"/>
            <a:ext cx="7014016" cy="4154984"/>
          </a:xfrm>
          <a:prstGeom prst="rect">
            <a:avLst/>
          </a:prstGeom>
          <a:noFill/>
        </p:spPr>
        <p:txBody>
          <a:bodyPr wrap="square">
            <a:spAutoFit/>
          </a:bodyPr>
          <a:lstStyle/>
          <a:p>
            <a:pPr marL="0" indent="0">
              <a:buNone/>
            </a:pPr>
            <a:r>
              <a:rPr lang="en-GB" sz="2200" b="0" i="0" dirty="0">
                <a:solidFill>
                  <a:schemeClr val="tx2"/>
                </a:solidFill>
                <a:effectLst/>
              </a:rPr>
              <a:t>Customer A was an airline pilot, whose remortgage completed, and surplus funds were sent to their bank account as normal. They didn't receive the money, and they were extremely persistent in calling chasing the whereabouts of the funds a few times per day.</a:t>
            </a:r>
          </a:p>
          <a:p>
            <a:pPr marL="0" indent="0">
              <a:buNone/>
            </a:pPr>
            <a:endParaRPr lang="en-GB" sz="2200" b="0" i="0" dirty="0">
              <a:solidFill>
                <a:schemeClr val="tx2"/>
              </a:solidFill>
              <a:effectLst/>
            </a:endParaRPr>
          </a:p>
          <a:p>
            <a:pPr marL="0" indent="0">
              <a:buNone/>
            </a:pPr>
            <a:r>
              <a:rPr lang="en-GB" sz="2200" b="0" i="0" dirty="0">
                <a:solidFill>
                  <a:schemeClr val="tx2"/>
                </a:solidFill>
                <a:effectLst/>
              </a:rPr>
              <a:t>Customer A's bank subsequently contacted us to say they had rejected the funds into the customer's account 'in accordance with their internal policy' and because of 'an extremely sensitive manner'. This coincided with Customer A's phone calls to Optima suddenly stopping.  </a:t>
            </a:r>
          </a:p>
        </p:txBody>
      </p:sp>
      <p:sp>
        <p:nvSpPr>
          <p:cNvPr id="9" name="Rectangle: Diagonal Corners Rounded 8">
            <a:extLst>
              <a:ext uri="{FF2B5EF4-FFF2-40B4-BE49-F238E27FC236}">
                <a16:creationId xmlns:a16="http://schemas.microsoft.com/office/drawing/2014/main" id="{9249BF82-1BD5-1B4C-B0FE-35E3396D0264}"/>
              </a:ext>
            </a:extLst>
          </p:cNvPr>
          <p:cNvSpPr/>
          <p:nvPr/>
        </p:nvSpPr>
        <p:spPr>
          <a:xfrm>
            <a:off x="5113908" y="4650289"/>
            <a:ext cx="6719455" cy="2051053"/>
          </a:xfrm>
          <a:prstGeom prst="round2DiagRect">
            <a:avLst/>
          </a:prstGeom>
          <a:solidFill>
            <a:srgbClr val="F5B03F"/>
          </a:solidFill>
          <a:ln>
            <a:solidFill>
              <a:srgbClr val="F5B0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rgbClr val="004F79"/>
                </a:solidFill>
                <a:latin typeface="+mj-lt"/>
                <a:ea typeface="+mj-ea"/>
                <a:cs typeface="Tahoma"/>
              </a:rPr>
              <a:t>Note: </a:t>
            </a:r>
          </a:p>
          <a:p>
            <a:pPr marL="742950" lvl="1" indent="-285750">
              <a:buFont typeface="Arial" panose="020B0604020202020204" pitchFamily="34" charset="0"/>
              <a:buChar char="•"/>
            </a:pPr>
            <a:r>
              <a:rPr lang="en-GB" b="1" dirty="0">
                <a:solidFill>
                  <a:srgbClr val="004F79"/>
                </a:solidFill>
                <a:latin typeface="+mj-lt"/>
                <a:ea typeface="+mj-ea"/>
                <a:cs typeface="Tahoma"/>
              </a:rPr>
              <a:t>A suspicion doesn’t just have to be about source of funds</a:t>
            </a:r>
          </a:p>
          <a:p>
            <a:pPr marL="742950" lvl="1" indent="-285750">
              <a:buFont typeface="Arial" panose="020B0604020202020204" pitchFamily="34" charset="0"/>
              <a:buChar char="•"/>
            </a:pPr>
            <a:r>
              <a:rPr lang="en-GB" b="1" dirty="0">
                <a:solidFill>
                  <a:srgbClr val="004F79"/>
                </a:solidFill>
                <a:latin typeface="+mj-lt"/>
                <a:ea typeface="+mj-ea"/>
                <a:cs typeface="Tahoma"/>
              </a:rPr>
              <a:t>Sudden change in behaviour </a:t>
            </a:r>
          </a:p>
          <a:p>
            <a:pPr marL="742950" lvl="1" indent="-285750">
              <a:buFont typeface="Arial" panose="020B0604020202020204" pitchFamily="34" charset="0"/>
              <a:buChar char="•"/>
            </a:pPr>
            <a:r>
              <a:rPr lang="en-GB" b="1" dirty="0">
                <a:solidFill>
                  <a:srgbClr val="004F79"/>
                </a:solidFill>
                <a:latin typeface="+mj-lt"/>
                <a:ea typeface="+mj-ea"/>
                <a:cs typeface="Tahoma"/>
              </a:rPr>
              <a:t>Bank’s wording suggests potential criminal activity</a:t>
            </a:r>
          </a:p>
          <a:p>
            <a:pPr marL="742950" lvl="1" indent="-285750">
              <a:buFont typeface="Arial" panose="020B0604020202020204" pitchFamily="34" charset="0"/>
              <a:buChar char="•"/>
            </a:pPr>
            <a:r>
              <a:rPr lang="en-GB" b="1" dirty="0">
                <a:solidFill>
                  <a:srgbClr val="004F79"/>
                </a:solidFill>
                <a:latin typeface="+mj-lt"/>
                <a:ea typeface="+mj-ea"/>
                <a:cs typeface="Tahoma"/>
              </a:rPr>
              <a:t>Customer’s occupation would make them high risk for criminal activity  </a:t>
            </a:r>
          </a:p>
        </p:txBody>
      </p:sp>
      <p:pic>
        <p:nvPicPr>
          <p:cNvPr id="10" name="Graphic 9" descr="Pilot male with solid fill">
            <a:extLst>
              <a:ext uri="{FF2B5EF4-FFF2-40B4-BE49-F238E27FC236}">
                <a16:creationId xmlns:a16="http://schemas.microsoft.com/office/drawing/2014/main" id="{EE7621AB-2362-51B9-BDDA-7E256777B0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0096" y="4878166"/>
            <a:ext cx="1615025" cy="1615025"/>
          </a:xfrm>
          <a:prstGeom prst="rect">
            <a:avLst/>
          </a:prstGeom>
        </p:spPr>
      </p:pic>
    </p:spTree>
    <p:extLst>
      <p:ext uri="{BB962C8B-B14F-4D97-AF65-F5344CB8AC3E}">
        <p14:creationId xmlns:p14="http://schemas.microsoft.com/office/powerpoint/2010/main" val="61098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4433" y="260351"/>
            <a:ext cx="6527800" cy="1143000"/>
          </a:xfrm>
        </p:spPr>
        <p:txBody>
          <a:bodyPr wrap="square" anchor="ctr">
            <a:normAutofit/>
          </a:bodyPr>
          <a:lstStyle/>
          <a:p>
            <a:pPr eaLnBrk="1" hangingPunct="1"/>
            <a:r>
              <a:rPr lang="en-GB"/>
              <a:t>To cover</a:t>
            </a:r>
          </a:p>
        </p:txBody>
      </p:sp>
      <p:sp>
        <p:nvSpPr>
          <p:cNvPr id="4099" name="Rectangle 3"/>
          <p:cNvSpPr>
            <a:spLocks noGrp="1" noChangeArrowheads="1"/>
          </p:cNvSpPr>
          <p:nvPr>
            <p:ph sz="half" idx="1"/>
          </p:nvPr>
        </p:nvSpPr>
        <p:spPr>
          <a:xfrm>
            <a:off x="239349" y="1700809"/>
            <a:ext cx="11617291" cy="4896841"/>
          </a:xfrm>
        </p:spPr>
        <p:txBody>
          <a:bodyPr wrap="square" anchor="t">
            <a:normAutofit/>
          </a:bodyPr>
          <a:lstStyle/>
          <a:p>
            <a:pPr eaLnBrk="1" hangingPunct="1">
              <a:lnSpc>
                <a:spcPct val="90000"/>
              </a:lnSpc>
            </a:pPr>
            <a:r>
              <a:rPr lang="en-GB" sz="3200" dirty="0"/>
              <a:t>Overview of AML supervision in the last year</a:t>
            </a:r>
          </a:p>
          <a:p>
            <a:pPr eaLnBrk="1" hangingPunct="1">
              <a:lnSpc>
                <a:spcPct val="90000"/>
              </a:lnSpc>
            </a:pPr>
            <a:endParaRPr lang="en-GB" sz="3200" dirty="0"/>
          </a:p>
          <a:p>
            <a:pPr eaLnBrk="1" hangingPunct="1">
              <a:lnSpc>
                <a:spcPct val="90000"/>
              </a:lnSpc>
            </a:pPr>
            <a:r>
              <a:rPr lang="en-GB" sz="3200" dirty="0"/>
              <a:t>Trends in AML supervision and AML enforcement</a:t>
            </a:r>
          </a:p>
          <a:p>
            <a:pPr eaLnBrk="1" hangingPunct="1">
              <a:lnSpc>
                <a:spcPct val="90000"/>
              </a:lnSpc>
            </a:pPr>
            <a:endParaRPr lang="en-GB" sz="3200" dirty="0"/>
          </a:p>
          <a:p>
            <a:pPr eaLnBrk="1" hangingPunct="1">
              <a:lnSpc>
                <a:spcPct val="90000"/>
              </a:lnSpc>
            </a:pPr>
            <a:r>
              <a:rPr lang="en-GB" sz="3200" dirty="0"/>
              <a:t>Our next thematic! </a:t>
            </a:r>
          </a:p>
          <a:p>
            <a:pPr eaLnBrk="1" hangingPunct="1">
              <a:lnSpc>
                <a:spcPct val="90000"/>
              </a:lnSpc>
            </a:pPr>
            <a:endParaRPr lang="en-GB" sz="3200" dirty="0"/>
          </a:p>
          <a:p>
            <a:pPr eaLnBrk="1" hangingPunct="1">
              <a:lnSpc>
                <a:spcPct val="90000"/>
              </a:lnSpc>
            </a:pPr>
            <a:r>
              <a:rPr lang="en-GB" sz="3200" dirty="0"/>
              <a:t>The importance of AML controls in preventing money laundering </a:t>
            </a:r>
          </a:p>
        </p:txBody>
      </p:sp>
      <p:pic>
        <p:nvPicPr>
          <p:cNvPr id="4" name="Picture 2" descr="Drum">
            <a:extLst>
              <a:ext uri="{FF2B5EF4-FFF2-40B4-BE49-F238E27FC236}">
                <a16:creationId xmlns:a16="http://schemas.microsoft.com/office/drawing/2014/main" id="{74F5BA3E-F8B7-77EF-9242-E98D66176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819" y="3719434"/>
            <a:ext cx="859588" cy="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1669E8-D280-3F82-0F23-8FA146CEBAB9}"/>
            </a:ext>
          </a:extLst>
        </p:cNvPr>
        <p:cNvGrpSpPr/>
        <p:nvPr/>
      </p:nvGrpSpPr>
      <p:grpSpPr>
        <a:xfrm>
          <a:off x="0" y="0"/>
          <a:ext cx="0" cy="0"/>
          <a:chOff x="0" y="0"/>
          <a:chExt cx="0" cy="0"/>
        </a:xfrm>
      </p:grpSpPr>
      <p:pic>
        <p:nvPicPr>
          <p:cNvPr id="2" name="Picture 1" descr="Not Impressed Chicken">
            <a:extLst>
              <a:ext uri="{FF2B5EF4-FFF2-40B4-BE49-F238E27FC236}">
                <a16:creationId xmlns:a16="http://schemas.microsoft.com/office/drawing/2014/main" id="{2C6226DD-807E-2E35-FC93-0A0B7D39DA0C}"/>
              </a:ext>
            </a:extLst>
          </p:cNvPr>
          <p:cNvPicPr>
            <a:picLocks noChangeAspect="1"/>
          </p:cNvPicPr>
          <p:nvPr/>
        </p:nvPicPr>
        <p:blipFill>
          <a:blip r:embed="rId3">
            <a:extLst>
              <a:ext uri="{28A0092B-C50C-407E-A947-70E740481C1C}">
                <a14:useLocalDpi xmlns:a14="http://schemas.microsoft.com/office/drawing/2010/main" val="0"/>
              </a:ext>
            </a:extLst>
          </a:blip>
          <a:srcRect b="27047"/>
          <a:stretch>
            <a:fillRect/>
          </a:stretch>
        </p:blipFill>
        <p:spPr>
          <a:xfrm>
            <a:off x="2594747" y="4078483"/>
            <a:ext cx="3810000" cy="2779517"/>
          </a:xfrm>
          <a:prstGeom prst="rect">
            <a:avLst/>
          </a:prstGeom>
        </p:spPr>
      </p:pic>
      <p:sp>
        <p:nvSpPr>
          <p:cNvPr id="16" name="Orange Background">
            <a:extLst>
              <a:ext uri="{FF2B5EF4-FFF2-40B4-BE49-F238E27FC236}">
                <a16:creationId xmlns:a16="http://schemas.microsoft.com/office/drawing/2014/main" id="{7BF1144B-BD29-AB65-1AAB-6122C00B9701}"/>
              </a:ext>
            </a:extLst>
          </p:cNvPr>
          <p:cNvSpPr/>
          <p:nvPr/>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sp>
        <p:nvSpPr>
          <p:cNvPr id="60" name="Title">
            <a:extLst>
              <a:ext uri="{FF2B5EF4-FFF2-40B4-BE49-F238E27FC236}">
                <a16:creationId xmlns:a16="http://schemas.microsoft.com/office/drawing/2014/main" id="{B4A54851-C982-43B1-A923-5CBF00F7231C}"/>
              </a:ext>
            </a:extLst>
          </p:cNvPr>
          <p:cNvSpPr>
            <a:spLocks noGrp="1"/>
          </p:cNvSpPr>
          <p:nvPr>
            <p:ph type="title"/>
          </p:nvPr>
        </p:nvSpPr>
        <p:spPr>
          <a:xfrm>
            <a:off x="353166" y="1172321"/>
            <a:ext cx="3899190" cy="3139321"/>
          </a:xfrm>
        </p:spPr>
        <p:txBody>
          <a:bodyPr/>
          <a:lstStyle/>
          <a:p>
            <a:pPr algn="l"/>
            <a:r>
              <a:rPr lang="en-GB" sz="6600" dirty="0">
                <a:latin typeface="+mj-lt"/>
              </a:rPr>
              <a:t>Case Studies</a:t>
            </a:r>
            <a:br>
              <a:rPr lang="en-GB" sz="7200" spc="-248" dirty="0">
                <a:latin typeface="+mj-lt"/>
              </a:rPr>
            </a:br>
            <a:endParaRPr lang="en-GB" sz="7200" dirty="0">
              <a:latin typeface="+mj-lt"/>
            </a:endParaRPr>
          </a:p>
        </p:txBody>
      </p:sp>
      <p:pic>
        <p:nvPicPr>
          <p:cNvPr id="13" name="Picture 2" descr="pexa-logo - AFCX">
            <a:extLst>
              <a:ext uri="{FF2B5EF4-FFF2-40B4-BE49-F238E27FC236}">
                <a16:creationId xmlns:a16="http://schemas.microsoft.com/office/drawing/2014/main" id="{43FCF86A-20AE-3140-9BD3-FAD474D492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045" b="11708"/>
          <a:stretch>
            <a:fillRect/>
          </a:stretch>
        </p:blipFill>
        <p:spPr bwMode="auto">
          <a:xfrm>
            <a:off x="254401" y="6310333"/>
            <a:ext cx="1626074" cy="516530"/>
          </a:xfrm>
          <a:prstGeom prst="rect">
            <a:avLst/>
          </a:prstGeom>
          <a:noFill/>
          <a:extLst>
            <a:ext uri="{909E8E84-426E-40DD-AFC4-6F175D3DCCD1}">
              <a14:hiddenFill xmlns:a14="http://schemas.microsoft.com/office/drawing/2010/main">
                <a:solidFill>
                  <a:srgbClr val="FFFFFF"/>
                </a:solidFill>
              </a14:hiddenFill>
            </a:ext>
          </a:extLst>
        </p:spPr>
      </p:pic>
      <p:pic>
        <p:nvPicPr>
          <p:cNvPr id="18" name="Logo White">
            <a:extLst>
              <a:ext uri="{FF2B5EF4-FFF2-40B4-BE49-F238E27FC236}">
                <a16:creationId xmlns:a16="http://schemas.microsoft.com/office/drawing/2014/main" id="{4745DFE5-FB7A-9F7F-ED89-5E49B86D50A3}"/>
              </a:ext>
            </a:extLst>
          </p:cNvPr>
          <p:cNvPicPr>
            <a:picLocks noChangeAspect="1"/>
          </p:cNvPicPr>
          <p:nvPr/>
        </p:nvPicPr>
        <p:blipFill>
          <a:blip r:embed="rId5"/>
          <a:stretch>
            <a:fillRect/>
          </a:stretch>
        </p:blipFill>
        <p:spPr>
          <a:xfrm>
            <a:off x="221650" y="156658"/>
            <a:ext cx="2743438" cy="707197"/>
          </a:xfrm>
          <a:prstGeom prst="rect">
            <a:avLst/>
          </a:prstGeom>
        </p:spPr>
      </p:pic>
      <p:pic>
        <p:nvPicPr>
          <p:cNvPr id="19" name="Icon" descr="A light bulb in a circle&#10;&#10;Description automatically generated">
            <a:extLst>
              <a:ext uri="{FF2B5EF4-FFF2-40B4-BE49-F238E27FC236}">
                <a16:creationId xmlns:a16="http://schemas.microsoft.com/office/drawing/2014/main" id="{2FB7B925-3C9E-03D4-546A-121FCC6D44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438" y="3297739"/>
            <a:ext cx="1352550" cy="1352550"/>
          </a:xfrm>
          <a:prstGeom prst="rect">
            <a:avLst/>
          </a:prstGeom>
        </p:spPr>
      </p:pic>
      <p:sp>
        <p:nvSpPr>
          <p:cNvPr id="7" name="TextBox 6">
            <a:extLst>
              <a:ext uri="{FF2B5EF4-FFF2-40B4-BE49-F238E27FC236}">
                <a16:creationId xmlns:a16="http://schemas.microsoft.com/office/drawing/2014/main" id="{1216C291-6872-1128-4826-39F9279D3094}"/>
              </a:ext>
            </a:extLst>
          </p:cNvPr>
          <p:cNvSpPr txBox="1"/>
          <p:nvPr/>
        </p:nvSpPr>
        <p:spPr>
          <a:xfrm>
            <a:off x="5264376" y="468773"/>
            <a:ext cx="7014016" cy="3816429"/>
          </a:xfrm>
          <a:prstGeom prst="rect">
            <a:avLst/>
          </a:prstGeom>
          <a:noFill/>
        </p:spPr>
        <p:txBody>
          <a:bodyPr wrap="square">
            <a:spAutoFit/>
          </a:bodyPr>
          <a:lstStyle/>
          <a:p>
            <a:pPr marL="0" indent="0">
              <a:buNone/>
            </a:pPr>
            <a:r>
              <a:rPr lang="en-GB" sz="2200" b="0" i="0" dirty="0">
                <a:solidFill>
                  <a:schemeClr val="tx2"/>
                </a:solidFill>
                <a:effectLst/>
              </a:rPr>
              <a:t>Customer B's balance due to their existing lender suddenly reduced by £40k between redemption statements, which resulted in the creation of a surplus to be paid to the customer upon completion (where previously there hadn't been one). </a:t>
            </a:r>
          </a:p>
          <a:p>
            <a:pPr marL="0" indent="0">
              <a:buNone/>
            </a:pPr>
            <a:endParaRPr lang="en-GB" sz="2200" b="0" i="0" dirty="0">
              <a:solidFill>
                <a:schemeClr val="tx2"/>
              </a:solidFill>
              <a:effectLst/>
            </a:endParaRPr>
          </a:p>
          <a:p>
            <a:pPr marL="0" indent="0">
              <a:buNone/>
            </a:pPr>
            <a:r>
              <a:rPr lang="en-GB" sz="2200" b="0" i="0" dirty="0">
                <a:solidFill>
                  <a:schemeClr val="tx2"/>
                </a:solidFill>
                <a:effectLst/>
              </a:rPr>
              <a:t>When asked about this, the customer said that their brother owed them some money and had paid £40k directly to the EXL to clear the debt. </a:t>
            </a:r>
          </a:p>
          <a:p>
            <a:pPr marL="0" indent="0">
              <a:buNone/>
            </a:pPr>
            <a:r>
              <a:rPr lang="en-GB" sz="2200" b="0" i="0" dirty="0">
                <a:solidFill>
                  <a:schemeClr val="tx2"/>
                </a:solidFill>
                <a:effectLst/>
              </a:rPr>
              <a:t>The customer refused to provide any further information or any proof of the payment.</a:t>
            </a:r>
          </a:p>
        </p:txBody>
      </p:sp>
      <p:sp>
        <p:nvSpPr>
          <p:cNvPr id="9" name="Rectangle: Diagonal Corners Rounded 8">
            <a:extLst>
              <a:ext uri="{FF2B5EF4-FFF2-40B4-BE49-F238E27FC236}">
                <a16:creationId xmlns:a16="http://schemas.microsoft.com/office/drawing/2014/main" id="{DC28AA2B-49BD-0C8F-01C8-4B1E0BA195BA}"/>
              </a:ext>
            </a:extLst>
          </p:cNvPr>
          <p:cNvSpPr/>
          <p:nvPr/>
        </p:nvSpPr>
        <p:spPr>
          <a:xfrm>
            <a:off x="5670606" y="4650289"/>
            <a:ext cx="6162757" cy="1847493"/>
          </a:xfrm>
          <a:prstGeom prst="round2DiagRect">
            <a:avLst/>
          </a:prstGeom>
          <a:solidFill>
            <a:srgbClr val="F5B03F"/>
          </a:solidFill>
          <a:ln>
            <a:solidFill>
              <a:srgbClr val="F5B0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indent="-457200"/>
            <a:r>
              <a:rPr lang="en-GB" b="1" dirty="0">
                <a:solidFill>
                  <a:srgbClr val="004F79"/>
                </a:solidFill>
                <a:latin typeface="+mj-lt"/>
                <a:ea typeface="+mj-ea"/>
                <a:cs typeface="Tahoma"/>
              </a:rPr>
              <a:t>NOTE: </a:t>
            </a:r>
          </a:p>
          <a:p>
            <a:pPr marL="742950" lvl="1" indent="-285750">
              <a:buFont typeface="Arial" panose="020B0604020202020204" pitchFamily="34" charset="0"/>
              <a:buChar char="•"/>
            </a:pPr>
            <a:r>
              <a:rPr lang="en-GB" b="1" dirty="0">
                <a:solidFill>
                  <a:srgbClr val="004F79"/>
                </a:solidFill>
                <a:latin typeface="+mj-lt"/>
                <a:ea typeface="+mj-ea"/>
                <a:cs typeface="Tahoma"/>
              </a:rPr>
              <a:t>It was only after we requested source of funds evidence that the shortfall suddenly disappeared </a:t>
            </a:r>
          </a:p>
          <a:p>
            <a:pPr marL="742950" lvl="1" indent="-285750">
              <a:buFont typeface="Arial" panose="020B0604020202020204" pitchFamily="34" charset="0"/>
              <a:buChar char="•"/>
            </a:pPr>
            <a:r>
              <a:rPr lang="en-GB" b="1" dirty="0">
                <a:solidFill>
                  <a:srgbClr val="004F79"/>
                </a:solidFill>
                <a:latin typeface="+mj-lt"/>
                <a:ea typeface="+mj-ea"/>
                <a:cs typeface="Tahoma"/>
              </a:rPr>
              <a:t>Payment made by a third party </a:t>
            </a:r>
          </a:p>
          <a:p>
            <a:pPr marL="742950" lvl="1" indent="-285750">
              <a:buFont typeface="Arial" panose="020B0604020202020204" pitchFamily="34" charset="0"/>
              <a:buChar char="•"/>
            </a:pPr>
            <a:r>
              <a:rPr lang="en-GB" b="1" dirty="0">
                <a:solidFill>
                  <a:srgbClr val="004F79"/>
                </a:solidFill>
                <a:latin typeface="+mj-lt"/>
                <a:ea typeface="+mj-ea"/>
                <a:cs typeface="Tahoma"/>
              </a:rPr>
              <a:t>Customer refusing to co-operate and answer questions/provide evidence.</a:t>
            </a:r>
          </a:p>
        </p:txBody>
      </p:sp>
    </p:spTree>
    <p:extLst>
      <p:ext uri="{BB962C8B-B14F-4D97-AF65-F5344CB8AC3E}">
        <p14:creationId xmlns:p14="http://schemas.microsoft.com/office/powerpoint/2010/main" val="817138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B12BF1-C212-BF7F-DC70-3AE54D85A5C7}"/>
            </a:ext>
          </a:extLst>
        </p:cNvPr>
        <p:cNvGrpSpPr/>
        <p:nvPr/>
      </p:nvGrpSpPr>
      <p:grpSpPr>
        <a:xfrm>
          <a:off x="0" y="0"/>
          <a:ext cx="0" cy="0"/>
          <a:chOff x="0" y="0"/>
          <a:chExt cx="0" cy="0"/>
        </a:xfrm>
      </p:grpSpPr>
      <p:sp>
        <p:nvSpPr>
          <p:cNvPr id="16" name="Orange Background">
            <a:extLst>
              <a:ext uri="{FF2B5EF4-FFF2-40B4-BE49-F238E27FC236}">
                <a16:creationId xmlns:a16="http://schemas.microsoft.com/office/drawing/2014/main" id="{EC2332B7-CC3C-59BE-5633-85390C3AA855}"/>
              </a:ext>
            </a:extLst>
          </p:cNvPr>
          <p:cNvSpPr/>
          <p:nvPr/>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sp>
        <p:nvSpPr>
          <p:cNvPr id="60" name="Title">
            <a:extLst>
              <a:ext uri="{FF2B5EF4-FFF2-40B4-BE49-F238E27FC236}">
                <a16:creationId xmlns:a16="http://schemas.microsoft.com/office/drawing/2014/main" id="{1DB0B8AE-58FD-9F2F-50BC-B2ECC8ED453D}"/>
              </a:ext>
            </a:extLst>
          </p:cNvPr>
          <p:cNvSpPr>
            <a:spLocks noGrp="1"/>
          </p:cNvSpPr>
          <p:nvPr>
            <p:ph type="title"/>
          </p:nvPr>
        </p:nvSpPr>
        <p:spPr>
          <a:xfrm>
            <a:off x="353166" y="1172321"/>
            <a:ext cx="3899190" cy="3139321"/>
          </a:xfrm>
        </p:spPr>
        <p:txBody>
          <a:bodyPr/>
          <a:lstStyle/>
          <a:p>
            <a:pPr algn="l"/>
            <a:r>
              <a:rPr lang="en-GB" sz="6600" dirty="0">
                <a:latin typeface="+mj-lt"/>
              </a:rPr>
              <a:t>Case Studies</a:t>
            </a:r>
            <a:br>
              <a:rPr lang="en-GB" sz="7200" spc="-248" dirty="0">
                <a:latin typeface="+mj-lt"/>
              </a:rPr>
            </a:br>
            <a:endParaRPr lang="en-GB" sz="7200" dirty="0">
              <a:latin typeface="+mj-lt"/>
            </a:endParaRPr>
          </a:p>
        </p:txBody>
      </p:sp>
      <p:pic>
        <p:nvPicPr>
          <p:cNvPr id="13" name="Picture 2" descr="pexa-logo - AFCX">
            <a:extLst>
              <a:ext uri="{FF2B5EF4-FFF2-40B4-BE49-F238E27FC236}">
                <a16:creationId xmlns:a16="http://schemas.microsoft.com/office/drawing/2014/main" id="{AF18FE5B-0A53-86DA-7FB9-7830DAB150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45" b="11708"/>
          <a:stretch>
            <a:fillRect/>
          </a:stretch>
        </p:blipFill>
        <p:spPr bwMode="auto">
          <a:xfrm>
            <a:off x="254401" y="6310333"/>
            <a:ext cx="1626074" cy="516530"/>
          </a:xfrm>
          <a:prstGeom prst="rect">
            <a:avLst/>
          </a:prstGeom>
          <a:noFill/>
          <a:extLst>
            <a:ext uri="{909E8E84-426E-40DD-AFC4-6F175D3DCCD1}">
              <a14:hiddenFill xmlns:a14="http://schemas.microsoft.com/office/drawing/2010/main">
                <a:solidFill>
                  <a:srgbClr val="FFFFFF"/>
                </a:solidFill>
              </a14:hiddenFill>
            </a:ext>
          </a:extLst>
        </p:spPr>
      </p:pic>
      <p:pic>
        <p:nvPicPr>
          <p:cNvPr id="18" name="Logo White">
            <a:extLst>
              <a:ext uri="{FF2B5EF4-FFF2-40B4-BE49-F238E27FC236}">
                <a16:creationId xmlns:a16="http://schemas.microsoft.com/office/drawing/2014/main" id="{C2E3469A-B68A-1CED-B64D-7FC94CF08FC5}"/>
              </a:ext>
            </a:extLst>
          </p:cNvPr>
          <p:cNvPicPr>
            <a:picLocks noChangeAspect="1"/>
          </p:cNvPicPr>
          <p:nvPr/>
        </p:nvPicPr>
        <p:blipFill>
          <a:blip r:embed="rId4"/>
          <a:stretch>
            <a:fillRect/>
          </a:stretch>
        </p:blipFill>
        <p:spPr>
          <a:xfrm>
            <a:off x="221650" y="156658"/>
            <a:ext cx="2743438" cy="707197"/>
          </a:xfrm>
          <a:prstGeom prst="rect">
            <a:avLst/>
          </a:prstGeom>
        </p:spPr>
      </p:pic>
      <p:pic>
        <p:nvPicPr>
          <p:cNvPr id="19" name="Icon" descr="A light bulb in a circle&#10;&#10;Description automatically generated">
            <a:extLst>
              <a:ext uri="{FF2B5EF4-FFF2-40B4-BE49-F238E27FC236}">
                <a16:creationId xmlns:a16="http://schemas.microsoft.com/office/drawing/2014/main" id="{E46ED065-0494-C0D9-B252-1E55ECAF6F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438" y="3297739"/>
            <a:ext cx="1352550" cy="1352550"/>
          </a:xfrm>
          <a:prstGeom prst="rect">
            <a:avLst/>
          </a:prstGeom>
        </p:spPr>
      </p:pic>
      <p:sp>
        <p:nvSpPr>
          <p:cNvPr id="7" name="TextBox 6">
            <a:extLst>
              <a:ext uri="{FF2B5EF4-FFF2-40B4-BE49-F238E27FC236}">
                <a16:creationId xmlns:a16="http://schemas.microsoft.com/office/drawing/2014/main" id="{7FDA9AD6-AC35-1CDE-7993-8A42563FB954}"/>
              </a:ext>
            </a:extLst>
          </p:cNvPr>
          <p:cNvSpPr txBox="1"/>
          <p:nvPr/>
        </p:nvSpPr>
        <p:spPr>
          <a:xfrm>
            <a:off x="5264376" y="468773"/>
            <a:ext cx="7014016" cy="3816429"/>
          </a:xfrm>
          <a:prstGeom prst="rect">
            <a:avLst/>
          </a:prstGeom>
          <a:noFill/>
        </p:spPr>
        <p:txBody>
          <a:bodyPr wrap="square">
            <a:spAutoFit/>
          </a:bodyPr>
          <a:lstStyle/>
          <a:p>
            <a:pPr marL="0" indent="0">
              <a:buNone/>
            </a:pPr>
            <a:r>
              <a:rPr lang="en-GB" sz="2200" b="0" i="0" dirty="0">
                <a:solidFill>
                  <a:schemeClr val="tx2"/>
                </a:solidFill>
                <a:effectLst/>
              </a:rPr>
              <a:t>Customer E provided bank statements to evidence the source of funds for a shortfall payment of £20k. The bank statements showed that the £20k was entirely comprised of 28 different incoming payments from different people into their bank account. </a:t>
            </a:r>
          </a:p>
          <a:p>
            <a:pPr marL="0" indent="0">
              <a:buNone/>
            </a:pPr>
            <a:endParaRPr lang="en-GB" sz="2200" b="0" i="0" dirty="0">
              <a:solidFill>
                <a:schemeClr val="tx2"/>
              </a:solidFill>
              <a:effectLst/>
            </a:endParaRPr>
          </a:p>
          <a:p>
            <a:pPr marL="0" indent="0">
              <a:buNone/>
            </a:pPr>
            <a:r>
              <a:rPr lang="en-GB" sz="2200" b="0" i="0" dirty="0">
                <a:solidFill>
                  <a:schemeClr val="tx2"/>
                </a:solidFill>
                <a:effectLst/>
              </a:rPr>
              <a:t>The customer explained that they often loaned money to friends, and they had recalled any unpaid debts in order to pay the shortfall. It was noted that Customer E's occupation was a machine operator and that their salary was £20k per annum with no secondary income.</a:t>
            </a:r>
          </a:p>
        </p:txBody>
      </p:sp>
      <p:sp>
        <p:nvSpPr>
          <p:cNvPr id="9" name="Rectangle: Diagonal Corners Rounded 8">
            <a:extLst>
              <a:ext uri="{FF2B5EF4-FFF2-40B4-BE49-F238E27FC236}">
                <a16:creationId xmlns:a16="http://schemas.microsoft.com/office/drawing/2014/main" id="{EDB3C039-3B30-FFEA-2BBF-D022F8AE453A}"/>
              </a:ext>
            </a:extLst>
          </p:cNvPr>
          <p:cNvSpPr/>
          <p:nvPr/>
        </p:nvSpPr>
        <p:spPr>
          <a:xfrm>
            <a:off x="6075884" y="4646133"/>
            <a:ext cx="5390999" cy="1847493"/>
          </a:xfrm>
          <a:prstGeom prst="round2DiagRect">
            <a:avLst/>
          </a:prstGeom>
          <a:solidFill>
            <a:srgbClr val="F5B03F"/>
          </a:solidFill>
          <a:ln>
            <a:solidFill>
              <a:srgbClr val="F5B0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rgbClr val="004F79"/>
                </a:solidFill>
                <a:latin typeface="+mj-lt"/>
                <a:ea typeface="+mj-ea"/>
                <a:cs typeface="Tahoma"/>
              </a:rPr>
              <a:t>NOTE: </a:t>
            </a:r>
          </a:p>
          <a:p>
            <a:pPr marL="742950" lvl="1" indent="-285750">
              <a:buFont typeface="Arial" panose="020B0604020202020204" pitchFamily="34" charset="0"/>
              <a:buChar char="•"/>
            </a:pPr>
            <a:r>
              <a:rPr lang="en-GB" b="1" dirty="0">
                <a:solidFill>
                  <a:srgbClr val="004F79"/>
                </a:solidFill>
                <a:latin typeface="+mj-lt"/>
                <a:ea typeface="+mj-ea"/>
                <a:cs typeface="Tahoma"/>
              </a:rPr>
              <a:t>Customer’s salary was low for someone in a position to offer multiple loans to so many people </a:t>
            </a:r>
          </a:p>
          <a:p>
            <a:pPr marL="742950" lvl="1" indent="-285750">
              <a:buFont typeface="Arial" panose="020B0604020202020204" pitchFamily="34" charset="0"/>
              <a:buChar char="•"/>
            </a:pPr>
            <a:r>
              <a:rPr lang="en-GB" b="1" dirty="0">
                <a:solidFill>
                  <a:srgbClr val="004F79"/>
                </a:solidFill>
                <a:latin typeface="+mj-lt"/>
                <a:ea typeface="+mj-ea"/>
                <a:cs typeface="Tahoma"/>
              </a:rPr>
              <a:t>Potentially acting as a loan shark illegally </a:t>
            </a:r>
          </a:p>
          <a:p>
            <a:pPr marL="742950" lvl="1" indent="-285750">
              <a:buFont typeface="Arial" panose="020B0604020202020204" pitchFamily="34" charset="0"/>
              <a:buChar char="•"/>
            </a:pPr>
            <a:r>
              <a:rPr lang="en-GB" b="1" dirty="0">
                <a:solidFill>
                  <a:srgbClr val="004F79"/>
                </a:solidFill>
                <a:latin typeface="+mj-lt"/>
                <a:ea typeface="+mj-ea"/>
                <a:cs typeface="Tahoma"/>
              </a:rPr>
              <a:t>No paperwork to back-up the loans </a:t>
            </a:r>
          </a:p>
        </p:txBody>
      </p:sp>
      <p:pic>
        <p:nvPicPr>
          <p:cNvPr id="1026" name="Picture 2" descr="Loan - Free business and finance icons">
            <a:extLst>
              <a:ext uri="{FF2B5EF4-FFF2-40B4-BE49-F238E27FC236}">
                <a16:creationId xmlns:a16="http://schemas.microsoft.com/office/drawing/2014/main" id="{2D670B5E-F81E-228E-1E1F-F149DE286F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935" y="3936549"/>
            <a:ext cx="2921451" cy="292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46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2EAE915-56F6-F4BF-F72F-8DBFC970F8AD}"/>
            </a:ext>
          </a:extLst>
        </p:cNvPr>
        <p:cNvGrpSpPr/>
        <p:nvPr/>
      </p:nvGrpSpPr>
      <p:grpSpPr>
        <a:xfrm>
          <a:off x="0" y="0"/>
          <a:ext cx="0" cy="0"/>
          <a:chOff x="0" y="0"/>
          <a:chExt cx="0" cy="0"/>
        </a:xfrm>
      </p:grpSpPr>
      <p:sp>
        <p:nvSpPr>
          <p:cNvPr id="16" name="Orange Background">
            <a:extLst>
              <a:ext uri="{FF2B5EF4-FFF2-40B4-BE49-F238E27FC236}">
                <a16:creationId xmlns:a16="http://schemas.microsoft.com/office/drawing/2014/main" id="{6624A3AC-A594-5A95-831A-6EF1734022B4}"/>
              </a:ext>
            </a:extLst>
          </p:cNvPr>
          <p:cNvSpPr/>
          <p:nvPr/>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sp>
        <p:nvSpPr>
          <p:cNvPr id="60" name="Title">
            <a:extLst>
              <a:ext uri="{FF2B5EF4-FFF2-40B4-BE49-F238E27FC236}">
                <a16:creationId xmlns:a16="http://schemas.microsoft.com/office/drawing/2014/main" id="{01E13997-2BC5-772C-CFFD-D06AB3393C4D}"/>
              </a:ext>
            </a:extLst>
          </p:cNvPr>
          <p:cNvSpPr>
            <a:spLocks noGrp="1"/>
          </p:cNvSpPr>
          <p:nvPr>
            <p:ph type="title"/>
          </p:nvPr>
        </p:nvSpPr>
        <p:spPr>
          <a:xfrm>
            <a:off x="353166" y="1172321"/>
            <a:ext cx="3899190" cy="3139321"/>
          </a:xfrm>
        </p:spPr>
        <p:txBody>
          <a:bodyPr/>
          <a:lstStyle/>
          <a:p>
            <a:pPr algn="l"/>
            <a:r>
              <a:rPr lang="en-GB" sz="6600" dirty="0">
                <a:latin typeface="+mj-lt"/>
              </a:rPr>
              <a:t>Case Studies</a:t>
            </a:r>
            <a:br>
              <a:rPr lang="en-GB" sz="7200" spc="-248" dirty="0">
                <a:latin typeface="+mj-lt"/>
              </a:rPr>
            </a:br>
            <a:endParaRPr lang="en-GB" sz="7200" dirty="0">
              <a:latin typeface="+mj-lt"/>
            </a:endParaRPr>
          </a:p>
        </p:txBody>
      </p:sp>
      <p:pic>
        <p:nvPicPr>
          <p:cNvPr id="13" name="Picture 2" descr="pexa-logo - AFCX">
            <a:extLst>
              <a:ext uri="{FF2B5EF4-FFF2-40B4-BE49-F238E27FC236}">
                <a16:creationId xmlns:a16="http://schemas.microsoft.com/office/drawing/2014/main" id="{C3BB7F3C-B32B-D465-CACE-45035A0240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45" b="11708"/>
          <a:stretch>
            <a:fillRect/>
          </a:stretch>
        </p:blipFill>
        <p:spPr bwMode="auto">
          <a:xfrm>
            <a:off x="254401" y="6310333"/>
            <a:ext cx="1626074" cy="516530"/>
          </a:xfrm>
          <a:prstGeom prst="rect">
            <a:avLst/>
          </a:prstGeom>
          <a:noFill/>
          <a:extLst>
            <a:ext uri="{909E8E84-426E-40DD-AFC4-6F175D3DCCD1}">
              <a14:hiddenFill xmlns:a14="http://schemas.microsoft.com/office/drawing/2010/main">
                <a:solidFill>
                  <a:srgbClr val="FFFFFF"/>
                </a:solidFill>
              </a14:hiddenFill>
            </a:ext>
          </a:extLst>
        </p:spPr>
      </p:pic>
      <p:pic>
        <p:nvPicPr>
          <p:cNvPr id="18" name="Logo White">
            <a:extLst>
              <a:ext uri="{FF2B5EF4-FFF2-40B4-BE49-F238E27FC236}">
                <a16:creationId xmlns:a16="http://schemas.microsoft.com/office/drawing/2014/main" id="{C715F503-6407-D07F-AB88-45497A39F4E9}"/>
              </a:ext>
            </a:extLst>
          </p:cNvPr>
          <p:cNvPicPr>
            <a:picLocks noChangeAspect="1"/>
          </p:cNvPicPr>
          <p:nvPr/>
        </p:nvPicPr>
        <p:blipFill>
          <a:blip r:embed="rId4"/>
          <a:stretch>
            <a:fillRect/>
          </a:stretch>
        </p:blipFill>
        <p:spPr>
          <a:xfrm>
            <a:off x="221650" y="156658"/>
            <a:ext cx="2743438" cy="707197"/>
          </a:xfrm>
          <a:prstGeom prst="rect">
            <a:avLst/>
          </a:prstGeom>
        </p:spPr>
      </p:pic>
      <p:pic>
        <p:nvPicPr>
          <p:cNvPr id="19" name="Icon" descr="A light bulb in a circle&#10;&#10;Description automatically generated">
            <a:extLst>
              <a:ext uri="{FF2B5EF4-FFF2-40B4-BE49-F238E27FC236}">
                <a16:creationId xmlns:a16="http://schemas.microsoft.com/office/drawing/2014/main" id="{E4744179-033A-7F9C-AB33-64835C9778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438" y="3297739"/>
            <a:ext cx="1352550" cy="1352550"/>
          </a:xfrm>
          <a:prstGeom prst="rect">
            <a:avLst/>
          </a:prstGeom>
        </p:spPr>
      </p:pic>
      <p:sp>
        <p:nvSpPr>
          <p:cNvPr id="7" name="TextBox 6">
            <a:extLst>
              <a:ext uri="{FF2B5EF4-FFF2-40B4-BE49-F238E27FC236}">
                <a16:creationId xmlns:a16="http://schemas.microsoft.com/office/drawing/2014/main" id="{FB25CF0C-9D5F-1377-79D1-7BBFC059AE42}"/>
              </a:ext>
            </a:extLst>
          </p:cNvPr>
          <p:cNvSpPr txBox="1"/>
          <p:nvPr/>
        </p:nvSpPr>
        <p:spPr>
          <a:xfrm>
            <a:off x="4956334" y="310546"/>
            <a:ext cx="7014016" cy="4862870"/>
          </a:xfrm>
          <a:prstGeom prst="rect">
            <a:avLst/>
          </a:prstGeom>
          <a:noFill/>
        </p:spPr>
        <p:txBody>
          <a:bodyPr wrap="square">
            <a:spAutoFit/>
          </a:bodyPr>
          <a:lstStyle/>
          <a:p>
            <a:pPr marL="0" indent="0">
              <a:buNone/>
            </a:pPr>
            <a:r>
              <a:rPr lang="en-GB" sz="2400" b="1" i="0" dirty="0">
                <a:solidFill>
                  <a:srgbClr val="F5B03F"/>
                </a:solidFill>
                <a:effectLst/>
              </a:rPr>
              <a:t>Case</a:t>
            </a:r>
            <a:r>
              <a:rPr lang="en-GB" sz="2200" b="0" i="0" dirty="0">
                <a:solidFill>
                  <a:schemeClr val="tx2"/>
                </a:solidFill>
                <a:effectLst/>
              </a:rPr>
              <a:t> - Unable to verify client bank details.  Took client nearly 3 months to get info in and we have not been able to verify the account to client name. </a:t>
            </a:r>
          </a:p>
          <a:p>
            <a:pPr marL="0" indent="0">
              <a:buNone/>
            </a:pPr>
            <a:r>
              <a:rPr lang="en-GB" sz="2200" b="0" i="0" dirty="0">
                <a:solidFill>
                  <a:schemeClr val="tx2"/>
                </a:solidFill>
                <a:effectLst/>
              </a:rPr>
              <a:t> </a:t>
            </a:r>
          </a:p>
          <a:p>
            <a:pPr marL="0" indent="0">
              <a:buNone/>
            </a:pPr>
            <a:r>
              <a:rPr lang="en-GB" sz="2200" b="0" i="0" dirty="0">
                <a:solidFill>
                  <a:schemeClr val="tx2"/>
                </a:solidFill>
                <a:effectLst/>
              </a:rPr>
              <a:t>Client has now moved the money to another account which he verified on </a:t>
            </a:r>
            <a:r>
              <a:rPr lang="en-GB" sz="2200" b="0" i="0" dirty="0" err="1">
                <a:solidFill>
                  <a:schemeClr val="tx2"/>
                </a:solidFill>
                <a:effectLst/>
              </a:rPr>
              <a:t>Armalytix</a:t>
            </a:r>
            <a:r>
              <a:rPr lang="en-GB" sz="2200" b="0" i="0" dirty="0">
                <a:solidFill>
                  <a:schemeClr val="tx2"/>
                </a:solidFill>
                <a:effectLst/>
              </a:rPr>
              <a:t>.  </a:t>
            </a:r>
          </a:p>
          <a:p>
            <a:pPr marL="0" indent="0">
              <a:buNone/>
            </a:pPr>
            <a:endParaRPr lang="en-GB" sz="2200" b="0" i="0" dirty="0">
              <a:solidFill>
                <a:schemeClr val="tx2"/>
              </a:solidFill>
              <a:effectLst/>
            </a:endParaRPr>
          </a:p>
          <a:p>
            <a:pPr marL="0" indent="0">
              <a:buNone/>
            </a:pPr>
            <a:r>
              <a:rPr lang="en-GB" sz="2200" b="0" i="0" dirty="0">
                <a:solidFill>
                  <a:schemeClr val="tx2"/>
                </a:solidFill>
                <a:effectLst/>
              </a:rPr>
              <a:t>We still need original account verified.  The account has been open less than 12 months and there is no reason the client’s other account should not go through </a:t>
            </a:r>
            <a:r>
              <a:rPr lang="en-GB" sz="2200" b="0" i="0" dirty="0" err="1">
                <a:solidFill>
                  <a:schemeClr val="tx2"/>
                </a:solidFill>
                <a:effectLst/>
              </a:rPr>
              <a:t>Armalytix</a:t>
            </a:r>
            <a:r>
              <a:rPr lang="en-GB" sz="2200" b="0" i="0" dirty="0">
                <a:solidFill>
                  <a:schemeClr val="tx2"/>
                </a:solidFill>
                <a:effectLst/>
              </a:rPr>
              <a:t>.  </a:t>
            </a:r>
          </a:p>
          <a:p>
            <a:pPr marL="0" indent="0">
              <a:buNone/>
            </a:pPr>
            <a:endParaRPr lang="en-GB" sz="2200" b="0" i="0" dirty="0">
              <a:solidFill>
                <a:schemeClr val="tx2"/>
              </a:solidFill>
              <a:effectLst/>
            </a:endParaRPr>
          </a:p>
          <a:p>
            <a:pPr marL="0" indent="0">
              <a:buNone/>
            </a:pPr>
            <a:r>
              <a:rPr lang="en-GB" sz="2200" b="0" i="0" dirty="0">
                <a:solidFill>
                  <a:schemeClr val="tx2"/>
                </a:solidFill>
                <a:effectLst/>
              </a:rPr>
              <a:t>We declined to act further as not being able to complete our regulatory checks.</a:t>
            </a:r>
          </a:p>
        </p:txBody>
      </p:sp>
      <p:sp>
        <p:nvSpPr>
          <p:cNvPr id="9" name="Rectangle: Diagonal Corners Rounded 8">
            <a:extLst>
              <a:ext uri="{FF2B5EF4-FFF2-40B4-BE49-F238E27FC236}">
                <a16:creationId xmlns:a16="http://schemas.microsoft.com/office/drawing/2014/main" id="{C16DDA0F-159D-5CC2-0895-1CB2BD68A680}"/>
              </a:ext>
            </a:extLst>
          </p:cNvPr>
          <p:cNvSpPr/>
          <p:nvPr/>
        </p:nvSpPr>
        <p:spPr>
          <a:xfrm>
            <a:off x="4923584" y="5315867"/>
            <a:ext cx="7046766" cy="1274694"/>
          </a:xfrm>
          <a:prstGeom prst="round2DiagRect">
            <a:avLst/>
          </a:prstGeom>
          <a:solidFill>
            <a:srgbClr val="F5B03F"/>
          </a:solidFill>
          <a:ln>
            <a:solidFill>
              <a:srgbClr val="F5B0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solidFill>
                  <a:srgbClr val="004F79"/>
                </a:solidFill>
                <a:latin typeface="+mj-lt"/>
                <a:ea typeface="+mj-ea"/>
                <a:cs typeface="Tahoma"/>
              </a:rPr>
              <a:t>NOTE: </a:t>
            </a:r>
          </a:p>
          <a:p>
            <a:pPr marL="742950" lvl="1" indent="-285750">
              <a:buFont typeface="Arial" panose="020B0604020202020204" pitchFamily="34" charset="0"/>
              <a:buChar char="•"/>
            </a:pPr>
            <a:r>
              <a:rPr lang="en-GB" b="1" dirty="0">
                <a:solidFill>
                  <a:srgbClr val="004F79"/>
                </a:solidFill>
                <a:latin typeface="+mj-lt"/>
                <a:ea typeface="+mj-ea"/>
                <a:cs typeface="Tahoma"/>
              </a:rPr>
              <a:t>Declining to act on a commercial basis</a:t>
            </a:r>
          </a:p>
          <a:p>
            <a:pPr marL="742950" lvl="1" indent="-285750">
              <a:buFont typeface="Arial" panose="020B0604020202020204" pitchFamily="34" charset="0"/>
              <a:buChar char="•"/>
            </a:pPr>
            <a:r>
              <a:rPr lang="en-GB" b="1" dirty="0">
                <a:solidFill>
                  <a:srgbClr val="004F79"/>
                </a:solidFill>
                <a:latin typeface="+mj-lt"/>
                <a:ea typeface="+mj-ea"/>
                <a:cs typeface="Tahoma"/>
              </a:rPr>
              <a:t>Submitted SAR first and gained approval.</a:t>
            </a:r>
          </a:p>
          <a:p>
            <a:pPr marL="742950" lvl="1" indent="-285750">
              <a:buFont typeface="Arial" panose="020B0604020202020204" pitchFamily="34" charset="0"/>
              <a:buChar char="•"/>
            </a:pPr>
            <a:r>
              <a:rPr lang="en-GB" b="1" dirty="0">
                <a:solidFill>
                  <a:srgbClr val="004F79"/>
                </a:solidFill>
                <a:latin typeface="+mj-lt"/>
                <a:ea typeface="+mj-ea"/>
                <a:cs typeface="Tahoma"/>
              </a:rPr>
              <a:t>Just because approval granted it is still ok to decline to act.</a:t>
            </a:r>
          </a:p>
        </p:txBody>
      </p:sp>
    </p:spTree>
    <p:extLst>
      <p:ext uri="{BB962C8B-B14F-4D97-AF65-F5344CB8AC3E}">
        <p14:creationId xmlns:p14="http://schemas.microsoft.com/office/powerpoint/2010/main" val="47898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 name="Orange Triangle">
            <a:extLst>
              <a:ext uri="{FF2B5EF4-FFF2-40B4-BE49-F238E27FC236}">
                <a16:creationId xmlns:a16="http://schemas.microsoft.com/office/drawing/2014/main" id="{D6388B92-7BA3-8211-D8A5-5BA2B9AEAAC9}"/>
              </a:ext>
            </a:extLst>
          </p:cNvPr>
          <p:cNvSpPr/>
          <p:nvPr/>
        </p:nvSpPr>
        <p:spPr>
          <a:xfrm>
            <a:off x="0" y="5148955"/>
            <a:ext cx="4840605" cy="1718786"/>
          </a:xfrm>
          <a:custGeom>
            <a:avLst/>
            <a:gdLst/>
            <a:ahLst/>
            <a:cxnLst/>
            <a:rect l="l" t="t" r="r" b="b"/>
            <a:pathLst>
              <a:path w="6454140" h="2291715">
                <a:moveTo>
                  <a:pt x="0" y="0"/>
                </a:moveTo>
                <a:lnTo>
                  <a:pt x="0" y="2291473"/>
                </a:lnTo>
                <a:lnTo>
                  <a:pt x="6453568" y="2291473"/>
                </a:lnTo>
                <a:lnTo>
                  <a:pt x="6453568" y="2267610"/>
                </a:lnTo>
                <a:lnTo>
                  <a:pt x="0" y="0"/>
                </a:lnTo>
                <a:close/>
              </a:path>
            </a:pathLst>
          </a:custGeom>
          <a:solidFill>
            <a:srgbClr val="F5B03F"/>
          </a:solidFill>
        </p:spPr>
        <p:txBody>
          <a:bodyPr wrap="square" lIns="0" tIns="0" rIns="0" bIns="0" rtlCol="0"/>
          <a:lstStyle/>
          <a:p>
            <a:pPr defTabSz="685800"/>
            <a:endParaRPr sz="1350" kern="0">
              <a:solidFill>
                <a:srgbClr val="004F79"/>
              </a:solidFill>
            </a:endParaRPr>
          </a:p>
        </p:txBody>
      </p:sp>
      <p:sp>
        <p:nvSpPr>
          <p:cNvPr id="6" name="TextBox 5">
            <a:extLst>
              <a:ext uri="{FF2B5EF4-FFF2-40B4-BE49-F238E27FC236}">
                <a16:creationId xmlns:a16="http://schemas.microsoft.com/office/drawing/2014/main" id="{62B99A68-1523-6F55-B5F5-1BA134C62E05}"/>
              </a:ext>
            </a:extLst>
          </p:cNvPr>
          <p:cNvSpPr txBox="1"/>
          <p:nvPr/>
        </p:nvSpPr>
        <p:spPr>
          <a:xfrm>
            <a:off x="3048000" y="106279"/>
            <a:ext cx="6096000" cy="584775"/>
          </a:xfrm>
          <a:prstGeom prst="rect">
            <a:avLst/>
          </a:prstGeom>
          <a:noFill/>
        </p:spPr>
        <p:txBody>
          <a:bodyPr wrap="square">
            <a:spAutoFit/>
          </a:bodyPr>
          <a:lstStyle/>
          <a:p>
            <a:pPr algn="ctr"/>
            <a:r>
              <a:rPr lang="en-GB" sz="3200" dirty="0">
                <a:solidFill>
                  <a:schemeClr val="tx2"/>
                </a:solidFill>
                <a:latin typeface="+mj-lt"/>
              </a:rPr>
              <a:t>Standards &amp; Regulations</a:t>
            </a:r>
          </a:p>
        </p:txBody>
      </p:sp>
      <p:pic>
        <p:nvPicPr>
          <p:cNvPr id="7" name="Logo White">
            <a:extLst>
              <a:ext uri="{FF2B5EF4-FFF2-40B4-BE49-F238E27FC236}">
                <a16:creationId xmlns:a16="http://schemas.microsoft.com/office/drawing/2014/main" id="{1EDA581A-5267-0511-2567-2963BFD6146C}"/>
              </a:ext>
            </a:extLst>
          </p:cNvPr>
          <p:cNvPicPr>
            <a:picLocks noChangeAspect="1"/>
          </p:cNvPicPr>
          <p:nvPr/>
        </p:nvPicPr>
        <p:blipFill>
          <a:blip r:embed="rId2"/>
          <a:stretch>
            <a:fillRect/>
          </a:stretch>
        </p:blipFill>
        <p:spPr>
          <a:xfrm>
            <a:off x="55418" y="6230021"/>
            <a:ext cx="2059903" cy="530997"/>
          </a:xfrm>
          <a:prstGeom prst="rect">
            <a:avLst/>
          </a:prstGeom>
        </p:spPr>
      </p:pic>
      <p:pic>
        <p:nvPicPr>
          <p:cNvPr id="8" name="Picture 2" descr="pexa-logo - AFCX">
            <a:extLst>
              <a:ext uri="{FF2B5EF4-FFF2-40B4-BE49-F238E27FC236}">
                <a16:creationId xmlns:a16="http://schemas.microsoft.com/office/drawing/2014/main" id="{D5E11B79-96CF-4BF5-5CB4-5B1EAF5F59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45" b="11708"/>
          <a:stretch>
            <a:fillRect/>
          </a:stretch>
        </p:blipFill>
        <p:spPr bwMode="auto">
          <a:xfrm>
            <a:off x="2184593" y="6336743"/>
            <a:ext cx="1640955" cy="5212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1EF614-62FA-3BAD-31A9-EDFFECE40596}"/>
              </a:ext>
            </a:extLst>
          </p:cNvPr>
          <p:cNvSpPr txBox="1"/>
          <p:nvPr/>
        </p:nvSpPr>
        <p:spPr>
          <a:xfrm>
            <a:off x="126311" y="716374"/>
            <a:ext cx="11939377" cy="1354217"/>
          </a:xfrm>
          <a:prstGeom prst="rect">
            <a:avLst/>
          </a:prstGeom>
          <a:noFill/>
        </p:spPr>
        <p:txBody>
          <a:bodyPr wrap="square">
            <a:spAutoFit/>
          </a:bodyPr>
          <a:lstStyle/>
          <a:p>
            <a:r>
              <a:rPr lang="en-GB" sz="2400" b="1" dirty="0">
                <a:solidFill>
                  <a:srgbClr val="F5B03F"/>
                </a:solidFill>
              </a:rPr>
              <a:t>You have a suspicion if you think there is a possibility, which is more than fanciful, that the relevant facts exist. </a:t>
            </a:r>
          </a:p>
          <a:p>
            <a:endParaRPr lang="en-GB" sz="1000" b="1" dirty="0">
              <a:solidFill>
                <a:srgbClr val="F5B03F"/>
              </a:solidFill>
            </a:endParaRPr>
          </a:p>
          <a:p>
            <a:pPr algn="ctr"/>
            <a:r>
              <a:rPr lang="en-GB" sz="2400" b="1" dirty="0">
                <a:solidFill>
                  <a:schemeClr val="tx2"/>
                </a:solidFill>
              </a:rPr>
              <a:t>A vague feeling of unease </a:t>
            </a:r>
            <a:r>
              <a:rPr lang="en-GB" sz="2400" b="1" dirty="0">
                <a:solidFill>
                  <a:srgbClr val="F5B03F"/>
                </a:solidFill>
              </a:rPr>
              <a:t>would not suffice.</a:t>
            </a:r>
          </a:p>
        </p:txBody>
      </p:sp>
      <p:sp>
        <p:nvSpPr>
          <p:cNvPr id="12" name="Rectangle: Diagonal Corners Rounded 11">
            <a:extLst>
              <a:ext uri="{FF2B5EF4-FFF2-40B4-BE49-F238E27FC236}">
                <a16:creationId xmlns:a16="http://schemas.microsoft.com/office/drawing/2014/main" id="{6B7EBAA3-75DC-2460-A265-E0A5CF1F040A}"/>
              </a:ext>
            </a:extLst>
          </p:cNvPr>
          <p:cNvSpPr/>
          <p:nvPr/>
        </p:nvSpPr>
        <p:spPr>
          <a:xfrm>
            <a:off x="415637" y="2258782"/>
            <a:ext cx="11374582" cy="2105400"/>
          </a:xfrm>
          <a:prstGeom prst="round2Diag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You do not automatically have a suspicion because a concern is raised by an employee.</a:t>
            </a:r>
          </a:p>
          <a:p>
            <a:pPr algn="ctr"/>
            <a:endParaRPr lang="en-GB" sz="1000" b="1" dirty="0">
              <a:solidFill>
                <a:schemeClr val="bg1"/>
              </a:solidFill>
            </a:endParaRPr>
          </a:p>
          <a:p>
            <a:pPr algn="ctr"/>
            <a:r>
              <a:rPr lang="en-GB" sz="2400" b="1" dirty="0">
                <a:solidFill>
                  <a:schemeClr val="bg1"/>
                </a:solidFill>
              </a:rPr>
              <a:t>The High Court confirmed in</a:t>
            </a:r>
            <a:r>
              <a:rPr lang="en-GB" sz="2400" b="1" dirty="0">
                <a:solidFill>
                  <a:srgbClr val="F5B03F"/>
                </a:solidFill>
              </a:rPr>
              <a:t> </a:t>
            </a:r>
            <a:r>
              <a:rPr lang="en-GB" sz="2400" b="1" i="1" u="sng" dirty="0">
                <a:solidFill>
                  <a:srgbClr val="F5B03F"/>
                </a:solidFill>
                <a:hlinkClick r:id="rId4" tooltip="Shah v HSBC [2012] EWHC 1283 (QB)">
                  <a:extLst>
                    <a:ext uri="{A12FA001-AC4F-418D-AE19-62706E023703}">
                      <ahyp:hlinkClr xmlns:ahyp="http://schemas.microsoft.com/office/drawing/2018/hyperlinkcolor" val="tx"/>
                    </a:ext>
                  </a:extLst>
                </a:hlinkClick>
              </a:rPr>
              <a:t>Shah v HSBC</a:t>
            </a:r>
            <a:r>
              <a:rPr lang="en-GB" sz="2400" b="1" u="sng" dirty="0">
                <a:solidFill>
                  <a:srgbClr val="F5B03F"/>
                </a:solidFill>
                <a:hlinkClick r:id="rId4" tooltip="Shah v HSBC [2012] EWHC 1283 (QB)">
                  <a:extLst>
                    <a:ext uri="{A12FA001-AC4F-418D-AE19-62706E023703}">
                      <ahyp:hlinkClr xmlns:ahyp="http://schemas.microsoft.com/office/drawing/2018/hyperlinkcolor" val="tx"/>
                    </a:ext>
                  </a:extLst>
                </a:hlinkClick>
              </a:rPr>
              <a:t> [2012] EWHC 1283 (QB)</a:t>
            </a:r>
            <a:r>
              <a:rPr lang="en-GB" sz="2400" b="1" dirty="0">
                <a:solidFill>
                  <a:srgbClr val="F5B03F"/>
                </a:solidFill>
              </a:rPr>
              <a:t> </a:t>
            </a:r>
            <a:r>
              <a:rPr lang="en-GB" sz="2400" b="1" dirty="0">
                <a:solidFill>
                  <a:schemeClr val="bg1"/>
                </a:solidFill>
              </a:rPr>
              <a:t>that, where concerns are raised by an employee, </a:t>
            </a:r>
            <a:r>
              <a:rPr lang="en-GB" sz="2400" b="1" dirty="0">
                <a:solidFill>
                  <a:srgbClr val="F5B03F"/>
                </a:solidFill>
                <a:latin typeface="+mj-lt"/>
              </a:rPr>
              <a:t>you should form your own view about whether you have a suspicion.</a:t>
            </a:r>
          </a:p>
        </p:txBody>
      </p:sp>
      <p:sp>
        <p:nvSpPr>
          <p:cNvPr id="15" name="TextBox 14">
            <a:extLst>
              <a:ext uri="{FF2B5EF4-FFF2-40B4-BE49-F238E27FC236}">
                <a16:creationId xmlns:a16="http://schemas.microsoft.com/office/drawing/2014/main" id="{E34736AE-8D7E-6E8A-2D98-7CE3E9726640}"/>
              </a:ext>
            </a:extLst>
          </p:cNvPr>
          <p:cNvSpPr txBox="1"/>
          <p:nvPr/>
        </p:nvSpPr>
        <p:spPr>
          <a:xfrm>
            <a:off x="5356909" y="4584607"/>
            <a:ext cx="6674143" cy="2092881"/>
          </a:xfrm>
          <a:prstGeom prst="rect">
            <a:avLst/>
          </a:prstGeom>
          <a:noFill/>
        </p:spPr>
        <p:txBody>
          <a:bodyPr wrap="square">
            <a:spAutoFit/>
          </a:bodyPr>
          <a:lstStyle/>
          <a:p>
            <a:r>
              <a:rPr lang="en-GB" sz="2400" b="1" dirty="0">
                <a:solidFill>
                  <a:schemeClr val="tx2"/>
                </a:solidFill>
              </a:rPr>
              <a:t>A</a:t>
            </a:r>
            <a:r>
              <a:rPr lang="en-GB" sz="2400" b="1" i="0" kern="1200" dirty="0">
                <a:solidFill>
                  <a:schemeClr val="tx2"/>
                </a:solidFill>
                <a:effectLst/>
                <a:latin typeface="+mn-lt"/>
                <a:ea typeface="+mn-ea"/>
                <a:cs typeface="+mn-cs"/>
              </a:rPr>
              <a:t>sk questions about those concerns.</a:t>
            </a:r>
          </a:p>
          <a:p>
            <a:endParaRPr lang="en-GB" sz="1000" b="1" i="0" kern="1200" dirty="0">
              <a:solidFill>
                <a:schemeClr val="tx2"/>
              </a:solidFill>
              <a:effectLst/>
              <a:latin typeface="+mn-lt"/>
              <a:ea typeface="+mn-ea"/>
              <a:cs typeface="+mn-cs"/>
            </a:endParaRPr>
          </a:p>
          <a:p>
            <a:endParaRPr lang="en-GB" sz="700" b="1" i="0" kern="1200" dirty="0">
              <a:solidFill>
                <a:schemeClr val="tx2"/>
              </a:solidFill>
              <a:effectLst/>
              <a:latin typeface="+mn-lt"/>
              <a:ea typeface="+mn-ea"/>
              <a:cs typeface="+mn-cs"/>
            </a:endParaRPr>
          </a:p>
          <a:p>
            <a:r>
              <a:rPr lang="en-GB" sz="2400" b="1" dirty="0">
                <a:solidFill>
                  <a:schemeClr val="tx2"/>
                </a:solidFill>
              </a:rPr>
              <a:t>R</a:t>
            </a:r>
            <a:r>
              <a:rPr lang="en-GB" sz="2400" b="1" i="0" kern="1200" dirty="0">
                <a:solidFill>
                  <a:schemeClr val="tx2"/>
                </a:solidFill>
                <a:effectLst/>
                <a:latin typeface="+mn-lt"/>
                <a:ea typeface="+mn-ea"/>
                <a:cs typeface="+mn-cs"/>
              </a:rPr>
              <a:t>eview information held on the client.</a:t>
            </a:r>
          </a:p>
          <a:p>
            <a:endParaRPr lang="en-GB" sz="1000" b="1" i="0" kern="1200" dirty="0">
              <a:solidFill>
                <a:schemeClr val="tx2"/>
              </a:solidFill>
              <a:effectLst/>
              <a:latin typeface="+mn-lt"/>
              <a:ea typeface="+mn-ea"/>
              <a:cs typeface="+mn-cs"/>
            </a:endParaRPr>
          </a:p>
          <a:p>
            <a:endParaRPr lang="en-GB" sz="700" b="1" i="0" kern="1200" dirty="0">
              <a:solidFill>
                <a:schemeClr val="tx2"/>
              </a:solidFill>
              <a:effectLst/>
              <a:latin typeface="+mn-lt"/>
              <a:ea typeface="+mn-ea"/>
              <a:cs typeface="+mn-cs"/>
            </a:endParaRPr>
          </a:p>
          <a:p>
            <a:r>
              <a:rPr lang="en-GB" sz="2400" b="1" dirty="0">
                <a:solidFill>
                  <a:schemeClr val="tx2"/>
                </a:solidFill>
              </a:rPr>
              <a:t>N</a:t>
            </a:r>
            <a:r>
              <a:rPr lang="en-GB" sz="2400" b="1" i="0" kern="1200" dirty="0">
                <a:solidFill>
                  <a:schemeClr val="tx2"/>
                </a:solidFill>
                <a:effectLst/>
                <a:latin typeface="+mn-lt"/>
                <a:ea typeface="+mn-ea"/>
                <a:cs typeface="+mn-cs"/>
              </a:rPr>
              <a:t>o requirement for you to carry out extensive investigations to form or test a suspicion.</a:t>
            </a:r>
          </a:p>
        </p:txBody>
      </p:sp>
      <p:pic>
        <p:nvPicPr>
          <p:cNvPr id="16" name="Picture 15" descr="A blue tick in a yellow circle&#10;&#10;Description automatically generated">
            <a:extLst>
              <a:ext uri="{FF2B5EF4-FFF2-40B4-BE49-F238E27FC236}">
                <a16:creationId xmlns:a16="http://schemas.microsoft.com/office/drawing/2014/main" id="{C2AC17CB-DE93-8E69-8B46-90E6F679C3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7980" y="5794699"/>
            <a:ext cx="588929" cy="588929"/>
          </a:xfrm>
          <a:prstGeom prst="rect">
            <a:avLst/>
          </a:prstGeom>
        </p:spPr>
      </p:pic>
      <p:pic>
        <p:nvPicPr>
          <p:cNvPr id="17" name="Picture 16" descr="A blue tick in a yellow circle&#10;&#10;Description automatically generated">
            <a:extLst>
              <a:ext uri="{FF2B5EF4-FFF2-40B4-BE49-F238E27FC236}">
                <a16:creationId xmlns:a16="http://schemas.microsoft.com/office/drawing/2014/main" id="{40F1E40C-1498-89F8-ABAC-BB3074960B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7980" y="5173536"/>
            <a:ext cx="588929" cy="588929"/>
          </a:xfrm>
          <a:prstGeom prst="rect">
            <a:avLst/>
          </a:prstGeom>
        </p:spPr>
      </p:pic>
      <p:pic>
        <p:nvPicPr>
          <p:cNvPr id="18" name="Picture 17" descr="A blue tick in a yellow circle&#10;&#10;Description automatically generated">
            <a:extLst>
              <a:ext uri="{FF2B5EF4-FFF2-40B4-BE49-F238E27FC236}">
                <a16:creationId xmlns:a16="http://schemas.microsoft.com/office/drawing/2014/main" id="{4FB0B053-6752-4044-38F1-45614F4F6E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7980" y="4552373"/>
            <a:ext cx="588929" cy="58892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5DDF121-5114-DC05-8839-5AF08EC925BF}"/>
            </a:ext>
          </a:extLst>
        </p:cNvPr>
        <p:cNvGrpSpPr/>
        <p:nvPr/>
      </p:nvGrpSpPr>
      <p:grpSpPr>
        <a:xfrm>
          <a:off x="0" y="0"/>
          <a:ext cx="0" cy="0"/>
          <a:chOff x="0" y="0"/>
          <a:chExt cx="0" cy="0"/>
        </a:xfrm>
      </p:grpSpPr>
      <p:sp>
        <p:nvSpPr>
          <p:cNvPr id="16" name="Orange Background">
            <a:extLst>
              <a:ext uri="{FF2B5EF4-FFF2-40B4-BE49-F238E27FC236}">
                <a16:creationId xmlns:a16="http://schemas.microsoft.com/office/drawing/2014/main" id="{449238F1-5502-ED4F-E78C-176E56663C49}"/>
              </a:ext>
            </a:extLst>
          </p:cNvPr>
          <p:cNvSpPr/>
          <p:nvPr/>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sp>
        <p:nvSpPr>
          <p:cNvPr id="60" name="Title">
            <a:extLst>
              <a:ext uri="{FF2B5EF4-FFF2-40B4-BE49-F238E27FC236}">
                <a16:creationId xmlns:a16="http://schemas.microsoft.com/office/drawing/2014/main" id="{53C48C09-0D91-7645-6E6D-AF2294FBCDA7}"/>
              </a:ext>
            </a:extLst>
          </p:cNvPr>
          <p:cNvSpPr>
            <a:spLocks noGrp="1"/>
          </p:cNvSpPr>
          <p:nvPr>
            <p:ph type="title"/>
          </p:nvPr>
        </p:nvSpPr>
        <p:spPr>
          <a:xfrm>
            <a:off x="117639" y="1610711"/>
            <a:ext cx="3899190" cy="2585323"/>
          </a:xfrm>
        </p:spPr>
        <p:txBody>
          <a:bodyPr/>
          <a:lstStyle/>
          <a:p>
            <a:pPr algn="l"/>
            <a:r>
              <a:rPr lang="en-GB" sz="5400" dirty="0">
                <a:latin typeface="+mj-lt"/>
              </a:rPr>
              <a:t>Standards &amp; Regulations</a:t>
            </a:r>
            <a:br>
              <a:rPr lang="en-GB" spc="-248" dirty="0">
                <a:latin typeface="+mj-lt"/>
              </a:rPr>
            </a:br>
            <a:endParaRPr lang="en-GB" dirty="0">
              <a:latin typeface="+mj-lt"/>
            </a:endParaRPr>
          </a:p>
        </p:txBody>
      </p:sp>
      <p:pic>
        <p:nvPicPr>
          <p:cNvPr id="13" name="Picture 2" descr="pexa-logo - AFCX">
            <a:extLst>
              <a:ext uri="{FF2B5EF4-FFF2-40B4-BE49-F238E27FC236}">
                <a16:creationId xmlns:a16="http://schemas.microsoft.com/office/drawing/2014/main" id="{D9FA2061-3822-8F8A-6ED0-16D4B0D6A6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45" b="11708"/>
          <a:stretch>
            <a:fillRect/>
          </a:stretch>
        </p:blipFill>
        <p:spPr bwMode="auto">
          <a:xfrm>
            <a:off x="254401" y="6310333"/>
            <a:ext cx="1626074" cy="516530"/>
          </a:xfrm>
          <a:prstGeom prst="rect">
            <a:avLst/>
          </a:prstGeom>
          <a:noFill/>
          <a:extLst>
            <a:ext uri="{909E8E84-426E-40DD-AFC4-6F175D3DCCD1}">
              <a14:hiddenFill xmlns:a14="http://schemas.microsoft.com/office/drawing/2010/main">
                <a:solidFill>
                  <a:srgbClr val="FFFFFF"/>
                </a:solidFill>
              </a14:hiddenFill>
            </a:ext>
          </a:extLst>
        </p:spPr>
      </p:pic>
      <p:pic>
        <p:nvPicPr>
          <p:cNvPr id="18" name="Logo White">
            <a:extLst>
              <a:ext uri="{FF2B5EF4-FFF2-40B4-BE49-F238E27FC236}">
                <a16:creationId xmlns:a16="http://schemas.microsoft.com/office/drawing/2014/main" id="{12FB9F4A-407B-D627-1CAD-3FD4729A62FF}"/>
              </a:ext>
            </a:extLst>
          </p:cNvPr>
          <p:cNvPicPr>
            <a:picLocks noChangeAspect="1"/>
          </p:cNvPicPr>
          <p:nvPr/>
        </p:nvPicPr>
        <p:blipFill>
          <a:blip r:embed="rId4"/>
          <a:stretch>
            <a:fillRect/>
          </a:stretch>
        </p:blipFill>
        <p:spPr>
          <a:xfrm>
            <a:off x="221650" y="156658"/>
            <a:ext cx="2743438" cy="707197"/>
          </a:xfrm>
          <a:prstGeom prst="rect">
            <a:avLst/>
          </a:prstGeom>
        </p:spPr>
      </p:pic>
      <p:pic>
        <p:nvPicPr>
          <p:cNvPr id="19" name="Icon" descr="A light bulb in a circle&#10;&#10;Description automatically generated">
            <a:extLst>
              <a:ext uri="{FF2B5EF4-FFF2-40B4-BE49-F238E27FC236}">
                <a16:creationId xmlns:a16="http://schemas.microsoft.com/office/drawing/2014/main" id="{2BA67B03-EAF8-ADA6-1CFA-70C1E10F5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438" y="3297739"/>
            <a:ext cx="1352550" cy="1352550"/>
          </a:xfrm>
          <a:prstGeom prst="rect">
            <a:avLst/>
          </a:prstGeom>
        </p:spPr>
      </p:pic>
      <p:sp>
        <p:nvSpPr>
          <p:cNvPr id="3" name="TextBox 2">
            <a:extLst>
              <a:ext uri="{FF2B5EF4-FFF2-40B4-BE49-F238E27FC236}">
                <a16:creationId xmlns:a16="http://schemas.microsoft.com/office/drawing/2014/main" id="{399CB1F6-3EF5-AAE2-AE7E-721AB5363DC7}"/>
              </a:ext>
            </a:extLst>
          </p:cNvPr>
          <p:cNvSpPr txBox="1"/>
          <p:nvPr/>
        </p:nvSpPr>
        <p:spPr>
          <a:xfrm>
            <a:off x="5178816" y="3869889"/>
            <a:ext cx="7014016" cy="523220"/>
          </a:xfrm>
          <a:prstGeom prst="rect">
            <a:avLst/>
          </a:prstGeom>
          <a:noFill/>
        </p:spPr>
        <p:txBody>
          <a:bodyPr wrap="square">
            <a:spAutoFit/>
          </a:bodyPr>
          <a:lstStyle/>
          <a:p>
            <a:r>
              <a:rPr lang="en-GB" sz="2800" b="1" dirty="0">
                <a:solidFill>
                  <a:srgbClr val="F5B03F"/>
                </a:solidFill>
              </a:rPr>
              <a:t>You should consider:</a:t>
            </a:r>
          </a:p>
        </p:txBody>
      </p:sp>
      <p:pic>
        <p:nvPicPr>
          <p:cNvPr id="4" name="Picture 3" descr="A blue tick in a yellow circle&#10;&#10;Description automatically generated">
            <a:extLst>
              <a:ext uri="{FF2B5EF4-FFF2-40B4-BE49-F238E27FC236}">
                <a16:creationId xmlns:a16="http://schemas.microsoft.com/office/drawing/2014/main" id="{F4626BD0-6CB7-2C1F-DE38-940FD98F48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6174" y="5752124"/>
            <a:ext cx="588929" cy="588929"/>
          </a:xfrm>
          <a:prstGeom prst="rect">
            <a:avLst/>
          </a:prstGeom>
        </p:spPr>
      </p:pic>
      <p:sp>
        <p:nvSpPr>
          <p:cNvPr id="6" name="TextBox 5">
            <a:extLst>
              <a:ext uri="{FF2B5EF4-FFF2-40B4-BE49-F238E27FC236}">
                <a16:creationId xmlns:a16="http://schemas.microsoft.com/office/drawing/2014/main" id="{071E095C-CA28-02E1-0FD3-1A7B9FCF6854}"/>
              </a:ext>
            </a:extLst>
          </p:cNvPr>
          <p:cNvSpPr txBox="1"/>
          <p:nvPr/>
        </p:nvSpPr>
        <p:spPr>
          <a:xfrm>
            <a:off x="5895220" y="4531635"/>
            <a:ext cx="5308083" cy="523220"/>
          </a:xfrm>
          <a:prstGeom prst="rect">
            <a:avLst/>
          </a:prstGeom>
          <a:noFill/>
        </p:spPr>
        <p:txBody>
          <a:bodyPr wrap="square">
            <a:spAutoFit/>
          </a:bodyPr>
          <a:lstStyle/>
          <a:p>
            <a:r>
              <a:rPr lang="en-GB" sz="2800" dirty="0">
                <a:solidFill>
                  <a:schemeClr val="tx2"/>
                </a:solidFill>
              </a:rPr>
              <a:t>Is it a Prohibited act.</a:t>
            </a:r>
          </a:p>
        </p:txBody>
      </p:sp>
      <p:sp>
        <p:nvSpPr>
          <p:cNvPr id="8" name="TextBox 7">
            <a:extLst>
              <a:ext uri="{FF2B5EF4-FFF2-40B4-BE49-F238E27FC236}">
                <a16:creationId xmlns:a16="http://schemas.microsoft.com/office/drawing/2014/main" id="{FF82DFD6-90CD-5E40-F3DF-811A9423FB95}"/>
              </a:ext>
            </a:extLst>
          </p:cNvPr>
          <p:cNvSpPr txBox="1"/>
          <p:nvPr/>
        </p:nvSpPr>
        <p:spPr>
          <a:xfrm>
            <a:off x="5895220" y="5159439"/>
            <a:ext cx="6047398" cy="523220"/>
          </a:xfrm>
          <a:prstGeom prst="rect">
            <a:avLst/>
          </a:prstGeom>
          <a:noFill/>
        </p:spPr>
        <p:txBody>
          <a:bodyPr wrap="square">
            <a:spAutoFit/>
          </a:bodyPr>
          <a:lstStyle/>
          <a:p>
            <a:r>
              <a:rPr lang="en-GB" sz="2800" dirty="0">
                <a:solidFill>
                  <a:schemeClr val="tx2"/>
                </a:solidFill>
              </a:rPr>
              <a:t>Continue to correspond and progress</a:t>
            </a:r>
          </a:p>
        </p:txBody>
      </p:sp>
      <p:sp>
        <p:nvSpPr>
          <p:cNvPr id="2" name="TextBox 1">
            <a:extLst>
              <a:ext uri="{FF2B5EF4-FFF2-40B4-BE49-F238E27FC236}">
                <a16:creationId xmlns:a16="http://schemas.microsoft.com/office/drawing/2014/main" id="{02DEE926-411A-EB1F-3A3A-5AF45DFF94EE}"/>
              </a:ext>
            </a:extLst>
          </p:cNvPr>
          <p:cNvSpPr txBox="1"/>
          <p:nvPr/>
        </p:nvSpPr>
        <p:spPr>
          <a:xfrm>
            <a:off x="5985103" y="5752124"/>
            <a:ext cx="6296780" cy="954107"/>
          </a:xfrm>
          <a:prstGeom prst="rect">
            <a:avLst/>
          </a:prstGeom>
          <a:noFill/>
        </p:spPr>
        <p:txBody>
          <a:bodyPr wrap="square">
            <a:spAutoFit/>
          </a:bodyPr>
          <a:lstStyle/>
          <a:p>
            <a:r>
              <a:rPr lang="en-GB" sz="2800" dirty="0">
                <a:solidFill>
                  <a:schemeClr val="tx2"/>
                </a:solidFill>
              </a:rPr>
              <a:t>After 7 days you may consider you have deemed consent.</a:t>
            </a:r>
          </a:p>
        </p:txBody>
      </p:sp>
      <p:sp>
        <p:nvSpPr>
          <p:cNvPr id="11" name="TextBox 10">
            <a:extLst>
              <a:ext uri="{FF2B5EF4-FFF2-40B4-BE49-F238E27FC236}">
                <a16:creationId xmlns:a16="http://schemas.microsoft.com/office/drawing/2014/main" id="{4E766B18-F272-29B7-6F46-1458DF9E8819}"/>
              </a:ext>
            </a:extLst>
          </p:cNvPr>
          <p:cNvSpPr txBox="1"/>
          <p:nvPr/>
        </p:nvSpPr>
        <p:spPr>
          <a:xfrm>
            <a:off x="5177984" y="315366"/>
            <a:ext cx="6764634" cy="523220"/>
          </a:xfrm>
          <a:prstGeom prst="rect">
            <a:avLst/>
          </a:prstGeom>
          <a:noFill/>
        </p:spPr>
        <p:txBody>
          <a:bodyPr wrap="square">
            <a:spAutoFit/>
          </a:bodyPr>
          <a:lstStyle/>
          <a:p>
            <a:r>
              <a:rPr lang="en-GB" sz="2800" b="1" dirty="0">
                <a:solidFill>
                  <a:srgbClr val="F5B03F"/>
                </a:solidFill>
              </a:rPr>
              <a:t>What to do while waiting for a response</a:t>
            </a:r>
          </a:p>
        </p:txBody>
      </p:sp>
      <p:sp>
        <p:nvSpPr>
          <p:cNvPr id="15" name="Rectangle: Diagonal Corners Rounded 14">
            <a:extLst>
              <a:ext uri="{FF2B5EF4-FFF2-40B4-BE49-F238E27FC236}">
                <a16:creationId xmlns:a16="http://schemas.microsoft.com/office/drawing/2014/main" id="{C940409B-0729-D139-2565-157DC7545C01}"/>
              </a:ext>
            </a:extLst>
          </p:cNvPr>
          <p:cNvSpPr/>
          <p:nvPr/>
        </p:nvSpPr>
        <p:spPr>
          <a:xfrm>
            <a:off x="4717144" y="1127167"/>
            <a:ext cx="6252528" cy="1676704"/>
          </a:xfrm>
          <a:prstGeom prst="round2Diag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051BA94-AD0E-68C7-5180-E7396C8941FC}"/>
              </a:ext>
            </a:extLst>
          </p:cNvPr>
          <p:cNvSpPr txBox="1"/>
          <p:nvPr/>
        </p:nvSpPr>
        <p:spPr>
          <a:xfrm>
            <a:off x="4956334" y="1065491"/>
            <a:ext cx="5693728" cy="1815882"/>
          </a:xfrm>
          <a:prstGeom prst="rect">
            <a:avLst/>
          </a:prstGeom>
          <a:noFill/>
        </p:spPr>
        <p:txBody>
          <a:bodyPr wrap="square">
            <a:spAutoFit/>
          </a:bodyPr>
          <a:lstStyle/>
          <a:p>
            <a:pPr algn="ctr"/>
            <a:r>
              <a:rPr lang="en-GB" sz="2800" b="1" dirty="0">
                <a:solidFill>
                  <a:schemeClr val="bg1"/>
                </a:solidFill>
              </a:rPr>
              <a:t>Don’t do nothing… submitting a SAR does not mean you stop all action on the file that could appear suspicious</a:t>
            </a:r>
          </a:p>
        </p:txBody>
      </p:sp>
      <p:pic>
        <p:nvPicPr>
          <p:cNvPr id="20" name="Picture 19" descr="A blue tick in a yellow circle&#10;&#10;Description automatically generated">
            <a:extLst>
              <a:ext uri="{FF2B5EF4-FFF2-40B4-BE49-F238E27FC236}">
                <a16:creationId xmlns:a16="http://schemas.microsoft.com/office/drawing/2014/main" id="{7E041389-D639-9B4F-0D7C-07AF6F86D6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6174" y="5141904"/>
            <a:ext cx="588929" cy="588929"/>
          </a:xfrm>
          <a:prstGeom prst="rect">
            <a:avLst/>
          </a:prstGeom>
        </p:spPr>
      </p:pic>
      <p:pic>
        <p:nvPicPr>
          <p:cNvPr id="21" name="Picture 20" descr="A blue tick in a yellow circle&#10;&#10;Description automatically generated">
            <a:extLst>
              <a:ext uri="{FF2B5EF4-FFF2-40B4-BE49-F238E27FC236}">
                <a16:creationId xmlns:a16="http://schemas.microsoft.com/office/drawing/2014/main" id="{A52184FB-2E86-3041-5516-6A49235355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6174" y="4498780"/>
            <a:ext cx="588929" cy="588929"/>
          </a:xfrm>
          <a:prstGeom prst="rect">
            <a:avLst/>
          </a:prstGeom>
        </p:spPr>
      </p:pic>
    </p:spTree>
    <p:extLst>
      <p:ext uri="{BB962C8B-B14F-4D97-AF65-F5344CB8AC3E}">
        <p14:creationId xmlns:p14="http://schemas.microsoft.com/office/powerpoint/2010/main" val="3453765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20AD31C-CABB-C525-E08E-E20B75793600}"/>
            </a:ext>
          </a:extLst>
        </p:cNvPr>
        <p:cNvGrpSpPr/>
        <p:nvPr/>
      </p:nvGrpSpPr>
      <p:grpSpPr>
        <a:xfrm>
          <a:off x="0" y="0"/>
          <a:ext cx="0" cy="0"/>
          <a:chOff x="0" y="0"/>
          <a:chExt cx="0" cy="0"/>
        </a:xfrm>
      </p:grpSpPr>
      <p:sp>
        <p:nvSpPr>
          <p:cNvPr id="16" name="Orange Background">
            <a:extLst>
              <a:ext uri="{FF2B5EF4-FFF2-40B4-BE49-F238E27FC236}">
                <a16:creationId xmlns:a16="http://schemas.microsoft.com/office/drawing/2014/main" id="{E62978AE-9B83-EBE4-0357-A9665348F482}"/>
              </a:ext>
            </a:extLst>
          </p:cNvPr>
          <p:cNvSpPr/>
          <p:nvPr/>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sp>
        <p:nvSpPr>
          <p:cNvPr id="60" name="Title">
            <a:extLst>
              <a:ext uri="{FF2B5EF4-FFF2-40B4-BE49-F238E27FC236}">
                <a16:creationId xmlns:a16="http://schemas.microsoft.com/office/drawing/2014/main" id="{DCE5C81C-6182-9CB2-6A3C-F1C101B40202}"/>
              </a:ext>
            </a:extLst>
          </p:cNvPr>
          <p:cNvSpPr>
            <a:spLocks noGrp="1"/>
          </p:cNvSpPr>
          <p:nvPr>
            <p:ph type="title"/>
          </p:nvPr>
        </p:nvSpPr>
        <p:spPr>
          <a:xfrm>
            <a:off x="117639" y="1610711"/>
            <a:ext cx="3899190" cy="2585323"/>
          </a:xfrm>
        </p:spPr>
        <p:txBody>
          <a:bodyPr/>
          <a:lstStyle/>
          <a:p>
            <a:pPr algn="l"/>
            <a:r>
              <a:rPr lang="en-GB" sz="5400" dirty="0">
                <a:latin typeface="+mj-lt"/>
              </a:rPr>
              <a:t>Standards &amp; Regulations</a:t>
            </a:r>
            <a:br>
              <a:rPr lang="en-GB" spc="-248" dirty="0">
                <a:latin typeface="+mj-lt"/>
              </a:rPr>
            </a:br>
            <a:endParaRPr lang="en-GB" dirty="0">
              <a:latin typeface="+mj-lt"/>
            </a:endParaRPr>
          </a:p>
        </p:txBody>
      </p:sp>
      <p:pic>
        <p:nvPicPr>
          <p:cNvPr id="13" name="Picture 2" descr="pexa-logo - AFCX">
            <a:extLst>
              <a:ext uri="{FF2B5EF4-FFF2-40B4-BE49-F238E27FC236}">
                <a16:creationId xmlns:a16="http://schemas.microsoft.com/office/drawing/2014/main" id="{B09D514E-4C07-A511-CC61-BF16B55B10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45" b="11708"/>
          <a:stretch>
            <a:fillRect/>
          </a:stretch>
        </p:blipFill>
        <p:spPr bwMode="auto">
          <a:xfrm>
            <a:off x="254401" y="6310333"/>
            <a:ext cx="1626074" cy="516530"/>
          </a:xfrm>
          <a:prstGeom prst="rect">
            <a:avLst/>
          </a:prstGeom>
          <a:noFill/>
          <a:extLst>
            <a:ext uri="{909E8E84-426E-40DD-AFC4-6F175D3DCCD1}">
              <a14:hiddenFill xmlns:a14="http://schemas.microsoft.com/office/drawing/2010/main">
                <a:solidFill>
                  <a:srgbClr val="FFFFFF"/>
                </a:solidFill>
              </a14:hiddenFill>
            </a:ext>
          </a:extLst>
        </p:spPr>
      </p:pic>
      <p:pic>
        <p:nvPicPr>
          <p:cNvPr id="18" name="Logo White">
            <a:extLst>
              <a:ext uri="{FF2B5EF4-FFF2-40B4-BE49-F238E27FC236}">
                <a16:creationId xmlns:a16="http://schemas.microsoft.com/office/drawing/2014/main" id="{5EB2AC40-ABDF-A80C-2764-21B0165C8962}"/>
              </a:ext>
            </a:extLst>
          </p:cNvPr>
          <p:cNvPicPr>
            <a:picLocks noChangeAspect="1"/>
          </p:cNvPicPr>
          <p:nvPr/>
        </p:nvPicPr>
        <p:blipFill>
          <a:blip r:embed="rId4"/>
          <a:stretch>
            <a:fillRect/>
          </a:stretch>
        </p:blipFill>
        <p:spPr>
          <a:xfrm>
            <a:off x="221650" y="156658"/>
            <a:ext cx="2743438" cy="707197"/>
          </a:xfrm>
          <a:prstGeom prst="rect">
            <a:avLst/>
          </a:prstGeom>
        </p:spPr>
      </p:pic>
      <p:pic>
        <p:nvPicPr>
          <p:cNvPr id="19" name="Icon" descr="A light bulb in a circle&#10;&#10;Description automatically generated">
            <a:extLst>
              <a:ext uri="{FF2B5EF4-FFF2-40B4-BE49-F238E27FC236}">
                <a16:creationId xmlns:a16="http://schemas.microsoft.com/office/drawing/2014/main" id="{CF7AE75D-D6C4-630B-3690-F00583B810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438" y="3297739"/>
            <a:ext cx="1352550" cy="1352550"/>
          </a:xfrm>
          <a:prstGeom prst="rect">
            <a:avLst/>
          </a:prstGeom>
        </p:spPr>
      </p:pic>
      <p:sp>
        <p:nvSpPr>
          <p:cNvPr id="4" name="TextBox 3">
            <a:extLst>
              <a:ext uri="{FF2B5EF4-FFF2-40B4-BE49-F238E27FC236}">
                <a16:creationId xmlns:a16="http://schemas.microsoft.com/office/drawing/2014/main" id="{F2E9AB62-3ABB-28D0-ACCD-8C8A750C23BA}"/>
              </a:ext>
            </a:extLst>
          </p:cNvPr>
          <p:cNvSpPr txBox="1"/>
          <p:nvPr/>
        </p:nvSpPr>
        <p:spPr>
          <a:xfrm>
            <a:off x="5140059" y="377223"/>
            <a:ext cx="6830291" cy="523220"/>
          </a:xfrm>
          <a:prstGeom prst="rect">
            <a:avLst/>
          </a:prstGeom>
          <a:noFill/>
        </p:spPr>
        <p:txBody>
          <a:bodyPr wrap="square">
            <a:spAutoFit/>
          </a:bodyPr>
          <a:lstStyle/>
          <a:p>
            <a:pPr algn="ctr"/>
            <a:r>
              <a:rPr lang="en-GB" sz="2800" b="1" dirty="0">
                <a:solidFill>
                  <a:srgbClr val="F5B03F"/>
                </a:solidFill>
              </a:rPr>
              <a:t>Matter Risk Assessments</a:t>
            </a:r>
          </a:p>
        </p:txBody>
      </p:sp>
      <p:sp>
        <p:nvSpPr>
          <p:cNvPr id="3" name="TextBox 2">
            <a:extLst>
              <a:ext uri="{FF2B5EF4-FFF2-40B4-BE49-F238E27FC236}">
                <a16:creationId xmlns:a16="http://schemas.microsoft.com/office/drawing/2014/main" id="{EB39E4C2-2054-F412-A45E-730A17025A09}"/>
              </a:ext>
            </a:extLst>
          </p:cNvPr>
          <p:cNvSpPr txBox="1"/>
          <p:nvPr/>
        </p:nvSpPr>
        <p:spPr>
          <a:xfrm>
            <a:off x="3369787" y="863855"/>
            <a:ext cx="8822213" cy="5616922"/>
          </a:xfrm>
          <a:prstGeom prst="rect">
            <a:avLst/>
          </a:prstGeom>
          <a:noFill/>
        </p:spPr>
        <p:txBody>
          <a:bodyPr wrap="square">
            <a:spAutoFit/>
          </a:bodyPr>
          <a:lstStyle/>
          <a:p>
            <a:endParaRPr lang="en-GB" sz="2000" dirty="0"/>
          </a:p>
          <a:p>
            <a:pPr marL="1657350" lvl="3" indent="-285750">
              <a:buFont typeface="Arial" panose="020B0604020202020204" pitchFamily="34" charset="0"/>
              <a:buChar char="•"/>
            </a:pPr>
            <a:r>
              <a:rPr lang="en-GB" sz="2000" dirty="0">
                <a:solidFill>
                  <a:schemeClr val="tx2"/>
                </a:solidFill>
              </a:rPr>
              <a:t>Ensure the risk assessment is both factual and sufficiently detailed to enable the reader to understand what is taking place.</a:t>
            </a:r>
          </a:p>
          <a:p>
            <a:pPr marL="1657350" lvl="3" indent="-285750">
              <a:buFont typeface="Arial" panose="020B0604020202020204" pitchFamily="34" charset="0"/>
              <a:buChar char="•"/>
            </a:pPr>
            <a:endParaRPr lang="en-GB" sz="1000" dirty="0">
              <a:solidFill>
                <a:schemeClr val="tx2"/>
              </a:solidFill>
            </a:endParaRPr>
          </a:p>
          <a:p>
            <a:pPr marL="1657350" lvl="3" indent="-285750">
              <a:buFont typeface="Arial" panose="020B0604020202020204" pitchFamily="34" charset="0"/>
              <a:buChar char="•"/>
            </a:pPr>
            <a:r>
              <a:rPr lang="en-GB" sz="2000" dirty="0">
                <a:solidFill>
                  <a:schemeClr val="tx2"/>
                </a:solidFill>
              </a:rPr>
              <a:t>In a conveyancing transaction for </a:t>
            </a:r>
            <a:r>
              <a:rPr lang="en-GB" sz="2000" dirty="0" err="1">
                <a:solidFill>
                  <a:schemeClr val="tx2"/>
                </a:solidFill>
              </a:rPr>
              <a:t>eg</a:t>
            </a:r>
            <a:r>
              <a:rPr lang="en-GB" sz="2000" dirty="0">
                <a:solidFill>
                  <a:schemeClr val="tx2"/>
                </a:solidFill>
              </a:rPr>
              <a:t>, it should briefly record (1) how we have identified and verified the client – in essence a clear EID search or if flags have been raised – what and what we have done to satisfy ourselves. (2) what we are buying (address &amp; freehold/leasehold), at what price (£300k), how it is being funded mortgage of £250k (Nationwide offer seen, residual £50k from related sale we are acting and confirm estimated equity to cover).</a:t>
            </a:r>
          </a:p>
          <a:p>
            <a:pPr lvl="3"/>
            <a:endParaRPr lang="en-GB" sz="900" dirty="0">
              <a:solidFill>
                <a:schemeClr val="tx2"/>
              </a:solidFill>
            </a:endParaRPr>
          </a:p>
          <a:p>
            <a:pPr marL="1657350" lvl="3" indent="-285750">
              <a:buFont typeface="Arial" panose="020B0604020202020204" pitchFamily="34" charset="0"/>
              <a:buChar char="•"/>
            </a:pPr>
            <a:r>
              <a:rPr lang="en-GB" sz="2000" dirty="0">
                <a:solidFill>
                  <a:schemeClr val="tx2"/>
                </a:solidFill>
              </a:rPr>
              <a:t>Invariably where we have a list of pre-formatted prompts or questions to indicate how the fee earner has conducted their assessment, it will require some additional notes recording or it could briefly be summarised at the end in explaining why the risk rating was attributed.</a:t>
            </a:r>
          </a:p>
        </p:txBody>
      </p:sp>
    </p:spTree>
    <p:extLst>
      <p:ext uri="{BB962C8B-B14F-4D97-AF65-F5344CB8AC3E}">
        <p14:creationId xmlns:p14="http://schemas.microsoft.com/office/powerpoint/2010/main" val="2966801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F9FE9CC-D291-4218-2340-8D8CCF9F2DD2}"/>
            </a:ext>
          </a:extLst>
        </p:cNvPr>
        <p:cNvGrpSpPr/>
        <p:nvPr/>
      </p:nvGrpSpPr>
      <p:grpSpPr>
        <a:xfrm>
          <a:off x="0" y="0"/>
          <a:ext cx="0" cy="0"/>
          <a:chOff x="0" y="0"/>
          <a:chExt cx="0" cy="0"/>
        </a:xfrm>
      </p:grpSpPr>
      <p:sp>
        <p:nvSpPr>
          <p:cNvPr id="16" name="Orange Background">
            <a:extLst>
              <a:ext uri="{FF2B5EF4-FFF2-40B4-BE49-F238E27FC236}">
                <a16:creationId xmlns:a16="http://schemas.microsoft.com/office/drawing/2014/main" id="{629F6CCB-A5CF-08CB-BB93-4C370F817473}"/>
              </a:ext>
            </a:extLst>
          </p:cNvPr>
          <p:cNvSpPr/>
          <p:nvPr/>
        </p:nvSpPr>
        <p:spPr>
          <a:xfrm>
            <a:off x="0" y="0"/>
            <a:ext cx="4956334" cy="6858000"/>
          </a:xfrm>
          <a:custGeom>
            <a:avLst/>
            <a:gdLst/>
            <a:ahLst/>
            <a:cxnLst/>
            <a:rect l="l" t="t" r="r" b="b"/>
            <a:pathLst>
              <a:path w="6608445" h="9144000">
                <a:moveTo>
                  <a:pt x="6607873" y="0"/>
                </a:moveTo>
                <a:lnTo>
                  <a:pt x="0" y="0"/>
                </a:lnTo>
                <a:lnTo>
                  <a:pt x="0" y="9144000"/>
                </a:lnTo>
                <a:lnTo>
                  <a:pt x="3394925" y="9144000"/>
                </a:lnTo>
                <a:lnTo>
                  <a:pt x="6607873" y="0"/>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sp>
        <p:nvSpPr>
          <p:cNvPr id="60" name="Title">
            <a:extLst>
              <a:ext uri="{FF2B5EF4-FFF2-40B4-BE49-F238E27FC236}">
                <a16:creationId xmlns:a16="http://schemas.microsoft.com/office/drawing/2014/main" id="{64222745-019A-F9E1-33FE-2BF5D542F427}"/>
              </a:ext>
            </a:extLst>
          </p:cNvPr>
          <p:cNvSpPr>
            <a:spLocks noGrp="1"/>
          </p:cNvSpPr>
          <p:nvPr>
            <p:ph type="title"/>
          </p:nvPr>
        </p:nvSpPr>
        <p:spPr>
          <a:xfrm>
            <a:off x="117639" y="1610711"/>
            <a:ext cx="3899190" cy="2585323"/>
          </a:xfrm>
        </p:spPr>
        <p:txBody>
          <a:bodyPr/>
          <a:lstStyle/>
          <a:p>
            <a:pPr algn="l"/>
            <a:r>
              <a:rPr lang="en-GB" sz="5400" dirty="0">
                <a:latin typeface="+mj-lt"/>
              </a:rPr>
              <a:t>Standards &amp; Regulations</a:t>
            </a:r>
            <a:br>
              <a:rPr lang="en-GB" spc="-248" dirty="0">
                <a:latin typeface="+mj-lt"/>
              </a:rPr>
            </a:br>
            <a:endParaRPr lang="en-GB" dirty="0">
              <a:latin typeface="+mj-lt"/>
            </a:endParaRPr>
          </a:p>
        </p:txBody>
      </p:sp>
      <p:pic>
        <p:nvPicPr>
          <p:cNvPr id="13" name="Picture 2" descr="pexa-logo - AFCX">
            <a:extLst>
              <a:ext uri="{FF2B5EF4-FFF2-40B4-BE49-F238E27FC236}">
                <a16:creationId xmlns:a16="http://schemas.microsoft.com/office/drawing/2014/main" id="{589C3642-D9D8-C864-CE86-2CE13AEA18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45" b="11708"/>
          <a:stretch>
            <a:fillRect/>
          </a:stretch>
        </p:blipFill>
        <p:spPr bwMode="auto">
          <a:xfrm>
            <a:off x="254401" y="6310333"/>
            <a:ext cx="1626074" cy="516530"/>
          </a:xfrm>
          <a:prstGeom prst="rect">
            <a:avLst/>
          </a:prstGeom>
          <a:noFill/>
          <a:extLst>
            <a:ext uri="{909E8E84-426E-40DD-AFC4-6F175D3DCCD1}">
              <a14:hiddenFill xmlns:a14="http://schemas.microsoft.com/office/drawing/2010/main">
                <a:solidFill>
                  <a:srgbClr val="FFFFFF"/>
                </a:solidFill>
              </a14:hiddenFill>
            </a:ext>
          </a:extLst>
        </p:spPr>
      </p:pic>
      <p:pic>
        <p:nvPicPr>
          <p:cNvPr id="18" name="Logo White">
            <a:extLst>
              <a:ext uri="{FF2B5EF4-FFF2-40B4-BE49-F238E27FC236}">
                <a16:creationId xmlns:a16="http://schemas.microsoft.com/office/drawing/2014/main" id="{1DF4448C-12F0-73B2-1532-A8B255F3C4E6}"/>
              </a:ext>
            </a:extLst>
          </p:cNvPr>
          <p:cNvPicPr>
            <a:picLocks noChangeAspect="1"/>
          </p:cNvPicPr>
          <p:nvPr/>
        </p:nvPicPr>
        <p:blipFill>
          <a:blip r:embed="rId4"/>
          <a:stretch>
            <a:fillRect/>
          </a:stretch>
        </p:blipFill>
        <p:spPr>
          <a:xfrm>
            <a:off x="221650" y="156658"/>
            <a:ext cx="2743438" cy="707197"/>
          </a:xfrm>
          <a:prstGeom prst="rect">
            <a:avLst/>
          </a:prstGeom>
        </p:spPr>
      </p:pic>
      <p:pic>
        <p:nvPicPr>
          <p:cNvPr id="19" name="Icon" descr="A light bulb in a circle&#10;&#10;Description automatically generated">
            <a:extLst>
              <a:ext uri="{FF2B5EF4-FFF2-40B4-BE49-F238E27FC236}">
                <a16:creationId xmlns:a16="http://schemas.microsoft.com/office/drawing/2014/main" id="{69660156-901C-2043-5963-469A958DD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438" y="3297739"/>
            <a:ext cx="1352550" cy="1352550"/>
          </a:xfrm>
          <a:prstGeom prst="rect">
            <a:avLst/>
          </a:prstGeom>
        </p:spPr>
      </p:pic>
      <p:sp>
        <p:nvSpPr>
          <p:cNvPr id="4" name="TextBox 3">
            <a:extLst>
              <a:ext uri="{FF2B5EF4-FFF2-40B4-BE49-F238E27FC236}">
                <a16:creationId xmlns:a16="http://schemas.microsoft.com/office/drawing/2014/main" id="{0089495D-1947-4938-3C93-2F9AF1F3E4A6}"/>
              </a:ext>
            </a:extLst>
          </p:cNvPr>
          <p:cNvSpPr txBox="1"/>
          <p:nvPr/>
        </p:nvSpPr>
        <p:spPr>
          <a:xfrm>
            <a:off x="4980708" y="105498"/>
            <a:ext cx="6830291" cy="523220"/>
          </a:xfrm>
          <a:prstGeom prst="rect">
            <a:avLst/>
          </a:prstGeom>
          <a:noFill/>
        </p:spPr>
        <p:txBody>
          <a:bodyPr wrap="square">
            <a:spAutoFit/>
          </a:bodyPr>
          <a:lstStyle/>
          <a:p>
            <a:pPr algn="ctr"/>
            <a:r>
              <a:rPr lang="en-GB" sz="2800" b="1" dirty="0">
                <a:solidFill>
                  <a:srgbClr val="F5B03F"/>
                </a:solidFill>
              </a:rPr>
              <a:t>What may be ahead</a:t>
            </a:r>
          </a:p>
        </p:txBody>
      </p:sp>
      <p:sp>
        <p:nvSpPr>
          <p:cNvPr id="3" name="TextBox 2">
            <a:extLst>
              <a:ext uri="{FF2B5EF4-FFF2-40B4-BE49-F238E27FC236}">
                <a16:creationId xmlns:a16="http://schemas.microsoft.com/office/drawing/2014/main" id="{DBFB06EF-EF02-1CC7-E8F3-48746A0A96A4}"/>
              </a:ext>
            </a:extLst>
          </p:cNvPr>
          <p:cNvSpPr txBox="1"/>
          <p:nvPr/>
        </p:nvSpPr>
        <p:spPr>
          <a:xfrm>
            <a:off x="4599707" y="940292"/>
            <a:ext cx="7592291" cy="5847755"/>
          </a:xfrm>
          <a:prstGeom prst="rect">
            <a:avLst/>
          </a:prstGeom>
          <a:noFill/>
        </p:spPr>
        <p:txBody>
          <a:bodyPr wrap="square">
            <a:spAutoFit/>
          </a:bodyPr>
          <a:lstStyle/>
          <a:p>
            <a:pPr algn="ctr"/>
            <a:r>
              <a:rPr lang="en-GB" u="sng" dirty="0">
                <a:hlinkClick r:id="rId6"/>
              </a:rPr>
              <a:t>HMT’s response to their consultation and their draft SI published</a:t>
            </a:r>
            <a:endParaRPr lang="en-GB" b="1" dirty="0"/>
          </a:p>
          <a:p>
            <a:pPr marL="285750" indent="-285750">
              <a:buFont typeface="Arial" panose="020B0604020202020204" pitchFamily="34" charset="0"/>
              <a:buChar char="•"/>
            </a:pPr>
            <a:endParaRPr lang="en-GB" b="1" dirty="0"/>
          </a:p>
          <a:p>
            <a:r>
              <a:rPr lang="en-GB" b="1" dirty="0">
                <a:solidFill>
                  <a:schemeClr val="tx2"/>
                </a:solidFill>
              </a:rPr>
              <a:t>Customer Due Diligence (“CDD”) &amp; Establishing a Business Relationship</a:t>
            </a:r>
            <a:endParaRPr lang="en-GB" dirty="0">
              <a:solidFill>
                <a:schemeClr val="tx2"/>
              </a:solidFill>
            </a:endParaRPr>
          </a:p>
          <a:p>
            <a:endParaRPr lang="en-GB" sz="2000" i="0" kern="1200" dirty="0">
              <a:solidFill>
                <a:schemeClr val="tx2"/>
              </a:solidFill>
              <a:effectLst/>
              <a:latin typeface="+mn-lt"/>
              <a:ea typeface="+mn-ea"/>
              <a:cs typeface="+mn-cs"/>
            </a:endParaRPr>
          </a:p>
          <a:p>
            <a:pPr marL="285750" indent="-285750">
              <a:buFont typeface="Arial" panose="020B0604020202020204" pitchFamily="34" charset="0"/>
              <a:buChar char="•"/>
            </a:pPr>
            <a:endParaRPr lang="en-GB" sz="1000" i="0" kern="1200" dirty="0">
              <a:solidFill>
                <a:schemeClr val="tx2"/>
              </a:solidFill>
              <a:effectLst/>
              <a:latin typeface="+mn-lt"/>
              <a:ea typeface="+mn-ea"/>
              <a:cs typeface="+mn-cs"/>
            </a:endParaRPr>
          </a:p>
          <a:p>
            <a:pPr lvl="0"/>
            <a:r>
              <a:rPr lang="en-GB" b="1" dirty="0">
                <a:solidFill>
                  <a:schemeClr val="tx2"/>
                </a:solidFill>
              </a:rPr>
              <a:t>CDD &amp; Source of Funds (“SoF”) &amp; Ongoing Monitoring</a:t>
            </a:r>
            <a:endParaRPr lang="en-GB" dirty="0">
              <a:solidFill>
                <a:schemeClr val="tx2"/>
              </a:solidFill>
            </a:endParaRPr>
          </a:p>
          <a:p>
            <a:pPr marL="285750" indent="-285750">
              <a:buFont typeface="Arial" panose="020B0604020202020204" pitchFamily="34" charset="0"/>
              <a:buChar char="•"/>
            </a:pPr>
            <a:endParaRPr lang="en-GB" sz="1000" b="1" i="0" kern="1200" dirty="0">
              <a:solidFill>
                <a:schemeClr val="tx2"/>
              </a:solidFill>
              <a:effectLst/>
              <a:latin typeface="+mn-lt"/>
              <a:ea typeface="+mn-ea"/>
              <a:cs typeface="+mn-cs"/>
            </a:endParaRPr>
          </a:p>
          <a:p>
            <a:pPr marL="285750" indent="-285750">
              <a:buFont typeface="Arial" panose="020B0604020202020204" pitchFamily="34" charset="0"/>
              <a:buChar char="•"/>
            </a:pPr>
            <a:endParaRPr lang="en-GB" sz="1000" b="1" i="0" kern="1200" dirty="0">
              <a:solidFill>
                <a:schemeClr val="tx2"/>
              </a:solidFill>
              <a:effectLst/>
              <a:latin typeface="+mn-lt"/>
              <a:ea typeface="+mn-ea"/>
              <a:cs typeface="+mn-cs"/>
            </a:endParaRPr>
          </a:p>
          <a:p>
            <a:pPr marL="285750" indent="-285750">
              <a:buFont typeface="Arial" panose="020B0604020202020204" pitchFamily="34" charset="0"/>
              <a:buChar char="•"/>
            </a:pPr>
            <a:r>
              <a:rPr lang="en-GB" dirty="0">
                <a:solidFill>
                  <a:schemeClr val="tx2"/>
                </a:solidFill>
              </a:rPr>
              <a:t>For each of the above CDD,  establishing a Business Relationship, Source of Funds and ongoing monitoring, HMT is asking supervisors and industry bodies to consider areas where guidance on the concept of "business relationship" source of funds checks and requirements for individuals purporting to act on behalf of a customer may be useful and helpful.</a:t>
            </a:r>
          </a:p>
          <a:p>
            <a:pPr marL="285750" indent="-2857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r>
              <a:rPr lang="en-GB" dirty="0">
                <a:solidFill>
                  <a:schemeClr val="tx2"/>
                </a:solidFill>
              </a:rPr>
              <a:t>The client and matter risk assessment has to tell the story of the client and matter, together with any identified risks.  With Conveyancing remaining high risk, its unlikely many firms will want to reduce the level of checks currently being completed.  Detailed KYC makes it easier to understand their financial profile, so firms should ensure that risk assessments are briefly recording the factual elements of the client and transaction sufficient to justify the risk rating recorded</a:t>
            </a:r>
            <a:endParaRPr lang="en-GB" sz="1000" b="1" i="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2783318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FE4BCD-8B74-DDB0-D1DB-A33B030F2D05}"/>
            </a:ext>
          </a:extLst>
        </p:cNvPr>
        <p:cNvGrpSpPr/>
        <p:nvPr/>
      </p:nvGrpSpPr>
      <p:grpSpPr>
        <a:xfrm>
          <a:off x="0" y="0"/>
          <a:ext cx="0" cy="0"/>
          <a:chOff x="0" y="0"/>
          <a:chExt cx="0" cy="0"/>
        </a:xfrm>
      </p:grpSpPr>
      <p:pic>
        <p:nvPicPr>
          <p:cNvPr id="12" name="Picture 11" descr="Several paper money on a clothes line&#10;&#10;AI-generated content may be incorrect.">
            <a:extLst>
              <a:ext uri="{FF2B5EF4-FFF2-40B4-BE49-F238E27FC236}">
                <a16:creationId xmlns:a16="http://schemas.microsoft.com/office/drawing/2014/main" id="{E633A8A8-2C2D-6F96-92F3-E45F9FFB9D22}"/>
              </a:ext>
            </a:extLst>
          </p:cNvPr>
          <p:cNvPicPr>
            <a:picLocks noChangeAspect="1"/>
          </p:cNvPicPr>
          <p:nvPr/>
        </p:nvPicPr>
        <p:blipFill>
          <a:blip r:embed="rId2">
            <a:extLst>
              <a:ext uri="{28A0092B-C50C-407E-A947-70E740481C1C}">
                <a14:useLocalDpi xmlns:a14="http://schemas.microsoft.com/office/drawing/2010/main" val="0"/>
              </a:ext>
            </a:extLst>
          </a:blip>
          <a:srcRect r="14889"/>
          <a:stretch>
            <a:fillRect/>
          </a:stretch>
        </p:blipFill>
        <p:spPr>
          <a:xfrm>
            <a:off x="3392526" y="-31137"/>
            <a:ext cx="8870321" cy="6858000"/>
          </a:xfrm>
          <a:prstGeom prst="rect">
            <a:avLst/>
          </a:prstGeom>
        </p:spPr>
      </p:pic>
      <p:sp>
        <p:nvSpPr>
          <p:cNvPr id="4" name="Orange Background">
            <a:extLst>
              <a:ext uri="{FF2B5EF4-FFF2-40B4-BE49-F238E27FC236}">
                <a16:creationId xmlns:a16="http://schemas.microsoft.com/office/drawing/2014/main" id="{E7E72C9A-A45E-8D78-41F4-1744BB40828A}"/>
              </a:ext>
            </a:extLst>
          </p:cNvPr>
          <p:cNvSpPr/>
          <p:nvPr/>
        </p:nvSpPr>
        <p:spPr>
          <a:xfrm>
            <a:off x="0" y="-6594"/>
            <a:ext cx="7136130" cy="6833457"/>
          </a:xfrm>
          <a:custGeom>
            <a:avLst/>
            <a:gdLst/>
            <a:ahLst/>
            <a:cxnLst/>
            <a:rect l="l" t="t" r="r" b="b"/>
            <a:pathLst>
              <a:path w="9514840" h="9144000">
                <a:moveTo>
                  <a:pt x="9514700" y="0"/>
                </a:moveTo>
                <a:lnTo>
                  <a:pt x="0" y="0"/>
                </a:lnTo>
                <a:lnTo>
                  <a:pt x="0" y="9144000"/>
                </a:lnTo>
                <a:lnTo>
                  <a:pt x="6301765" y="9144000"/>
                </a:lnTo>
                <a:lnTo>
                  <a:pt x="9514700" y="0"/>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sp>
        <p:nvSpPr>
          <p:cNvPr id="7" name="Yellow Arrow">
            <a:extLst>
              <a:ext uri="{FF2B5EF4-FFF2-40B4-BE49-F238E27FC236}">
                <a16:creationId xmlns:a16="http://schemas.microsoft.com/office/drawing/2014/main" id="{31F1E62E-9F77-01F0-609F-AC6430061DBC}"/>
              </a:ext>
            </a:extLst>
          </p:cNvPr>
          <p:cNvSpPr/>
          <p:nvPr/>
        </p:nvSpPr>
        <p:spPr>
          <a:xfrm>
            <a:off x="368141" y="5421600"/>
            <a:ext cx="6399848" cy="956460"/>
          </a:xfrm>
          <a:custGeom>
            <a:avLst/>
            <a:gdLst/>
            <a:ahLst/>
            <a:cxnLst/>
            <a:rect l="l" t="t" r="r" b="b"/>
            <a:pathLst>
              <a:path w="8533130" h="1070609">
                <a:moveTo>
                  <a:pt x="8532914" y="530733"/>
                </a:moveTo>
                <a:lnTo>
                  <a:pt x="8002181" y="0"/>
                </a:lnTo>
                <a:lnTo>
                  <a:pt x="0" y="8648"/>
                </a:lnTo>
                <a:lnTo>
                  <a:pt x="0" y="1070127"/>
                </a:lnTo>
                <a:lnTo>
                  <a:pt x="8002181" y="1061466"/>
                </a:lnTo>
                <a:lnTo>
                  <a:pt x="8532914" y="530733"/>
                </a:lnTo>
                <a:close/>
              </a:path>
            </a:pathLst>
          </a:custGeom>
          <a:solidFill>
            <a:srgbClr val="F5B03F"/>
          </a:solidFill>
        </p:spPr>
        <p:txBody>
          <a:bodyPr wrap="square" lIns="0" tIns="0" rIns="0" bIns="0" rtlCol="0"/>
          <a:lstStyle/>
          <a:p>
            <a:pPr defTabSz="685800"/>
            <a:endParaRPr sz="1350" kern="0">
              <a:solidFill>
                <a:sysClr val="windowText" lastClr="000000"/>
              </a:solidFill>
            </a:endParaRPr>
          </a:p>
        </p:txBody>
      </p:sp>
      <p:grpSp>
        <p:nvGrpSpPr>
          <p:cNvPr id="15" name="Legal Eye Logo">
            <a:extLst>
              <a:ext uri="{FF2B5EF4-FFF2-40B4-BE49-F238E27FC236}">
                <a16:creationId xmlns:a16="http://schemas.microsoft.com/office/drawing/2014/main" id="{3374DBC3-52A8-97E2-DDDD-47B2E6FC6CBA}"/>
              </a:ext>
            </a:extLst>
          </p:cNvPr>
          <p:cNvGrpSpPr/>
          <p:nvPr/>
        </p:nvGrpSpPr>
        <p:grpSpPr>
          <a:xfrm>
            <a:off x="254401" y="215004"/>
            <a:ext cx="4337685" cy="1111438"/>
            <a:chOff x="980186" y="840853"/>
            <a:chExt cx="5783580" cy="1481917"/>
          </a:xfrm>
        </p:grpSpPr>
        <p:sp>
          <p:nvSpPr>
            <p:cNvPr id="8" name="object 8">
              <a:extLst>
                <a:ext uri="{FF2B5EF4-FFF2-40B4-BE49-F238E27FC236}">
                  <a16:creationId xmlns:a16="http://schemas.microsoft.com/office/drawing/2014/main" id="{4A10DFA5-01C7-04F6-A307-72D1A57E37CE}"/>
                </a:ext>
              </a:extLst>
            </p:cNvPr>
            <p:cNvSpPr/>
            <p:nvPr/>
          </p:nvSpPr>
          <p:spPr>
            <a:xfrm>
              <a:off x="980186" y="840853"/>
              <a:ext cx="5783580" cy="1448435"/>
            </a:xfrm>
            <a:custGeom>
              <a:avLst/>
              <a:gdLst/>
              <a:ahLst/>
              <a:cxnLst/>
              <a:rect l="l" t="t" r="r" b="b"/>
              <a:pathLst>
                <a:path w="5783580" h="1448435">
                  <a:moveTo>
                    <a:pt x="1481251" y="631748"/>
                  </a:moveTo>
                  <a:lnTo>
                    <a:pt x="1466418" y="583907"/>
                  </a:lnTo>
                  <a:lnTo>
                    <a:pt x="1447292" y="539292"/>
                  </a:lnTo>
                  <a:lnTo>
                    <a:pt x="1424190" y="497840"/>
                  </a:lnTo>
                  <a:lnTo>
                    <a:pt x="1397482" y="459498"/>
                  </a:lnTo>
                  <a:lnTo>
                    <a:pt x="1367497" y="424230"/>
                  </a:lnTo>
                  <a:lnTo>
                    <a:pt x="1334579" y="391960"/>
                  </a:lnTo>
                  <a:lnTo>
                    <a:pt x="1299070" y="362648"/>
                  </a:lnTo>
                  <a:lnTo>
                    <a:pt x="1261300" y="336232"/>
                  </a:lnTo>
                  <a:lnTo>
                    <a:pt x="1221638" y="312674"/>
                  </a:lnTo>
                  <a:lnTo>
                    <a:pt x="1180388" y="291909"/>
                  </a:lnTo>
                  <a:lnTo>
                    <a:pt x="1137932" y="273875"/>
                  </a:lnTo>
                  <a:lnTo>
                    <a:pt x="1094574" y="258546"/>
                  </a:lnTo>
                  <a:lnTo>
                    <a:pt x="1050683" y="245846"/>
                  </a:lnTo>
                  <a:lnTo>
                    <a:pt x="1006576" y="235724"/>
                  </a:lnTo>
                  <a:lnTo>
                    <a:pt x="962621" y="228130"/>
                  </a:lnTo>
                  <a:lnTo>
                    <a:pt x="919149" y="223024"/>
                  </a:lnTo>
                  <a:lnTo>
                    <a:pt x="876503" y="220332"/>
                  </a:lnTo>
                  <a:lnTo>
                    <a:pt x="835012" y="220014"/>
                  </a:lnTo>
                  <a:lnTo>
                    <a:pt x="795032" y="222008"/>
                  </a:lnTo>
                  <a:lnTo>
                    <a:pt x="756894" y="226275"/>
                  </a:lnTo>
                  <a:lnTo>
                    <a:pt x="720953" y="232740"/>
                  </a:lnTo>
                  <a:lnTo>
                    <a:pt x="687539" y="241376"/>
                  </a:lnTo>
                  <a:lnTo>
                    <a:pt x="738047" y="209956"/>
                  </a:lnTo>
                  <a:lnTo>
                    <a:pt x="789012" y="184950"/>
                  </a:lnTo>
                  <a:lnTo>
                    <a:pt x="839901" y="165849"/>
                  </a:lnTo>
                  <a:lnTo>
                    <a:pt x="890206" y="152120"/>
                  </a:lnTo>
                  <a:lnTo>
                    <a:pt x="939406" y="143268"/>
                  </a:lnTo>
                  <a:lnTo>
                    <a:pt x="986993" y="138772"/>
                  </a:lnTo>
                  <a:lnTo>
                    <a:pt x="1032446" y="138112"/>
                  </a:lnTo>
                  <a:lnTo>
                    <a:pt x="1075245" y="140779"/>
                  </a:lnTo>
                  <a:lnTo>
                    <a:pt x="1114869" y="146278"/>
                  </a:lnTo>
                  <a:lnTo>
                    <a:pt x="1150810" y="154063"/>
                  </a:lnTo>
                  <a:lnTo>
                    <a:pt x="1182547" y="163652"/>
                  </a:lnTo>
                  <a:lnTo>
                    <a:pt x="1122591" y="137668"/>
                  </a:lnTo>
                  <a:lnTo>
                    <a:pt x="1063028" y="118084"/>
                  </a:lnTo>
                  <a:lnTo>
                    <a:pt x="1004087" y="104419"/>
                  </a:lnTo>
                  <a:lnTo>
                    <a:pt x="945997" y="96151"/>
                  </a:lnTo>
                  <a:lnTo>
                    <a:pt x="888974" y="92824"/>
                  </a:lnTo>
                  <a:lnTo>
                    <a:pt x="833247" y="93916"/>
                  </a:lnTo>
                  <a:lnTo>
                    <a:pt x="779030" y="98958"/>
                  </a:lnTo>
                  <a:lnTo>
                    <a:pt x="726554" y="107442"/>
                  </a:lnTo>
                  <a:lnTo>
                    <a:pt x="676021" y="118897"/>
                  </a:lnTo>
                  <a:lnTo>
                    <a:pt x="627684" y="132803"/>
                  </a:lnTo>
                  <a:lnTo>
                    <a:pt x="581748" y="148704"/>
                  </a:lnTo>
                  <a:lnTo>
                    <a:pt x="538429" y="166077"/>
                  </a:lnTo>
                  <a:lnTo>
                    <a:pt x="497967" y="184442"/>
                  </a:lnTo>
                  <a:lnTo>
                    <a:pt x="460565" y="203314"/>
                  </a:lnTo>
                  <a:lnTo>
                    <a:pt x="426466" y="222199"/>
                  </a:lnTo>
                  <a:lnTo>
                    <a:pt x="369036" y="258038"/>
                  </a:lnTo>
                  <a:lnTo>
                    <a:pt x="327444" y="288023"/>
                  </a:lnTo>
                  <a:lnTo>
                    <a:pt x="313143" y="299605"/>
                  </a:lnTo>
                  <a:lnTo>
                    <a:pt x="333171" y="267004"/>
                  </a:lnTo>
                  <a:lnTo>
                    <a:pt x="360895" y="232257"/>
                  </a:lnTo>
                  <a:lnTo>
                    <a:pt x="395147" y="196367"/>
                  </a:lnTo>
                  <a:lnTo>
                    <a:pt x="434733" y="160375"/>
                  </a:lnTo>
                  <a:lnTo>
                    <a:pt x="478485" y="125310"/>
                  </a:lnTo>
                  <a:lnTo>
                    <a:pt x="525233" y="92214"/>
                  </a:lnTo>
                  <a:lnTo>
                    <a:pt x="573786" y="62090"/>
                  </a:lnTo>
                  <a:lnTo>
                    <a:pt x="622973" y="36004"/>
                  </a:lnTo>
                  <a:lnTo>
                    <a:pt x="671614" y="14960"/>
                  </a:lnTo>
                  <a:lnTo>
                    <a:pt x="718540" y="0"/>
                  </a:lnTo>
                  <a:lnTo>
                    <a:pt x="667131" y="6604"/>
                  </a:lnTo>
                  <a:lnTo>
                    <a:pt x="617207" y="15735"/>
                  </a:lnTo>
                  <a:lnTo>
                    <a:pt x="568833" y="27368"/>
                  </a:lnTo>
                  <a:lnTo>
                    <a:pt x="522046" y="41427"/>
                  </a:lnTo>
                  <a:lnTo>
                    <a:pt x="476910" y="57886"/>
                  </a:lnTo>
                  <a:lnTo>
                    <a:pt x="433476" y="76708"/>
                  </a:lnTo>
                  <a:lnTo>
                    <a:pt x="391769" y="97840"/>
                  </a:lnTo>
                  <a:lnTo>
                    <a:pt x="351866" y="121234"/>
                  </a:lnTo>
                  <a:lnTo>
                    <a:pt x="313804" y="146850"/>
                  </a:lnTo>
                  <a:lnTo>
                    <a:pt x="277634" y="174650"/>
                  </a:lnTo>
                  <a:lnTo>
                    <a:pt x="243420" y="204584"/>
                  </a:lnTo>
                  <a:lnTo>
                    <a:pt x="211188" y="236613"/>
                  </a:lnTo>
                  <a:lnTo>
                    <a:pt x="181000" y="270700"/>
                  </a:lnTo>
                  <a:lnTo>
                    <a:pt x="152895" y="306781"/>
                  </a:lnTo>
                  <a:lnTo>
                    <a:pt x="126949" y="344830"/>
                  </a:lnTo>
                  <a:lnTo>
                    <a:pt x="103187" y="384784"/>
                  </a:lnTo>
                  <a:lnTo>
                    <a:pt x="81673" y="426631"/>
                  </a:lnTo>
                  <a:lnTo>
                    <a:pt x="62445" y="470293"/>
                  </a:lnTo>
                  <a:lnTo>
                    <a:pt x="45554" y="515759"/>
                  </a:lnTo>
                  <a:lnTo>
                    <a:pt x="31064" y="562952"/>
                  </a:lnTo>
                  <a:lnTo>
                    <a:pt x="19024" y="611860"/>
                  </a:lnTo>
                  <a:lnTo>
                    <a:pt x="9461" y="662419"/>
                  </a:lnTo>
                  <a:lnTo>
                    <a:pt x="2489" y="719175"/>
                  </a:lnTo>
                  <a:lnTo>
                    <a:pt x="0" y="774280"/>
                  </a:lnTo>
                  <a:lnTo>
                    <a:pt x="1739" y="827671"/>
                  </a:lnTo>
                  <a:lnTo>
                    <a:pt x="7493" y="879297"/>
                  </a:lnTo>
                  <a:lnTo>
                    <a:pt x="17005" y="929093"/>
                  </a:lnTo>
                  <a:lnTo>
                    <a:pt x="30035" y="977011"/>
                  </a:lnTo>
                  <a:lnTo>
                    <a:pt x="46355" y="1022997"/>
                  </a:lnTo>
                  <a:lnTo>
                    <a:pt x="65709" y="1066977"/>
                  </a:lnTo>
                  <a:lnTo>
                    <a:pt x="87871" y="1108900"/>
                  </a:lnTo>
                  <a:lnTo>
                    <a:pt x="112598" y="1148715"/>
                  </a:lnTo>
                  <a:lnTo>
                    <a:pt x="139636" y="1186357"/>
                  </a:lnTo>
                  <a:lnTo>
                    <a:pt x="168757" y="1221778"/>
                  </a:lnTo>
                  <a:lnTo>
                    <a:pt x="199720" y="1254912"/>
                  </a:lnTo>
                  <a:lnTo>
                    <a:pt x="232295" y="1285697"/>
                  </a:lnTo>
                  <a:lnTo>
                    <a:pt x="266217" y="1314094"/>
                  </a:lnTo>
                  <a:lnTo>
                    <a:pt x="301269" y="1340040"/>
                  </a:lnTo>
                  <a:lnTo>
                    <a:pt x="337210" y="1363459"/>
                  </a:lnTo>
                  <a:lnTo>
                    <a:pt x="373786" y="1384325"/>
                  </a:lnTo>
                  <a:lnTo>
                    <a:pt x="410756" y="1402549"/>
                  </a:lnTo>
                  <a:lnTo>
                    <a:pt x="447903" y="1418094"/>
                  </a:lnTo>
                  <a:lnTo>
                    <a:pt x="484962" y="1430909"/>
                  </a:lnTo>
                  <a:lnTo>
                    <a:pt x="557885" y="1448066"/>
                  </a:lnTo>
                  <a:lnTo>
                    <a:pt x="515378" y="1422057"/>
                  </a:lnTo>
                  <a:lnTo>
                    <a:pt x="476211" y="1393964"/>
                  </a:lnTo>
                  <a:lnTo>
                    <a:pt x="440334" y="1363941"/>
                  </a:lnTo>
                  <a:lnTo>
                    <a:pt x="407708" y="1332153"/>
                  </a:lnTo>
                  <a:lnTo>
                    <a:pt x="378282" y="1298752"/>
                  </a:lnTo>
                  <a:lnTo>
                    <a:pt x="352018" y="1263929"/>
                  </a:lnTo>
                  <a:lnTo>
                    <a:pt x="328866" y="1227810"/>
                  </a:lnTo>
                  <a:lnTo>
                    <a:pt x="308775" y="1190586"/>
                  </a:lnTo>
                  <a:lnTo>
                    <a:pt x="291731" y="1152398"/>
                  </a:lnTo>
                  <a:lnTo>
                    <a:pt x="277647" y="1113421"/>
                  </a:lnTo>
                  <a:lnTo>
                    <a:pt x="266522" y="1073823"/>
                  </a:lnTo>
                  <a:lnTo>
                    <a:pt x="258279" y="1033754"/>
                  </a:lnTo>
                  <a:lnTo>
                    <a:pt x="252882" y="993381"/>
                  </a:lnTo>
                  <a:lnTo>
                    <a:pt x="250291" y="952868"/>
                  </a:lnTo>
                  <a:lnTo>
                    <a:pt x="250469" y="912380"/>
                  </a:lnTo>
                  <a:lnTo>
                    <a:pt x="253352" y="872070"/>
                  </a:lnTo>
                  <a:lnTo>
                    <a:pt x="258914" y="832104"/>
                  </a:lnTo>
                  <a:lnTo>
                    <a:pt x="267106" y="792645"/>
                  </a:lnTo>
                  <a:lnTo>
                    <a:pt x="277876" y="753859"/>
                  </a:lnTo>
                  <a:lnTo>
                    <a:pt x="291185" y="715911"/>
                  </a:lnTo>
                  <a:lnTo>
                    <a:pt x="306984" y="678954"/>
                  </a:lnTo>
                  <a:lnTo>
                    <a:pt x="325234" y="643166"/>
                  </a:lnTo>
                  <a:lnTo>
                    <a:pt x="345897" y="608685"/>
                  </a:lnTo>
                  <a:lnTo>
                    <a:pt x="368922" y="575691"/>
                  </a:lnTo>
                  <a:lnTo>
                    <a:pt x="394258" y="544334"/>
                  </a:lnTo>
                  <a:lnTo>
                    <a:pt x="421868" y="514794"/>
                  </a:lnTo>
                  <a:lnTo>
                    <a:pt x="451700" y="487235"/>
                  </a:lnTo>
                  <a:lnTo>
                    <a:pt x="483730" y="461797"/>
                  </a:lnTo>
                  <a:lnTo>
                    <a:pt x="517893" y="438645"/>
                  </a:lnTo>
                  <a:lnTo>
                    <a:pt x="554151" y="417969"/>
                  </a:lnTo>
                  <a:lnTo>
                    <a:pt x="599020" y="396595"/>
                  </a:lnTo>
                  <a:lnTo>
                    <a:pt x="644880" y="378548"/>
                  </a:lnTo>
                  <a:lnTo>
                    <a:pt x="691527" y="363753"/>
                  </a:lnTo>
                  <a:lnTo>
                    <a:pt x="738759" y="352132"/>
                  </a:lnTo>
                  <a:lnTo>
                    <a:pt x="786384" y="343598"/>
                  </a:lnTo>
                  <a:lnTo>
                    <a:pt x="834186" y="338086"/>
                  </a:lnTo>
                  <a:lnTo>
                    <a:pt x="881976" y="335508"/>
                  </a:lnTo>
                  <a:lnTo>
                    <a:pt x="929551" y="335800"/>
                  </a:lnTo>
                  <a:lnTo>
                    <a:pt x="976718" y="338874"/>
                  </a:lnTo>
                  <a:lnTo>
                    <a:pt x="1023264" y="344665"/>
                  </a:lnTo>
                  <a:lnTo>
                    <a:pt x="1068984" y="353085"/>
                  </a:lnTo>
                  <a:lnTo>
                    <a:pt x="1113701" y="364070"/>
                  </a:lnTo>
                  <a:lnTo>
                    <a:pt x="1157198" y="377532"/>
                  </a:lnTo>
                  <a:lnTo>
                    <a:pt x="1199286" y="393395"/>
                  </a:lnTo>
                  <a:lnTo>
                    <a:pt x="1239748" y="411581"/>
                  </a:lnTo>
                  <a:lnTo>
                    <a:pt x="1278407" y="432028"/>
                  </a:lnTo>
                  <a:lnTo>
                    <a:pt x="1315034" y="454647"/>
                  </a:lnTo>
                  <a:lnTo>
                    <a:pt x="1349451" y="479361"/>
                  </a:lnTo>
                  <a:lnTo>
                    <a:pt x="1381442" y="506107"/>
                  </a:lnTo>
                  <a:lnTo>
                    <a:pt x="1410830" y="534784"/>
                  </a:lnTo>
                  <a:lnTo>
                    <a:pt x="1437386" y="565340"/>
                  </a:lnTo>
                  <a:lnTo>
                    <a:pt x="1460931" y="597687"/>
                  </a:lnTo>
                  <a:lnTo>
                    <a:pt x="1481251" y="631748"/>
                  </a:lnTo>
                  <a:close/>
                </a:path>
                <a:path w="5783580" h="1448435">
                  <a:moveTo>
                    <a:pt x="2353716" y="1091501"/>
                  </a:moveTo>
                  <a:lnTo>
                    <a:pt x="2074570" y="1091501"/>
                  </a:lnTo>
                  <a:lnTo>
                    <a:pt x="2074570" y="500951"/>
                  </a:lnTo>
                  <a:lnTo>
                    <a:pt x="1944878" y="500951"/>
                  </a:lnTo>
                  <a:lnTo>
                    <a:pt x="1944878" y="1091501"/>
                  </a:lnTo>
                  <a:lnTo>
                    <a:pt x="1944878" y="1198181"/>
                  </a:lnTo>
                  <a:lnTo>
                    <a:pt x="2353716" y="1198181"/>
                  </a:lnTo>
                  <a:lnTo>
                    <a:pt x="2353716" y="1091501"/>
                  </a:lnTo>
                  <a:close/>
                </a:path>
                <a:path w="5783580" h="1448435">
                  <a:moveTo>
                    <a:pt x="2836799" y="920356"/>
                  </a:moveTo>
                  <a:lnTo>
                    <a:pt x="2832824" y="869797"/>
                  </a:lnTo>
                  <a:lnTo>
                    <a:pt x="2820886" y="825144"/>
                  </a:lnTo>
                  <a:lnTo>
                    <a:pt x="2801848" y="786701"/>
                  </a:lnTo>
                  <a:lnTo>
                    <a:pt x="2776537" y="754748"/>
                  </a:lnTo>
                  <a:lnTo>
                    <a:pt x="2745384" y="729500"/>
                  </a:lnTo>
                  <a:lnTo>
                    <a:pt x="2729763" y="720598"/>
                  </a:lnTo>
                  <a:lnTo>
                    <a:pt x="2729763" y="894321"/>
                  </a:lnTo>
                  <a:lnTo>
                    <a:pt x="2506065" y="894321"/>
                  </a:lnTo>
                  <a:lnTo>
                    <a:pt x="2519578" y="846467"/>
                  </a:lnTo>
                  <a:lnTo>
                    <a:pt x="2543670" y="810907"/>
                  </a:lnTo>
                  <a:lnTo>
                    <a:pt x="2578760" y="788860"/>
                  </a:lnTo>
                  <a:lnTo>
                    <a:pt x="2625153" y="781507"/>
                  </a:lnTo>
                  <a:lnTo>
                    <a:pt x="2637993" y="782066"/>
                  </a:lnTo>
                  <a:lnTo>
                    <a:pt x="2680906" y="795299"/>
                  </a:lnTo>
                  <a:lnTo>
                    <a:pt x="2710307" y="822807"/>
                  </a:lnTo>
                  <a:lnTo>
                    <a:pt x="2726245" y="861098"/>
                  </a:lnTo>
                  <a:lnTo>
                    <a:pt x="2729763" y="894321"/>
                  </a:lnTo>
                  <a:lnTo>
                    <a:pt x="2729763" y="720598"/>
                  </a:lnTo>
                  <a:lnTo>
                    <a:pt x="2688691" y="704583"/>
                  </a:lnTo>
                  <a:lnTo>
                    <a:pt x="2645664" y="697103"/>
                  </a:lnTo>
                  <a:lnTo>
                    <a:pt x="2622740" y="696163"/>
                  </a:lnTo>
                  <a:lnTo>
                    <a:pt x="2595727" y="697369"/>
                  </a:lnTo>
                  <a:lnTo>
                    <a:pt x="2545956" y="707021"/>
                  </a:lnTo>
                  <a:lnTo>
                    <a:pt x="2501976" y="725957"/>
                  </a:lnTo>
                  <a:lnTo>
                    <a:pt x="2464612" y="752119"/>
                  </a:lnTo>
                  <a:lnTo>
                    <a:pt x="2434044" y="784999"/>
                  </a:lnTo>
                  <a:lnTo>
                    <a:pt x="2410536" y="823810"/>
                  </a:lnTo>
                  <a:lnTo>
                    <a:pt x="2394280" y="868057"/>
                  </a:lnTo>
                  <a:lnTo>
                    <a:pt x="2386088" y="915670"/>
                  </a:lnTo>
                  <a:lnTo>
                    <a:pt x="2385060" y="940600"/>
                  </a:lnTo>
                  <a:lnTo>
                    <a:pt x="2386241" y="972159"/>
                  </a:lnTo>
                  <a:lnTo>
                    <a:pt x="2395639" y="1029411"/>
                  </a:lnTo>
                  <a:lnTo>
                    <a:pt x="2414143" y="1078826"/>
                  </a:lnTo>
                  <a:lnTo>
                    <a:pt x="2439936" y="1120279"/>
                  </a:lnTo>
                  <a:lnTo>
                    <a:pt x="2472563" y="1153756"/>
                  </a:lnTo>
                  <a:lnTo>
                    <a:pt x="2511133" y="1179080"/>
                  </a:lnTo>
                  <a:lnTo>
                    <a:pt x="2555214" y="1196149"/>
                  </a:lnTo>
                  <a:lnTo>
                    <a:pt x="2603195" y="1204696"/>
                  </a:lnTo>
                  <a:lnTo>
                    <a:pt x="2628531" y="1205763"/>
                  </a:lnTo>
                  <a:lnTo>
                    <a:pt x="2641650" y="1205522"/>
                  </a:lnTo>
                  <a:lnTo>
                    <a:pt x="2682278" y="1201915"/>
                  </a:lnTo>
                  <a:lnTo>
                    <a:pt x="2723324" y="1193012"/>
                  </a:lnTo>
                  <a:lnTo>
                    <a:pt x="2762974" y="1177683"/>
                  </a:lnTo>
                  <a:lnTo>
                    <a:pt x="2800108" y="1155293"/>
                  </a:lnTo>
                  <a:lnTo>
                    <a:pt x="2832455" y="1124762"/>
                  </a:lnTo>
                  <a:lnTo>
                    <a:pt x="2823591" y="1113675"/>
                  </a:lnTo>
                  <a:lnTo>
                    <a:pt x="2797746" y="1081379"/>
                  </a:lnTo>
                  <a:lnTo>
                    <a:pt x="2795181" y="1077849"/>
                  </a:lnTo>
                  <a:lnTo>
                    <a:pt x="2792120" y="1075105"/>
                  </a:lnTo>
                  <a:lnTo>
                    <a:pt x="2785046" y="1071257"/>
                  </a:lnTo>
                  <a:lnTo>
                    <a:pt x="2780881" y="1070292"/>
                  </a:lnTo>
                  <a:lnTo>
                    <a:pt x="2768663" y="1070292"/>
                  </a:lnTo>
                  <a:lnTo>
                    <a:pt x="2761018" y="1072540"/>
                  </a:lnTo>
                  <a:lnTo>
                    <a:pt x="2753156" y="1077048"/>
                  </a:lnTo>
                  <a:lnTo>
                    <a:pt x="2747010" y="1080516"/>
                  </a:lnTo>
                  <a:lnTo>
                    <a:pt x="2708681" y="1099832"/>
                  </a:lnTo>
                  <a:lnTo>
                    <a:pt x="2666073" y="1111999"/>
                  </a:lnTo>
                  <a:lnTo>
                    <a:pt x="2639136" y="1113675"/>
                  </a:lnTo>
                  <a:lnTo>
                    <a:pt x="2611170" y="1111453"/>
                  </a:lnTo>
                  <a:lnTo>
                    <a:pt x="2563926" y="1093622"/>
                  </a:lnTo>
                  <a:lnTo>
                    <a:pt x="2528697" y="1057643"/>
                  </a:lnTo>
                  <a:lnTo>
                    <a:pt x="2508212" y="1001712"/>
                  </a:lnTo>
                  <a:lnTo>
                    <a:pt x="2503665" y="966152"/>
                  </a:lnTo>
                  <a:lnTo>
                    <a:pt x="2814790" y="966152"/>
                  </a:lnTo>
                  <a:lnTo>
                    <a:pt x="2819273" y="965428"/>
                  </a:lnTo>
                  <a:lnTo>
                    <a:pt x="2836799" y="929360"/>
                  </a:lnTo>
                  <a:lnTo>
                    <a:pt x="2836799" y="920356"/>
                  </a:lnTo>
                  <a:close/>
                </a:path>
                <a:path w="5783580" h="1448435">
                  <a:moveTo>
                    <a:pt x="3357956" y="721067"/>
                  </a:moveTo>
                  <a:lnTo>
                    <a:pt x="3215716" y="721067"/>
                  </a:lnTo>
                  <a:lnTo>
                    <a:pt x="3203854" y="715987"/>
                  </a:lnTo>
                  <a:lnTo>
                    <a:pt x="3192576" y="711403"/>
                  </a:lnTo>
                  <a:lnTo>
                    <a:pt x="3192576" y="858227"/>
                  </a:lnTo>
                  <a:lnTo>
                    <a:pt x="3192234" y="867117"/>
                  </a:lnTo>
                  <a:lnTo>
                    <a:pt x="3180181" y="905217"/>
                  </a:lnTo>
                  <a:lnTo>
                    <a:pt x="3151263" y="930617"/>
                  </a:lnTo>
                  <a:lnTo>
                    <a:pt x="3143415" y="933157"/>
                  </a:lnTo>
                  <a:lnTo>
                    <a:pt x="3134855" y="936967"/>
                  </a:lnTo>
                  <a:lnTo>
                    <a:pt x="3115576" y="939507"/>
                  </a:lnTo>
                  <a:lnTo>
                    <a:pt x="3094317" y="939507"/>
                  </a:lnTo>
                  <a:lnTo>
                    <a:pt x="3075152" y="936967"/>
                  </a:lnTo>
                  <a:lnTo>
                    <a:pt x="3066516" y="933157"/>
                  </a:lnTo>
                  <a:lnTo>
                    <a:pt x="3058566" y="930617"/>
                  </a:lnTo>
                  <a:lnTo>
                    <a:pt x="3029521" y="905217"/>
                  </a:lnTo>
                  <a:lnTo>
                    <a:pt x="3017443" y="867117"/>
                  </a:lnTo>
                  <a:lnTo>
                    <a:pt x="3017088" y="858227"/>
                  </a:lnTo>
                  <a:lnTo>
                    <a:pt x="3018459" y="841717"/>
                  </a:lnTo>
                  <a:lnTo>
                    <a:pt x="3039033" y="801077"/>
                  </a:lnTo>
                  <a:lnTo>
                    <a:pt x="3084284" y="780757"/>
                  </a:lnTo>
                  <a:lnTo>
                    <a:pt x="3104845" y="779487"/>
                  </a:lnTo>
                  <a:lnTo>
                    <a:pt x="3125419" y="780757"/>
                  </a:lnTo>
                  <a:lnTo>
                    <a:pt x="3170656" y="801077"/>
                  </a:lnTo>
                  <a:lnTo>
                    <a:pt x="3191205" y="841717"/>
                  </a:lnTo>
                  <a:lnTo>
                    <a:pt x="3192576" y="858227"/>
                  </a:lnTo>
                  <a:lnTo>
                    <a:pt x="3192576" y="711403"/>
                  </a:lnTo>
                  <a:lnTo>
                    <a:pt x="3135693" y="696937"/>
                  </a:lnTo>
                  <a:lnTo>
                    <a:pt x="3120517" y="695667"/>
                  </a:lnTo>
                  <a:lnTo>
                    <a:pt x="3104845" y="695667"/>
                  </a:lnTo>
                  <a:lnTo>
                    <a:pt x="3064040" y="698207"/>
                  </a:lnTo>
                  <a:lnTo>
                    <a:pt x="3026499" y="707097"/>
                  </a:lnTo>
                  <a:lnTo>
                    <a:pt x="2978048" y="728687"/>
                  </a:lnTo>
                  <a:lnTo>
                    <a:pt x="2940926" y="761707"/>
                  </a:lnTo>
                  <a:lnTo>
                    <a:pt x="2916898" y="804887"/>
                  </a:lnTo>
                  <a:lnTo>
                    <a:pt x="2908617" y="855687"/>
                  </a:lnTo>
                  <a:lnTo>
                    <a:pt x="2909963" y="877277"/>
                  </a:lnTo>
                  <a:lnTo>
                    <a:pt x="2920695" y="917917"/>
                  </a:lnTo>
                  <a:lnTo>
                    <a:pt x="2941815" y="950937"/>
                  </a:lnTo>
                  <a:lnTo>
                    <a:pt x="2971342" y="977607"/>
                  </a:lnTo>
                  <a:lnTo>
                    <a:pt x="2989135" y="989037"/>
                  </a:lnTo>
                  <a:lnTo>
                    <a:pt x="2981210" y="992847"/>
                  </a:lnTo>
                  <a:lnTo>
                    <a:pt x="2949664" y="1018247"/>
                  </a:lnTo>
                  <a:lnTo>
                    <a:pt x="2940685" y="1029677"/>
                  </a:lnTo>
                  <a:lnTo>
                    <a:pt x="2936964" y="1034757"/>
                  </a:lnTo>
                  <a:lnTo>
                    <a:pt x="2933750" y="1041107"/>
                  </a:lnTo>
                  <a:lnTo>
                    <a:pt x="2928874" y="1052537"/>
                  </a:lnTo>
                  <a:lnTo>
                    <a:pt x="2926296" y="1060157"/>
                  </a:lnTo>
                  <a:lnTo>
                    <a:pt x="2925013" y="1067777"/>
                  </a:lnTo>
                  <a:lnTo>
                    <a:pt x="2925089" y="1076667"/>
                  </a:lnTo>
                  <a:lnTo>
                    <a:pt x="2936100" y="1119847"/>
                  </a:lnTo>
                  <a:lnTo>
                    <a:pt x="2965513" y="1146517"/>
                  </a:lnTo>
                  <a:lnTo>
                    <a:pt x="2947733" y="1154137"/>
                  </a:lnTo>
                  <a:lnTo>
                    <a:pt x="2906687" y="1184617"/>
                  </a:lnTo>
                  <a:lnTo>
                    <a:pt x="2886811" y="1226527"/>
                  </a:lnTo>
                  <a:lnTo>
                    <a:pt x="2885567" y="1244307"/>
                  </a:lnTo>
                  <a:lnTo>
                    <a:pt x="2886329" y="1255737"/>
                  </a:lnTo>
                  <a:lnTo>
                    <a:pt x="2906598" y="1302727"/>
                  </a:lnTo>
                  <a:lnTo>
                    <a:pt x="2939719" y="1333207"/>
                  </a:lnTo>
                  <a:lnTo>
                    <a:pt x="2988576" y="1356067"/>
                  </a:lnTo>
                  <a:lnTo>
                    <a:pt x="3030080" y="1367497"/>
                  </a:lnTo>
                  <a:lnTo>
                    <a:pt x="3079013" y="1372577"/>
                  </a:lnTo>
                  <a:lnTo>
                    <a:pt x="3133953" y="1372577"/>
                  </a:lnTo>
                  <a:lnTo>
                    <a:pt x="3184588" y="1364957"/>
                  </a:lnTo>
                  <a:lnTo>
                    <a:pt x="3228860" y="1350987"/>
                  </a:lnTo>
                  <a:lnTo>
                    <a:pt x="3266338" y="1330667"/>
                  </a:lnTo>
                  <a:lnTo>
                    <a:pt x="3296907" y="1306537"/>
                  </a:lnTo>
                  <a:lnTo>
                    <a:pt x="3329279" y="1264627"/>
                  </a:lnTo>
                  <a:lnTo>
                    <a:pt x="3344418" y="1216367"/>
                  </a:lnTo>
                  <a:lnTo>
                    <a:pt x="3345421" y="1201127"/>
                  </a:lnTo>
                  <a:lnTo>
                    <a:pt x="3344570" y="1183347"/>
                  </a:lnTo>
                  <a:lnTo>
                    <a:pt x="3341992" y="1168107"/>
                  </a:lnTo>
                  <a:lnTo>
                    <a:pt x="3341128" y="1165567"/>
                  </a:lnTo>
                  <a:lnTo>
                    <a:pt x="3337699" y="1155407"/>
                  </a:lnTo>
                  <a:lnTo>
                    <a:pt x="3315779" y="1122387"/>
                  </a:lnTo>
                  <a:lnTo>
                    <a:pt x="3283940" y="1100797"/>
                  </a:lnTo>
                  <a:lnTo>
                    <a:pt x="3244646" y="1088097"/>
                  </a:lnTo>
                  <a:lnTo>
                    <a:pt x="3235490" y="1086497"/>
                  </a:lnTo>
                  <a:lnTo>
                    <a:pt x="3235490" y="1220177"/>
                  </a:lnTo>
                  <a:lnTo>
                    <a:pt x="3235045" y="1227797"/>
                  </a:lnTo>
                  <a:lnTo>
                    <a:pt x="3212668" y="1264627"/>
                  </a:lnTo>
                  <a:lnTo>
                    <a:pt x="3205353" y="1268437"/>
                  </a:lnTo>
                  <a:lnTo>
                    <a:pt x="3196996" y="1273517"/>
                  </a:lnTo>
                  <a:lnTo>
                    <a:pt x="3187585" y="1277327"/>
                  </a:lnTo>
                  <a:lnTo>
                    <a:pt x="3177121" y="1279867"/>
                  </a:lnTo>
                  <a:lnTo>
                    <a:pt x="3165589" y="1283677"/>
                  </a:lnTo>
                  <a:lnTo>
                    <a:pt x="3152965" y="1284947"/>
                  </a:lnTo>
                  <a:lnTo>
                    <a:pt x="3139198" y="1287487"/>
                  </a:lnTo>
                  <a:lnTo>
                    <a:pt x="3124289" y="1287487"/>
                  </a:lnTo>
                  <a:lnTo>
                    <a:pt x="3108223" y="1288757"/>
                  </a:lnTo>
                  <a:lnTo>
                    <a:pt x="3092475" y="1287487"/>
                  </a:lnTo>
                  <a:lnTo>
                    <a:pt x="3077972" y="1287487"/>
                  </a:lnTo>
                  <a:lnTo>
                    <a:pt x="3032226" y="1278597"/>
                  </a:lnTo>
                  <a:lnTo>
                    <a:pt x="2998901" y="1257007"/>
                  </a:lnTo>
                  <a:lnTo>
                    <a:pt x="2988653" y="1235417"/>
                  </a:lnTo>
                  <a:lnTo>
                    <a:pt x="2988653" y="1226527"/>
                  </a:lnTo>
                  <a:lnTo>
                    <a:pt x="3007588" y="1184617"/>
                  </a:lnTo>
                  <a:lnTo>
                    <a:pt x="3033484" y="1165567"/>
                  </a:lnTo>
                  <a:lnTo>
                    <a:pt x="3044685" y="1168107"/>
                  </a:lnTo>
                  <a:lnTo>
                    <a:pt x="3067697" y="1170647"/>
                  </a:lnTo>
                  <a:lnTo>
                    <a:pt x="3125800" y="1170647"/>
                  </a:lnTo>
                  <a:lnTo>
                    <a:pt x="3136874" y="1171917"/>
                  </a:lnTo>
                  <a:lnTo>
                    <a:pt x="3147631" y="1171917"/>
                  </a:lnTo>
                  <a:lnTo>
                    <a:pt x="3158083" y="1173187"/>
                  </a:lnTo>
                  <a:lnTo>
                    <a:pt x="3168243" y="1173187"/>
                  </a:lnTo>
                  <a:lnTo>
                    <a:pt x="3177933" y="1174457"/>
                  </a:lnTo>
                  <a:lnTo>
                    <a:pt x="3186976" y="1176997"/>
                  </a:lnTo>
                  <a:lnTo>
                    <a:pt x="3195409" y="1178267"/>
                  </a:lnTo>
                  <a:lnTo>
                    <a:pt x="3203194" y="1180807"/>
                  </a:lnTo>
                  <a:lnTo>
                    <a:pt x="3210268" y="1184617"/>
                  </a:lnTo>
                  <a:lnTo>
                    <a:pt x="3216567" y="1187157"/>
                  </a:lnTo>
                  <a:lnTo>
                    <a:pt x="3222091" y="1190967"/>
                  </a:lnTo>
                  <a:lnTo>
                    <a:pt x="3235490" y="1220177"/>
                  </a:lnTo>
                  <a:lnTo>
                    <a:pt x="3235490" y="1086497"/>
                  </a:lnTo>
                  <a:lnTo>
                    <a:pt x="3201187" y="1080477"/>
                  </a:lnTo>
                  <a:lnTo>
                    <a:pt x="3171469" y="1077937"/>
                  </a:lnTo>
                  <a:lnTo>
                    <a:pt x="3142297" y="1077937"/>
                  </a:lnTo>
                  <a:lnTo>
                    <a:pt x="3127984" y="1076667"/>
                  </a:lnTo>
                  <a:lnTo>
                    <a:pt x="3101048" y="1076667"/>
                  </a:lnTo>
                  <a:lnTo>
                    <a:pt x="3077108" y="1074127"/>
                  </a:lnTo>
                  <a:lnTo>
                    <a:pt x="3034957" y="1060157"/>
                  </a:lnTo>
                  <a:lnTo>
                    <a:pt x="3027222" y="1042377"/>
                  </a:lnTo>
                  <a:lnTo>
                    <a:pt x="3028670" y="1033487"/>
                  </a:lnTo>
                  <a:lnTo>
                    <a:pt x="3033014" y="1025867"/>
                  </a:lnTo>
                  <a:lnTo>
                    <a:pt x="3040253" y="1018247"/>
                  </a:lnTo>
                  <a:lnTo>
                    <a:pt x="3050362" y="1010627"/>
                  </a:lnTo>
                  <a:lnTo>
                    <a:pt x="3063710" y="1013167"/>
                  </a:lnTo>
                  <a:lnTo>
                    <a:pt x="3090951" y="1015707"/>
                  </a:lnTo>
                  <a:lnTo>
                    <a:pt x="3125203" y="1015707"/>
                  </a:lnTo>
                  <a:lnTo>
                    <a:pt x="3144799" y="1013167"/>
                  </a:lnTo>
                  <a:lnTo>
                    <a:pt x="3157372" y="1010627"/>
                  </a:lnTo>
                  <a:lnTo>
                    <a:pt x="3163659" y="1009357"/>
                  </a:lnTo>
                  <a:lnTo>
                    <a:pt x="3214763" y="991577"/>
                  </a:lnTo>
                  <a:lnTo>
                    <a:pt x="3255162" y="961097"/>
                  </a:lnTo>
                  <a:lnTo>
                    <a:pt x="3283458" y="921727"/>
                  </a:lnTo>
                  <a:lnTo>
                    <a:pt x="3297263" y="873467"/>
                  </a:lnTo>
                  <a:lnTo>
                    <a:pt x="3298177" y="855687"/>
                  </a:lnTo>
                  <a:lnTo>
                    <a:pt x="3298012" y="848067"/>
                  </a:lnTo>
                  <a:lnTo>
                    <a:pt x="3290328" y="806157"/>
                  </a:lnTo>
                  <a:lnTo>
                    <a:pt x="3288055" y="799807"/>
                  </a:lnTo>
                  <a:lnTo>
                    <a:pt x="3332403" y="792187"/>
                  </a:lnTo>
                  <a:lnTo>
                    <a:pt x="3341725" y="789647"/>
                  </a:lnTo>
                  <a:lnTo>
                    <a:pt x="3348304" y="787107"/>
                  </a:lnTo>
                  <a:lnTo>
                    <a:pt x="3356013" y="779487"/>
                  </a:lnTo>
                  <a:lnTo>
                    <a:pt x="3357956" y="773137"/>
                  </a:lnTo>
                  <a:lnTo>
                    <a:pt x="3357956" y="721067"/>
                  </a:lnTo>
                  <a:close/>
                </a:path>
                <a:path w="5783580" h="1448435">
                  <a:moveTo>
                    <a:pt x="3820299" y="886117"/>
                  </a:moveTo>
                  <a:lnTo>
                    <a:pt x="3817213" y="845883"/>
                  </a:lnTo>
                  <a:lnTo>
                    <a:pt x="3801135" y="792010"/>
                  </a:lnTo>
                  <a:lnTo>
                    <a:pt x="3772077" y="748474"/>
                  </a:lnTo>
                  <a:lnTo>
                    <a:pt x="3730815" y="716749"/>
                  </a:lnTo>
                  <a:lnTo>
                    <a:pt x="3678123" y="698284"/>
                  </a:lnTo>
                  <a:lnTo>
                    <a:pt x="3637089" y="694728"/>
                  </a:lnTo>
                  <a:lnTo>
                    <a:pt x="3590277" y="697852"/>
                  </a:lnTo>
                  <a:lnTo>
                    <a:pt x="3546284" y="707224"/>
                  </a:lnTo>
                  <a:lnTo>
                    <a:pt x="3505111" y="722845"/>
                  </a:lnTo>
                  <a:lnTo>
                    <a:pt x="3466757" y="744715"/>
                  </a:lnTo>
                  <a:lnTo>
                    <a:pt x="3431235" y="772820"/>
                  </a:lnTo>
                  <a:lnTo>
                    <a:pt x="3452914" y="810907"/>
                  </a:lnTo>
                  <a:lnTo>
                    <a:pt x="3487636" y="832599"/>
                  </a:lnTo>
                  <a:lnTo>
                    <a:pt x="3526739" y="818692"/>
                  </a:lnTo>
                  <a:lnTo>
                    <a:pt x="3540429" y="810679"/>
                  </a:lnTo>
                  <a:lnTo>
                    <a:pt x="3547846" y="806564"/>
                  </a:lnTo>
                  <a:lnTo>
                    <a:pt x="3584168" y="792530"/>
                  </a:lnTo>
                  <a:lnTo>
                    <a:pt x="3622129" y="788733"/>
                  </a:lnTo>
                  <a:lnTo>
                    <a:pt x="3640950" y="790244"/>
                  </a:lnTo>
                  <a:lnTo>
                    <a:pt x="3683127" y="812787"/>
                  </a:lnTo>
                  <a:lnTo>
                    <a:pt x="3702786" y="863473"/>
                  </a:lnTo>
                  <a:lnTo>
                    <a:pt x="3704107" y="916012"/>
                  </a:lnTo>
                  <a:lnTo>
                    <a:pt x="3704107" y="988809"/>
                  </a:lnTo>
                  <a:lnTo>
                    <a:pt x="3704107" y="1071613"/>
                  </a:lnTo>
                  <a:lnTo>
                    <a:pt x="3671849" y="1099299"/>
                  </a:lnTo>
                  <a:lnTo>
                    <a:pt x="3637610" y="1116812"/>
                  </a:lnTo>
                  <a:lnTo>
                    <a:pt x="3597846" y="1124089"/>
                  </a:lnTo>
                  <a:lnTo>
                    <a:pt x="3588867" y="1124292"/>
                  </a:lnTo>
                  <a:lnTo>
                    <a:pt x="3574631" y="1123454"/>
                  </a:lnTo>
                  <a:lnTo>
                    <a:pt x="3532301" y="1102779"/>
                  </a:lnTo>
                  <a:lnTo>
                    <a:pt x="3521875" y="1065530"/>
                  </a:lnTo>
                  <a:lnTo>
                    <a:pt x="3522421" y="1057681"/>
                  </a:lnTo>
                  <a:lnTo>
                    <a:pt x="3542779" y="1023175"/>
                  </a:lnTo>
                  <a:lnTo>
                    <a:pt x="3585553" y="1002842"/>
                  </a:lnTo>
                  <a:lnTo>
                    <a:pt x="3635629" y="992505"/>
                  </a:lnTo>
                  <a:lnTo>
                    <a:pt x="3679139" y="989228"/>
                  </a:lnTo>
                  <a:lnTo>
                    <a:pt x="3704107" y="988809"/>
                  </a:lnTo>
                  <a:lnTo>
                    <a:pt x="3704107" y="916012"/>
                  </a:lnTo>
                  <a:lnTo>
                    <a:pt x="3663632" y="916927"/>
                  </a:lnTo>
                  <a:lnTo>
                    <a:pt x="3593007" y="924179"/>
                  </a:lnTo>
                  <a:lnTo>
                    <a:pt x="3535807" y="938263"/>
                  </a:lnTo>
                  <a:lnTo>
                    <a:pt x="3490239" y="956513"/>
                  </a:lnTo>
                  <a:lnTo>
                    <a:pt x="3455822" y="978382"/>
                  </a:lnTo>
                  <a:lnTo>
                    <a:pt x="3422777" y="1016381"/>
                  </a:lnTo>
                  <a:lnTo>
                    <a:pt x="3409010" y="1057795"/>
                  </a:lnTo>
                  <a:lnTo>
                    <a:pt x="3408095" y="1071765"/>
                  </a:lnTo>
                  <a:lnTo>
                    <a:pt x="3408756" y="1087945"/>
                  </a:lnTo>
                  <a:lnTo>
                    <a:pt x="3418687" y="1130312"/>
                  </a:lnTo>
                  <a:lnTo>
                    <a:pt x="3439350" y="1163408"/>
                  </a:lnTo>
                  <a:lnTo>
                    <a:pt x="3469246" y="1187208"/>
                  </a:lnTo>
                  <a:lnTo>
                    <a:pt x="3507448" y="1201483"/>
                  </a:lnTo>
                  <a:lnTo>
                    <a:pt x="3551758" y="1206246"/>
                  </a:lnTo>
                  <a:lnTo>
                    <a:pt x="3564699" y="1205979"/>
                  </a:lnTo>
                  <a:lnTo>
                    <a:pt x="3610648" y="1199476"/>
                  </a:lnTo>
                  <a:lnTo>
                    <a:pt x="3650500" y="1184300"/>
                  </a:lnTo>
                  <a:lnTo>
                    <a:pt x="3687394" y="1160792"/>
                  </a:lnTo>
                  <a:lnTo>
                    <a:pt x="3715194" y="1137780"/>
                  </a:lnTo>
                  <a:lnTo>
                    <a:pt x="3725786" y="1172984"/>
                  </a:lnTo>
                  <a:lnTo>
                    <a:pt x="3758781" y="1198219"/>
                  </a:lnTo>
                  <a:lnTo>
                    <a:pt x="3766769" y="1198537"/>
                  </a:lnTo>
                  <a:lnTo>
                    <a:pt x="3820299" y="1198537"/>
                  </a:lnTo>
                  <a:lnTo>
                    <a:pt x="3820299" y="1137780"/>
                  </a:lnTo>
                  <a:lnTo>
                    <a:pt x="3820299" y="1124292"/>
                  </a:lnTo>
                  <a:lnTo>
                    <a:pt x="3820299" y="988809"/>
                  </a:lnTo>
                  <a:lnTo>
                    <a:pt x="3820299" y="886117"/>
                  </a:lnTo>
                  <a:close/>
                </a:path>
                <a:path w="5783580" h="1448435">
                  <a:moveTo>
                    <a:pt x="4064254" y="482117"/>
                  </a:moveTo>
                  <a:lnTo>
                    <a:pt x="3945166" y="482117"/>
                  </a:lnTo>
                  <a:lnTo>
                    <a:pt x="3945166" y="1198537"/>
                  </a:lnTo>
                  <a:lnTo>
                    <a:pt x="4064254" y="1198537"/>
                  </a:lnTo>
                  <a:lnTo>
                    <a:pt x="4064254" y="482117"/>
                  </a:lnTo>
                  <a:close/>
                </a:path>
                <a:path w="5783580" h="1448435">
                  <a:moveTo>
                    <a:pt x="4831296" y="1157554"/>
                  </a:moveTo>
                  <a:lnTo>
                    <a:pt x="4471619" y="1157554"/>
                  </a:lnTo>
                  <a:lnTo>
                    <a:pt x="4471619" y="873074"/>
                  </a:lnTo>
                  <a:lnTo>
                    <a:pt x="4770539" y="873074"/>
                  </a:lnTo>
                  <a:lnTo>
                    <a:pt x="4770539" y="833704"/>
                  </a:lnTo>
                  <a:lnTo>
                    <a:pt x="4471619" y="833704"/>
                  </a:lnTo>
                  <a:lnTo>
                    <a:pt x="4471619" y="556844"/>
                  </a:lnTo>
                  <a:lnTo>
                    <a:pt x="4830813" y="556844"/>
                  </a:lnTo>
                  <a:lnTo>
                    <a:pt x="4830813" y="516204"/>
                  </a:lnTo>
                  <a:lnTo>
                    <a:pt x="4421949" y="516204"/>
                  </a:lnTo>
                  <a:lnTo>
                    <a:pt x="4421949" y="556844"/>
                  </a:lnTo>
                  <a:lnTo>
                    <a:pt x="4421949" y="833704"/>
                  </a:lnTo>
                  <a:lnTo>
                    <a:pt x="4421949" y="873074"/>
                  </a:lnTo>
                  <a:lnTo>
                    <a:pt x="4421949" y="1157554"/>
                  </a:lnTo>
                  <a:lnTo>
                    <a:pt x="4421949" y="1198194"/>
                  </a:lnTo>
                  <a:lnTo>
                    <a:pt x="4831296" y="1198194"/>
                  </a:lnTo>
                  <a:lnTo>
                    <a:pt x="4831296" y="1157554"/>
                  </a:lnTo>
                  <a:close/>
                </a:path>
                <a:path w="5783580" h="1448435">
                  <a:moveTo>
                    <a:pt x="5320131" y="718832"/>
                  </a:moveTo>
                  <a:lnTo>
                    <a:pt x="5281409" y="718832"/>
                  </a:lnTo>
                  <a:lnTo>
                    <a:pt x="5278183" y="719886"/>
                  </a:lnTo>
                  <a:lnTo>
                    <a:pt x="5108968" y="1103566"/>
                  </a:lnTo>
                  <a:lnTo>
                    <a:pt x="5098377" y="1133449"/>
                  </a:lnTo>
                  <a:lnTo>
                    <a:pt x="5092827" y="1113294"/>
                  </a:lnTo>
                  <a:lnTo>
                    <a:pt x="5091138" y="1108392"/>
                  </a:lnTo>
                  <a:lnTo>
                    <a:pt x="5089195" y="1103566"/>
                  </a:lnTo>
                  <a:lnTo>
                    <a:pt x="4927701" y="730402"/>
                  </a:lnTo>
                  <a:lnTo>
                    <a:pt x="4926723" y="727519"/>
                  </a:lnTo>
                  <a:lnTo>
                    <a:pt x="4924793" y="724865"/>
                  </a:lnTo>
                  <a:lnTo>
                    <a:pt x="4919015" y="720039"/>
                  </a:lnTo>
                  <a:lnTo>
                    <a:pt x="4915166" y="718832"/>
                  </a:lnTo>
                  <a:lnTo>
                    <a:pt x="4872253" y="718832"/>
                  </a:lnTo>
                  <a:lnTo>
                    <a:pt x="5075237" y="1180706"/>
                  </a:lnTo>
                  <a:lnTo>
                    <a:pt x="4990846" y="1368247"/>
                  </a:lnTo>
                  <a:lnTo>
                    <a:pt x="5029416" y="1368247"/>
                  </a:lnTo>
                  <a:lnTo>
                    <a:pt x="5033835" y="1366799"/>
                  </a:lnTo>
                  <a:lnTo>
                    <a:pt x="5039944" y="1361008"/>
                  </a:lnTo>
                  <a:lnTo>
                    <a:pt x="5042446" y="1357312"/>
                  </a:lnTo>
                  <a:lnTo>
                    <a:pt x="5320131" y="718832"/>
                  </a:lnTo>
                  <a:close/>
                </a:path>
                <a:path w="5783580" h="1448435">
                  <a:moveTo>
                    <a:pt x="5782996" y="921321"/>
                  </a:moveTo>
                  <a:lnTo>
                    <a:pt x="5782576" y="910234"/>
                  </a:lnTo>
                  <a:lnTo>
                    <a:pt x="5782068" y="896734"/>
                  </a:lnTo>
                  <a:lnTo>
                    <a:pt x="5779313" y="873594"/>
                  </a:lnTo>
                  <a:lnTo>
                    <a:pt x="5768276" y="831659"/>
                  </a:lnTo>
                  <a:lnTo>
                    <a:pt x="5750839" y="795667"/>
                  </a:lnTo>
                  <a:lnTo>
                    <a:pt x="5741517" y="782053"/>
                  </a:lnTo>
                  <a:lnTo>
                    <a:pt x="5741517" y="910234"/>
                  </a:lnTo>
                  <a:lnTo>
                    <a:pt x="5423789" y="910234"/>
                  </a:lnTo>
                  <a:lnTo>
                    <a:pt x="5435193" y="857885"/>
                  </a:lnTo>
                  <a:lnTo>
                    <a:pt x="5456288" y="814057"/>
                  </a:lnTo>
                  <a:lnTo>
                    <a:pt x="5486844" y="779970"/>
                  </a:lnTo>
                  <a:lnTo>
                    <a:pt x="5526481" y="756920"/>
                  </a:lnTo>
                  <a:lnTo>
                    <a:pt x="5574944" y="746074"/>
                  </a:lnTo>
                  <a:lnTo>
                    <a:pt x="5593042" y="745350"/>
                  </a:lnTo>
                  <a:lnTo>
                    <a:pt x="5609183" y="746074"/>
                  </a:lnTo>
                  <a:lnTo>
                    <a:pt x="5653036" y="756678"/>
                  </a:lnTo>
                  <a:lnTo>
                    <a:pt x="5689701" y="779233"/>
                  </a:lnTo>
                  <a:lnTo>
                    <a:pt x="5717591" y="812787"/>
                  </a:lnTo>
                  <a:lnTo>
                    <a:pt x="5735409" y="856856"/>
                  </a:lnTo>
                  <a:lnTo>
                    <a:pt x="5741517" y="910234"/>
                  </a:lnTo>
                  <a:lnTo>
                    <a:pt x="5741517" y="782053"/>
                  </a:lnTo>
                  <a:lnTo>
                    <a:pt x="5740095" y="779970"/>
                  </a:lnTo>
                  <a:lnTo>
                    <a:pt x="5728030" y="765835"/>
                  </a:lnTo>
                  <a:lnTo>
                    <a:pt x="5714670" y="753262"/>
                  </a:lnTo>
                  <a:lnTo>
                    <a:pt x="5704230" y="745350"/>
                  </a:lnTo>
                  <a:lnTo>
                    <a:pt x="5700179" y="742276"/>
                  </a:lnTo>
                  <a:lnTo>
                    <a:pt x="5650027" y="718985"/>
                  </a:lnTo>
                  <a:lnTo>
                    <a:pt x="5612435" y="711987"/>
                  </a:lnTo>
                  <a:lnTo>
                    <a:pt x="5592546" y="711111"/>
                  </a:lnTo>
                  <a:lnTo>
                    <a:pt x="5567667" y="712228"/>
                  </a:lnTo>
                  <a:lnTo>
                    <a:pt x="5521985" y="721156"/>
                  </a:lnTo>
                  <a:lnTo>
                    <a:pt x="5481828" y="738746"/>
                  </a:lnTo>
                  <a:lnTo>
                    <a:pt x="5447843" y="763447"/>
                  </a:lnTo>
                  <a:lnTo>
                    <a:pt x="5420144" y="794918"/>
                  </a:lnTo>
                  <a:lnTo>
                    <a:pt x="5398935" y="832523"/>
                  </a:lnTo>
                  <a:lnTo>
                    <a:pt x="5384343" y="875893"/>
                  </a:lnTo>
                  <a:lnTo>
                    <a:pt x="5376989" y="923505"/>
                  </a:lnTo>
                  <a:lnTo>
                    <a:pt x="5376075" y="948804"/>
                  </a:lnTo>
                  <a:lnTo>
                    <a:pt x="5377053" y="978560"/>
                  </a:lnTo>
                  <a:lnTo>
                    <a:pt x="5384889" y="1032916"/>
                  </a:lnTo>
                  <a:lnTo>
                    <a:pt x="5400395" y="1080350"/>
                  </a:lnTo>
                  <a:lnTo>
                    <a:pt x="5422697" y="1120482"/>
                  </a:lnTo>
                  <a:lnTo>
                    <a:pt x="5451526" y="1153210"/>
                  </a:lnTo>
                  <a:lnTo>
                    <a:pt x="5486235" y="1178153"/>
                  </a:lnTo>
                  <a:lnTo>
                    <a:pt x="5526557" y="1195171"/>
                  </a:lnTo>
                  <a:lnTo>
                    <a:pt x="5571388" y="1203731"/>
                  </a:lnTo>
                  <a:lnTo>
                    <a:pt x="5595442" y="1204798"/>
                  </a:lnTo>
                  <a:lnTo>
                    <a:pt x="5608917" y="1204468"/>
                  </a:lnTo>
                  <a:lnTo>
                    <a:pt x="5649188" y="1199502"/>
                  </a:lnTo>
                  <a:lnTo>
                    <a:pt x="5687428" y="1189520"/>
                  </a:lnTo>
                  <a:lnTo>
                    <a:pt x="5731967" y="1169873"/>
                  </a:lnTo>
                  <a:lnTo>
                    <a:pt x="5734723" y="1168171"/>
                  </a:lnTo>
                  <a:lnTo>
                    <a:pt x="5741771" y="1163828"/>
                  </a:lnTo>
                  <a:lnTo>
                    <a:pt x="5750814" y="1157439"/>
                  </a:lnTo>
                  <a:lnTo>
                    <a:pt x="5758929" y="1150823"/>
                  </a:lnTo>
                  <a:lnTo>
                    <a:pt x="5766117" y="1143939"/>
                  </a:lnTo>
                  <a:lnTo>
                    <a:pt x="5772378" y="1136827"/>
                  </a:lnTo>
                  <a:lnTo>
                    <a:pt x="5759843" y="1121397"/>
                  </a:lnTo>
                  <a:lnTo>
                    <a:pt x="5757596" y="1118196"/>
                  </a:lnTo>
                  <a:lnTo>
                    <a:pt x="5754370" y="1116584"/>
                  </a:lnTo>
                  <a:lnTo>
                    <a:pt x="5746978" y="1116584"/>
                  </a:lnTo>
                  <a:lnTo>
                    <a:pt x="5741835" y="1119225"/>
                  </a:lnTo>
                  <a:lnTo>
                    <a:pt x="5734774" y="1124534"/>
                  </a:lnTo>
                  <a:lnTo>
                    <a:pt x="5728995" y="1128636"/>
                  </a:lnTo>
                  <a:lnTo>
                    <a:pt x="5685891" y="1151775"/>
                  </a:lnTo>
                  <a:lnTo>
                    <a:pt x="5647626" y="1163701"/>
                  </a:lnTo>
                  <a:lnTo>
                    <a:pt x="5598820" y="1168171"/>
                  </a:lnTo>
                  <a:lnTo>
                    <a:pt x="5579046" y="1167295"/>
                  </a:lnTo>
                  <a:lnTo>
                    <a:pt x="5525516" y="1154188"/>
                  </a:lnTo>
                  <a:lnTo>
                    <a:pt x="5481777" y="1125486"/>
                  </a:lnTo>
                  <a:lnTo>
                    <a:pt x="5449113" y="1081443"/>
                  </a:lnTo>
                  <a:lnTo>
                    <a:pt x="5433936" y="1043787"/>
                  </a:lnTo>
                  <a:lnTo>
                    <a:pt x="5424513" y="999540"/>
                  </a:lnTo>
                  <a:lnTo>
                    <a:pt x="5421388" y="948804"/>
                  </a:lnTo>
                  <a:lnTo>
                    <a:pt x="5421388" y="939634"/>
                  </a:lnTo>
                  <a:lnTo>
                    <a:pt x="5774956" y="939634"/>
                  </a:lnTo>
                  <a:lnTo>
                    <a:pt x="5778157" y="938364"/>
                  </a:lnTo>
                  <a:lnTo>
                    <a:pt x="5782018" y="933221"/>
                  </a:lnTo>
                  <a:lnTo>
                    <a:pt x="5782996" y="928395"/>
                  </a:lnTo>
                  <a:lnTo>
                    <a:pt x="5782996" y="921321"/>
                  </a:lnTo>
                  <a:close/>
                </a:path>
              </a:pathLst>
            </a:custGeom>
            <a:solidFill>
              <a:srgbClr val="004F79"/>
            </a:solidFill>
          </p:spPr>
          <p:txBody>
            <a:bodyPr wrap="square" lIns="0" tIns="0" rIns="0" bIns="0" rtlCol="0"/>
            <a:lstStyle/>
            <a:p>
              <a:pPr defTabSz="685800"/>
              <a:endParaRPr sz="1350" kern="0">
                <a:solidFill>
                  <a:sysClr val="windowText" lastClr="000000"/>
                </a:solidFill>
              </a:endParaRPr>
            </a:p>
          </p:txBody>
        </p:sp>
        <p:sp>
          <p:nvSpPr>
            <p:cNvPr id="9" name="object 9">
              <a:extLst>
                <a:ext uri="{FF2B5EF4-FFF2-40B4-BE49-F238E27FC236}">
                  <a16:creationId xmlns:a16="http://schemas.microsoft.com/office/drawing/2014/main" id="{EB9D1D4C-F5BE-F602-7267-B6C5B3FEAFA3}"/>
                </a:ext>
              </a:extLst>
            </p:cNvPr>
            <p:cNvSpPr/>
            <p:nvPr/>
          </p:nvSpPr>
          <p:spPr>
            <a:xfrm>
              <a:off x="1334218" y="1277560"/>
              <a:ext cx="1115695" cy="1045210"/>
            </a:xfrm>
            <a:custGeom>
              <a:avLst/>
              <a:gdLst/>
              <a:ahLst/>
              <a:cxnLst/>
              <a:rect l="l" t="t" r="r" b="b"/>
              <a:pathLst>
                <a:path w="1115695" h="1045210">
                  <a:moveTo>
                    <a:pt x="727443" y="0"/>
                  </a:moveTo>
                  <a:lnTo>
                    <a:pt x="767180" y="29144"/>
                  </a:lnTo>
                  <a:lnTo>
                    <a:pt x="802296" y="60865"/>
                  </a:lnTo>
                  <a:lnTo>
                    <a:pt x="832882" y="94847"/>
                  </a:lnTo>
                  <a:lnTo>
                    <a:pt x="859033" y="130772"/>
                  </a:lnTo>
                  <a:lnTo>
                    <a:pt x="880843" y="168325"/>
                  </a:lnTo>
                  <a:lnTo>
                    <a:pt x="898403" y="207189"/>
                  </a:lnTo>
                  <a:lnTo>
                    <a:pt x="911809" y="247048"/>
                  </a:lnTo>
                  <a:lnTo>
                    <a:pt x="921153" y="287584"/>
                  </a:lnTo>
                  <a:lnTo>
                    <a:pt x="926529" y="328482"/>
                  </a:lnTo>
                  <a:lnTo>
                    <a:pt x="928029" y="369425"/>
                  </a:lnTo>
                  <a:lnTo>
                    <a:pt x="925749" y="410097"/>
                  </a:lnTo>
                  <a:lnTo>
                    <a:pt x="919780" y="450181"/>
                  </a:lnTo>
                  <a:lnTo>
                    <a:pt x="910216" y="489360"/>
                  </a:lnTo>
                  <a:lnTo>
                    <a:pt x="897152" y="527319"/>
                  </a:lnTo>
                  <a:lnTo>
                    <a:pt x="880679" y="563741"/>
                  </a:lnTo>
                  <a:lnTo>
                    <a:pt x="860892" y="598309"/>
                  </a:lnTo>
                  <a:lnTo>
                    <a:pt x="837884" y="630708"/>
                  </a:lnTo>
                  <a:lnTo>
                    <a:pt x="811749" y="660619"/>
                  </a:lnTo>
                  <a:lnTo>
                    <a:pt x="782579" y="687728"/>
                  </a:lnTo>
                  <a:lnTo>
                    <a:pt x="750468" y="711717"/>
                  </a:lnTo>
                  <a:lnTo>
                    <a:pt x="715510" y="732270"/>
                  </a:lnTo>
                  <a:lnTo>
                    <a:pt x="677799" y="749071"/>
                  </a:lnTo>
                  <a:lnTo>
                    <a:pt x="635635" y="762710"/>
                  </a:lnTo>
                  <a:lnTo>
                    <a:pt x="591181" y="772694"/>
                  </a:lnTo>
                  <a:lnTo>
                    <a:pt x="544951" y="779115"/>
                  </a:lnTo>
                  <a:lnTo>
                    <a:pt x="497460" y="782060"/>
                  </a:lnTo>
                  <a:lnTo>
                    <a:pt x="449225" y="781621"/>
                  </a:lnTo>
                  <a:lnTo>
                    <a:pt x="400761" y="777886"/>
                  </a:lnTo>
                  <a:lnTo>
                    <a:pt x="352584" y="770945"/>
                  </a:lnTo>
                  <a:lnTo>
                    <a:pt x="305208" y="760888"/>
                  </a:lnTo>
                  <a:lnTo>
                    <a:pt x="259150" y="747805"/>
                  </a:lnTo>
                  <a:lnTo>
                    <a:pt x="214926" y="731784"/>
                  </a:lnTo>
                  <a:lnTo>
                    <a:pt x="173051" y="712916"/>
                  </a:lnTo>
                  <a:lnTo>
                    <a:pt x="134040" y="691290"/>
                  </a:lnTo>
                  <a:lnTo>
                    <a:pt x="98409" y="666996"/>
                  </a:lnTo>
                  <a:lnTo>
                    <a:pt x="66674" y="640124"/>
                  </a:lnTo>
                  <a:lnTo>
                    <a:pt x="39351" y="610762"/>
                  </a:lnTo>
                  <a:lnTo>
                    <a:pt x="16954" y="579002"/>
                  </a:lnTo>
                  <a:lnTo>
                    <a:pt x="0" y="544931"/>
                  </a:lnTo>
                  <a:lnTo>
                    <a:pt x="12509" y="593255"/>
                  </a:lnTo>
                  <a:lnTo>
                    <a:pt x="31361" y="637614"/>
                  </a:lnTo>
                  <a:lnTo>
                    <a:pt x="55861" y="678060"/>
                  </a:lnTo>
                  <a:lnTo>
                    <a:pt x="85314" y="714642"/>
                  </a:lnTo>
                  <a:lnTo>
                    <a:pt x="119023" y="747411"/>
                  </a:lnTo>
                  <a:lnTo>
                    <a:pt x="156293" y="776418"/>
                  </a:lnTo>
                  <a:lnTo>
                    <a:pt x="196428" y="801713"/>
                  </a:lnTo>
                  <a:lnTo>
                    <a:pt x="238734" y="823347"/>
                  </a:lnTo>
                  <a:lnTo>
                    <a:pt x="282514" y="841370"/>
                  </a:lnTo>
                  <a:lnTo>
                    <a:pt x="327074" y="855834"/>
                  </a:lnTo>
                  <a:lnTo>
                    <a:pt x="371717" y="866788"/>
                  </a:lnTo>
                  <a:lnTo>
                    <a:pt x="415748" y="874283"/>
                  </a:lnTo>
                  <a:lnTo>
                    <a:pt x="458471" y="878370"/>
                  </a:lnTo>
                  <a:lnTo>
                    <a:pt x="499192" y="879099"/>
                  </a:lnTo>
                  <a:lnTo>
                    <a:pt x="537214" y="876521"/>
                  </a:lnTo>
                  <a:lnTo>
                    <a:pt x="571842" y="870686"/>
                  </a:lnTo>
                  <a:lnTo>
                    <a:pt x="519134" y="897322"/>
                  </a:lnTo>
                  <a:lnTo>
                    <a:pt x="466674" y="915392"/>
                  </a:lnTo>
                  <a:lnTo>
                    <a:pt x="415372" y="925931"/>
                  </a:lnTo>
                  <a:lnTo>
                    <a:pt x="366136" y="929979"/>
                  </a:lnTo>
                  <a:lnTo>
                    <a:pt x="319875" y="928573"/>
                  </a:lnTo>
                  <a:lnTo>
                    <a:pt x="277497" y="922750"/>
                  </a:lnTo>
                  <a:lnTo>
                    <a:pt x="239911" y="913548"/>
                  </a:lnTo>
                  <a:lnTo>
                    <a:pt x="208025" y="902004"/>
                  </a:lnTo>
                  <a:lnTo>
                    <a:pt x="264403" y="930194"/>
                  </a:lnTo>
                  <a:lnTo>
                    <a:pt x="320730" y="950284"/>
                  </a:lnTo>
                  <a:lnTo>
                    <a:pt x="376564" y="963095"/>
                  </a:lnTo>
                  <a:lnTo>
                    <a:pt x="431461" y="969447"/>
                  </a:lnTo>
                  <a:lnTo>
                    <a:pt x="484980" y="970159"/>
                  </a:lnTo>
                  <a:lnTo>
                    <a:pt x="536678" y="966050"/>
                  </a:lnTo>
                  <a:lnTo>
                    <a:pt x="586112" y="957940"/>
                  </a:lnTo>
                  <a:lnTo>
                    <a:pt x="632841" y="946649"/>
                  </a:lnTo>
                  <a:lnTo>
                    <a:pt x="676420" y="932996"/>
                  </a:lnTo>
                  <a:lnTo>
                    <a:pt x="716409" y="917801"/>
                  </a:lnTo>
                  <a:lnTo>
                    <a:pt x="752365" y="901884"/>
                  </a:lnTo>
                  <a:lnTo>
                    <a:pt x="810405" y="871160"/>
                  </a:lnTo>
                  <a:lnTo>
                    <a:pt x="847001" y="847382"/>
                  </a:lnTo>
                  <a:lnTo>
                    <a:pt x="825799" y="875929"/>
                  </a:lnTo>
                  <a:lnTo>
                    <a:pt x="796037" y="906057"/>
                  </a:lnTo>
                  <a:lnTo>
                    <a:pt x="759489" y="936419"/>
                  </a:lnTo>
                  <a:lnTo>
                    <a:pt x="717929" y="965668"/>
                  </a:lnTo>
                  <a:lnTo>
                    <a:pt x="673129" y="992456"/>
                  </a:lnTo>
                  <a:lnTo>
                    <a:pt x="626864" y="1015437"/>
                  </a:lnTo>
                  <a:lnTo>
                    <a:pt x="580907" y="1033263"/>
                  </a:lnTo>
                  <a:lnTo>
                    <a:pt x="537032" y="1044587"/>
                  </a:lnTo>
                  <a:lnTo>
                    <a:pt x="588818" y="1041177"/>
                  </a:lnTo>
                  <a:lnTo>
                    <a:pt x="639087" y="1034345"/>
                  </a:lnTo>
                  <a:lnTo>
                    <a:pt x="687692" y="1024144"/>
                  </a:lnTo>
                  <a:lnTo>
                    <a:pt x="734487" y="1010623"/>
                  </a:lnTo>
                  <a:lnTo>
                    <a:pt x="779327" y="993832"/>
                  </a:lnTo>
                  <a:lnTo>
                    <a:pt x="822066" y="973823"/>
                  </a:lnTo>
                  <a:lnTo>
                    <a:pt x="862559" y="950645"/>
                  </a:lnTo>
                  <a:lnTo>
                    <a:pt x="900658" y="924348"/>
                  </a:lnTo>
                  <a:lnTo>
                    <a:pt x="936219" y="894984"/>
                  </a:lnTo>
                  <a:lnTo>
                    <a:pt x="969096" y="862603"/>
                  </a:lnTo>
                  <a:lnTo>
                    <a:pt x="999143" y="827254"/>
                  </a:lnTo>
                  <a:lnTo>
                    <a:pt x="1026214" y="788989"/>
                  </a:lnTo>
                  <a:lnTo>
                    <a:pt x="1050164" y="747858"/>
                  </a:lnTo>
                  <a:lnTo>
                    <a:pt x="1070846" y="703911"/>
                  </a:lnTo>
                  <a:lnTo>
                    <a:pt x="1088116" y="657198"/>
                  </a:lnTo>
                  <a:lnTo>
                    <a:pt x="1101826" y="607771"/>
                  </a:lnTo>
                  <a:lnTo>
                    <a:pt x="1111627" y="552566"/>
                  </a:lnTo>
                  <a:lnTo>
                    <a:pt x="1115135" y="499020"/>
                  </a:lnTo>
                  <a:lnTo>
                    <a:pt x="1112814" y="447287"/>
                  </a:lnTo>
                  <a:lnTo>
                    <a:pt x="1105125" y="397522"/>
                  </a:lnTo>
                  <a:lnTo>
                    <a:pt x="1092532" y="349880"/>
                  </a:lnTo>
                  <a:lnTo>
                    <a:pt x="1075498" y="304514"/>
                  </a:lnTo>
                  <a:lnTo>
                    <a:pt x="1054487" y="261580"/>
                  </a:lnTo>
                  <a:lnTo>
                    <a:pt x="1029960" y="221233"/>
                  </a:lnTo>
                  <a:lnTo>
                    <a:pt x="1002382" y="183626"/>
                  </a:lnTo>
                  <a:lnTo>
                    <a:pt x="972214" y="148915"/>
                  </a:lnTo>
                  <a:lnTo>
                    <a:pt x="939921" y="117254"/>
                  </a:lnTo>
                  <a:lnTo>
                    <a:pt x="905964" y="88798"/>
                  </a:lnTo>
                  <a:lnTo>
                    <a:pt x="870808" y="63701"/>
                  </a:lnTo>
                  <a:lnTo>
                    <a:pt x="834914" y="42118"/>
                  </a:lnTo>
                  <a:lnTo>
                    <a:pt x="798747" y="24204"/>
                  </a:lnTo>
                  <a:lnTo>
                    <a:pt x="762769" y="10113"/>
                  </a:lnTo>
                  <a:lnTo>
                    <a:pt x="727443" y="0"/>
                  </a:lnTo>
                  <a:close/>
                </a:path>
              </a:pathLst>
            </a:custGeom>
            <a:solidFill>
              <a:srgbClr val="8498B6"/>
            </a:solidFill>
          </p:spPr>
          <p:txBody>
            <a:bodyPr wrap="square" lIns="0" tIns="0" rIns="0" bIns="0" rtlCol="0"/>
            <a:lstStyle/>
            <a:p>
              <a:pPr defTabSz="685800"/>
              <a:endParaRPr sz="1350" kern="0">
                <a:solidFill>
                  <a:sysClr val="windowText" lastClr="000000"/>
                </a:solidFill>
              </a:endParaRPr>
            </a:p>
          </p:txBody>
        </p:sp>
      </p:grpSp>
      <p:sp>
        <p:nvSpPr>
          <p:cNvPr id="19" name="Presenter Name">
            <a:extLst>
              <a:ext uri="{FF2B5EF4-FFF2-40B4-BE49-F238E27FC236}">
                <a16:creationId xmlns:a16="http://schemas.microsoft.com/office/drawing/2014/main" id="{61E1782A-028F-34D4-EC0D-ABF06E62E955}"/>
              </a:ext>
            </a:extLst>
          </p:cNvPr>
          <p:cNvSpPr>
            <a:spLocks noGrp="1"/>
          </p:cNvSpPr>
          <p:nvPr>
            <p:ph type="body" idx="13"/>
          </p:nvPr>
        </p:nvSpPr>
        <p:spPr>
          <a:xfrm>
            <a:off x="1096044" y="5454793"/>
            <a:ext cx="5856016" cy="830997"/>
          </a:xfrm>
        </p:spPr>
        <p:txBody>
          <a:bodyPr/>
          <a:lstStyle/>
          <a:p>
            <a:r>
              <a:rPr lang="en-GB" sz="5400" dirty="0"/>
              <a:t>Paul Saunders</a:t>
            </a:r>
          </a:p>
        </p:txBody>
      </p:sp>
      <p:sp>
        <p:nvSpPr>
          <p:cNvPr id="18" name="Title of Module">
            <a:extLst>
              <a:ext uri="{FF2B5EF4-FFF2-40B4-BE49-F238E27FC236}">
                <a16:creationId xmlns:a16="http://schemas.microsoft.com/office/drawing/2014/main" id="{2EF12DE0-EBBB-7A82-E15A-9271CAD8F21E}"/>
              </a:ext>
            </a:extLst>
          </p:cNvPr>
          <p:cNvSpPr>
            <a:spLocks noGrp="1"/>
          </p:cNvSpPr>
          <p:nvPr>
            <p:ph type="ctrTitle"/>
          </p:nvPr>
        </p:nvSpPr>
        <p:spPr>
          <a:xfrm>
            <a:off x="339063" y="1352813"/>
            <a:ext cx="5992464" cy="2462213"/>
          </a:xfrm>
        </p:spPr>
        <p:txBody>
          <a:bodyPr/>
          <a:lstStyle/>
          <a:p>
            <a:pPr>
              <a:lnSpc>
                <a:spcPct val="100000"/>
              </a:lnSpc>
            </a:pPr>
            <a:r>
              <a:rPr lang="en-GB" sz="8800" dirty="0"/>
              <a:t>Thank you</a:t>
            </a:r>
            <a:br>
              <a:rPr lang="en-GB" sz="8800" dirty="0"/>
            </a:br>
            <a:r>
              <a:rPr lang="en-GB" sz="7200" dirty="0"/>
              <a:t>AML &amp; SARs</a:t>
            </a:r>
            <a:endParaRPr lang="en-GB" sz="8800" dirty="0"/>
          </a:p>
        </p:txBody>
      </p:sp>
      <p:pic>
        <p:nvPicPr>
          <p:cNvPr id="6" name="Picture 2" descr="pexa-logo - AFCX">
            <a:extLst>
              <a:ext uri="{FF2B5EF4-FFF2-40B4-BE49-F238E27FC236}">
                <a16:creationId xmlns:a16="http://schemas.microsoft.com/office/drawing/2014/main" id="{BA2D67C7-8491-EA8A-F85A-68A25BBB85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45" b="11708"/>
          <a:stretch>
            <a:fillRect/>
          </a:stretch>
        </p:blipFill>
        <p:spPr bwMode="auto">
          <a:xfrm>
            <a:off x="254401" y="6310333"/>
            <a:ext cx="1626074" cy="51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45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34432" y="260351"/>
            <a:ext cx="8545877" cy="1143000"/>
          </a:xfrm>
        </p:spPr>
        <p:txBody>
          <a:bodyPr/>
          <a:lstStyle/>
          <a:p>
            <a:r>
              <a:rPr lang="en-US" dirty="0">
                <a:ea typeface="ＭＳ Ｐゴシック" pitchFamily="34" charset="-128"/>
              </a:rPr>
              <a:t>AML supervision in the last year…</a:t>
            </a:r>
          </a:p>
        </p:txBody>
      </p:sp>
      <p:sp>
        <p:nvSpPr>
          <p:cNvPr id="5123" name="Content Placeholder 2"/>
          <p:cNvSpPr>
            <a:spLocks noGrp="1"/>
          </p:cNvSpPr>
          <p:nvPr>
            <p:ph idx="1"/>
          </p:nvPr>
        </p:nvSpPr>
        <p:spPr>
          <a:xfrm>
            <a:off x="334434" y="1700809"/>
            <a:ext cx="11523133" cy="4668243"/>
          </a:xfrm>
        </p:spPr>
        <p:txBody>
          <a:bodyPr/>
          <a:lstStyle/>
          <a:p>
            <a:pPr marL="0" indent="0">
              <a:buNone/>
            </a:pPr>
            <a:r>
              <a:rPr lang="en-US" sz="2933" dirty="0">
                <a:ea typeface="ＭＳ Ｐゴシック" pitchFamily="34" charset="-128"/>
              </a:rPr>
              <a:t>We have increased our AML oversight year on year:</a:t>
            </a:r>
          </a:p>
          <a:p>
            <a:endParaRPr lang="en-US" sz="2933"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pPr marL="0" indent="0">
              <a:buNone/>
            </a:pPr>
            <a:r>
              <a:rPr lang="en-GB" sz="2933" b="1" dirty="0"/>
              <a:t>864</a:t>
            </a:r>
            <a:r>
              <a:rPr lang="en-GB" sz="2933" dirty="0"/>
              <a:t> proactive engagements consisting:</a:t>
            </a:r>
          </a:p>
          <a:p>
            <a:r>
              <a:rPr lang="en-GB" sz="2933" dirty="0"/>
              <a:t>inspections</a:t>
            </a:r>
          </a:p>
          <a:p>
            <a:r>
              <a:rPr lang="en-GB" sz="2933" dirty="0"/>
              <a:t>desk-based reviews</a:t>
            </a:r>
          </a:p>
          <a:p>
            <a:r>
              <a:rPr lang="en-GB" sz="2933" dirty="0"/>
              <a:t>independent audit review</a:t>
            </a:r>
          </a:p>
          <a:p>
            <a:endParaRPr lang="en-US" dirty="0">
              <a:ea typeface="ＭＳ Ｐゴシック" pitchFamily="34" charset="-128"/>
            </a:endParaRPr>
          </a:p>
        </p:txBody>
      </p:sp>
      <p:graphicFrame>
        <p:nvGraphicFramePr>
          <p:cNvPr id="2" name="Table 1">
            <a:extLst>
              <a:ext uri="{FF2B5EF4-FFF2-40B4-BE49-F238E27FC236}">
                <a16:creationId xmlns:a16="http://schemas.microsoft.com/office/drawing/2014/main" id="{CA489B76-02CC-B3DB-CB20-E5631EAF608C}"/>
              </a:ext>
            </a:extLst>
          </p:cNvPr>
          <p:cNvGraphicFramePr>
            <a:graphicFrameLocks noGrp="1"/>
          </p:cNvGraphicFramePr>
          <p:nvPr/>
        </p:nvGraphicFramePr>
        <p:xfrm>
          <a:off x="623393" y="2372883"/>
          <a:ext cx="10465161" cy="1344149"/>
        </p:xfrm>
        <a:graphic>
          <a:graphicData uri="http://schemas.openxmlformats.org/drawingml/2006/table">
            <a:tbl>
              <a:tblPr firstRow="1" firstCol="1" bandRow="1">
                <a:tableStyleId>{5940675A-B579-460E-94D1-54222C63F5DA}</a:tableStyleId>
              </a:tblPr>
              <a:tblGrid>
                <a:gridCol w="2092800">
                  <a:extLst>
                    <a:ext uri="{9D8B030D-6E8A-4147-A177-3AD203B41FA5}">
                      <a16:colId xmlns:a16="http://schemas.microsoft.com/office/drawing/2014/main" val="251432858"/>
                    </a:ext>
                  </a:extLst>
                </a:gridCol>
                <a:gridCol w="2092800">
                  <a:extLst>
                    <a:ext uri="{9D8B030D-6E8A-4147-A177-3AD203B41FA5}">
                      <a16:colId xmlns:a16="http://schemas.microsoft.com/office/drawing/2014/main" val="1401162047"/>
                    </a:ext>
                  </a:extLst>
                </a:gridCol>
                <a:gridCol w="2092800">
                  <a:extLst>
                    <a:ext uri="{9D8B030D-6E8A-4147-A177-3AD203B41FA5}">
                      <a16:colId xmlns:a16="http://schemas.microsoft.com/office/drawing/2014/main" val="2756687998"/>
                    </a:ext>
                  </a:extLst>
                </a:gridCol>
                <a:gridCol w="2092800">
                  <a:extLst>
                    <a:ext uri="{9D8B030D-6E8A-4147-A177-3AD203B41FA5}">
                      <a16:colId xmlns:a16="http://schemas.microsoft.com/office/drawing/2014/main" val="139267256"/>
                    </a:ext>
                  </a:extLst>
                </a:gridCol>
                <a:gridCol w="2093961">
                  <a:extLst>
                    <a:ext uri="{9D8B030D-6E8A-4147-A177-3AD203B41FA5}">
                      <a16:colId xmlns:a16="http://schemas.microsoft.com/office/drawing/2014/main" val="3011397909"/>
                    </a:ext>
                  </a:extLst>
                </a:gridCol>
              </a:tblGrid>
              <a:tr h="672075">
                <a:tc>
                  <a:txBody>
                    <a:bodyPr/>
                    <a:lstStyle/>
                    <a:p>
                      <a:pPr algn="ctr">
                        <a:spcBef>
                          <a:spcPts val="900"/>
                        </a:spcBef>
                        <a:spcAft>
                          <a:spcPts val="900"/>
                        </a:spcAft>
                        <a:buNone/>
                      </a:pPr>
                      <a:r>
                        <a:rPr lang="en-GB" sz="2700" b="1" dirty="0">
                          <a:effectLst/>
                        </a:rPr>
                        <a:t>2020/21</a:t>
                      </a:r>
                      <a:endParaRPr lang="en-GB" sz="2700" b="1" dirty="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1" dirty="0">
                          <a:effectLst/>
                        </a:rPr>
                        <a:t>2021/22</a:t>
                      </a:r>
                      <a:endParaRPr lang="en-GB" sz="2700" b="1" dirty="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1" dirty="0">
                          <a:effectLst/>
                        </a:rPr>
                        <a:t>2022/23</a:t>
                      </a:r>
                      <a:endParaRPr lang="en-GB" sz="2700" b="1" dirty="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1" dirty="0">
                          <a:effectLst/>
                        </a:rPr>
                        <a:t>2023/24</a:t>
                      </a:r>
                      <a:endParaRPr lang="en-GB" sz="2700" b="1" dirty="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1" dirty="0">
                          <a:effectLst/>
                        </a:rPr>
                        <a:t>2024/25</a:t>
                      </a:r>
                      <a:endParaRPr lang="en-GB" sz="2700" b="1" dirty="0">
                        <a:effectLst/>
                        <a:latin typeface="Arial" panose="020B0604020202020204" pitchFamily="34" charset="0"/>
                        <a:ea typeface="Times New Roman" panose="02020603050405020304" pitchFamily="18" charset="0"/>
                      </a:endParaRPr>
                    </a:p>
                  </a:txBody>
                  <a:tcPr marT="0" marB="0"/>
                </a:tc>
                <a:extLst>
                  <a:ext uri="{0D108BD9-81ED-4DB2-BD59-A6C34878D82A}">
                    <a16:rowId xmlns:a16="http://schemas.microsoft.com/office/drawing/2014/main" val="2435462476"/>
                  </a:ext>
                </a:extLst>
              </a:tr>
              <a:tr h="672075">
                <a:tc>
                  <a:txBody>
                    <a:bodyPr/>
                    <a:lstStyle/>
                    <a:p>
                      <a:pPr algn="ctr">
                        <a:spcBef>
                          <a:spcPts val="900"/>
                        </a:spcBef>
                        <a:spcAft>
                          <a:spcPts val="900"/>
                        </a:spcAft>
                        <a:buNone/>
                      </a:pPr>
                      <a:r>
                        <a:rPr lang="en-GB" sz="2700">
                          <a:effectLst/>
                        </a:rPr>
                        <a:t>253</a:t>
                      </a:r>
                      <a:endParaRPr lang="en-GB" sz="270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a:effectLst/>
                        </a:rPr>
                        <a:t>273</a:t>
                      </a:r>
                      <a:endParaRPr lang="en-GB" sz="270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dirty="0">
                          <a:effectLst/>
                        </a:rPr>
                        <a:t>273</a:t>
                      </a:r>
                      <a:endParaRPr lang="en-GB" sz="2700" dirty="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a:effectLst/>
                        </a:rPr>
                        <a:t>545</a:t>
                      </a:r>
                      <a:endParaRPr lang="en-GB" sz="270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0" dirty="0">
                          <a:effectLst/>
                        </a:rPr>
                        <a:t>864</a:t>
                      </a:r>
                      <a:endParaRPr lang="en-GB" sz="2700" b="0" dirty="0">
                        <a:effectLst/>
                        <a:latin typeface="Arial" panose="020B0604020202020204" pitchFamily="34" charset="0"/>
                        <a:ea typeface="Times New Roman" panose="02020603050405020304" pitchFamily="18" charset="0"/>
                      </a:endParaRPr>
                    </a:p>
                  </a:txBody>
                  <a:tcPr marT="0" marB="0"/>
                </a:tc>
                <a:extLst>
                  <a:ext uri="{0D108BD9-81ED-4DB2-BD59-A6C34878D82A}">
                    <a16:rowId xmlns:a16="http://schemas.microsoft.com/office/drawing/2014/main" val="370882538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8E0F-A154-92B2-E784-267D9C8E739A}"/>
              </a:ext>
            </a:extLst>
          </p:cNvPr>
          <p:cNvSpPr>
            <a:spLocks noGrp="1"/>
          </p:cNvSpPr>
          <p:nvPr>
            <p:ph type="title"/>
          </p:nvPr>
        </p:nvSpPr>
        <p:spPr>
          <a:xfrm>
            <a:off x="334433" y="260351"/>
            <a:ext cx="6527800" cy="1143000"/>
          </a:xfrm>
        </p:spPr>
        <p:txBody>
          <a:bodyPr vert="horz" wrap="square" lIns="121920" tIns="60960" rIns="121920" bIns="60960" numCol="1" anchor="ctr" anchorCtr="0" compatLnSpc="1">
            <a:prstTxWarp prst="textNoShape">
              <a:avLst/>
            </a:prstTxWarp>
            <a:normAutofit/>
          </a:bodyPr>
          <a:lstStyle/>
          <a:p>
            <a:r>
              <a:rPr lang="en-GB" dirty="0"/>
              <a:t>Levels of compliance</a:t>
            </a:r>
          </a:p>
        </p:txBody>
      </p:sp>
      <p:sp>
        <p:nvSpPr>
          <p:cNvPr id="5" name="Rectangle 1">
            <a:extLst>
              <a:ext uri="{FF2B5EF4-FFF2-40B4-BE49-F238E27FC236}">
                <a16:creationId xmlns:a16="http://schemas.microsoft.com/office/drawing/2014/main" id="{21CF1BFD-644B-71C8-5A0D-455714886EEA}"/>
              </a:ext>
            </a:extLst>
          </p:cNvPr>
          <p:cNvSpPr>
            <a:spLocks noChangeArrowheads="1"/>
          </p:cNvSpPr>
          <p:nvPr/>
        </p:nvSpPr>
        <p:spPr bwMode="auto">
          <a:xfrm>
            <a:off x="334433" y="4828076"/>
            <a:ext cx="10945216" cy="179474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p>
            <a:pPr marL="457189" indent="-457189" defTabSz="1219170" fontAlgn="base">
              <a:spcBef>
                <a:spcPct val="20000"/>
              </a:spcBef>
              <a:spcAft>
                <a:spcPct val="0"/>
              </a:spcAft>
              <a:buClr>
                <a:srgbClr val="9E1B34"/>
              </a:buClr>
              <a:buFontTx/>
              <a:buChar char="•"/>
            </a:pPr>
            <a:r>
              <a:rPr lang="en-US" altLang="en-US" sz="2667" dirty="0">
                <a:solidFill>
                  <a:srgbClr val="262626"/>
                </a:solidFill>
                <a:latin typeface="Arial"/>
                <a:ea typeface="ＭＳ Ｐゴシック" charset="0"/>
              </a:rPr>
              <a:t>317 inspections</a:t>
            </a:r>
          </a:p>
          <a:p>
            <a:pPr marL="457189" indent="-457189" defTabSz="1219170" fontAlgn="base">
              <a:spcBef>
                <a:spcPct val="20000"/>
              </a:spcBef>
              <a:spcAft>
                <a:spcPct val="0"/>
              </a:spcAft>
              <a:buClr>
                <a:srgbClr val="9E1B34"/>
              </a:buClr>
              <a:buFontTx/>
              <a:buChar char="•"/>
            </a:pPr>
            <a:r>
              <a:rPr lang="en-US" altLang="en-US" sz="2667" dirty="0">
                <a:solidFill>
                  <a:srgbClr val="262626"/>
                </a:solidFill>
                <a:latin typeface="Arial"/>
                <a:ea typeface="ＭＳ Ｐゴシック" charset="0"/>
              </a:rPr>
              <a:t>516 desk-based reviews </a:t>
            </a:r>
          </a:p>
          <a:p>
            <a:pPr marL="457189" indent="-457189" defTabSz="1219170" fontAlgn="base">
              <a:spcBef>
                <a:spcPct val="20000"/>
              </a:spcBef>
              <a:spcAft>
                <a:spcPct val="0"/>
              </a:spcAft>
              <a:buClr>
                <a:srgbClr val="9E1B34"/>
              </a:buClr>
              <a:buFontTx/>
              <a:buChar char="•"/>
            </a:pPr>
            <a:r>
              <a:rPr lang="en-US" altLang="en-US" sz="2667" dirty="0">
                <a:solidFill>
                  <a:srgbClr val="262626"/>
                </a:solidFill>
                <a:latin typeface="Arial"/>
                <a:ea typeface="ＭＳ Ｐゴシック" charset="0"/>
              </a:rPr>
              <a:t>We helped 394 firms </a:t>
            </a:r>
          </a:p>
        </p:txBody>
      </p:sp>
      <p:graphicFrame>
        <p:nvGraphicFramePr>
          <p:cNvPr id="7" name="Content Placeholder 6">
            <a:extLst>
              <a:ext uri="{FF2B5EF4-FFF2-40B4-BE49-F238E27FC236}">
                <a16:creationId xmlns:a16="http://schemas.microsoft.com/office/drawing/2014/main" id="{DE43B4F9-CE40-1658-4297-9303B92D11AF}"/>
              </a:ext>
            </a:extLst>
          </p:cNvPr>
          <p:cNvGraphicFramePr>
            <a:graphicFrameLocks noGrp="1"/>
          </p:cNvGraphicFramePr>
          <p:nvPr>
            <p:ph sz="half" idx="1"/>
          </p:nvPr>
        </p:nvGraphicFramePr>
        <p:xfrm>
          <a:off x="334435" y="1685190"/>
          <a:ext cx="11522205" cy="2730997"/>
        </p:xfrm>
        <a:graphic>
          <a:graphicData uri="http://schemas.openxmlformats.org/drawingml/2006/table">
            <a:tbl>
              <a:tblPr firstRow="1" firstCol="1" bandRow="1">
                <a:tableStyleId>{5940675A-B579-460E-94D1-54222C63F5DA}</a:tableStyleId>
              </a:tblPr>
              <a:tblGrid>
                <a:gridCol w="3552859">
                  <a:extLst>
                    <a:ext uri="{9D8B030D-6E8A-4147-A177-3AD203B41FA5}">
                      <a16:colId xmlns:a16="http://schemas.microsoft.com/office/drawing/2014/main" val="3597664159"/>
                    </a:ext>
                  </a:extLst>
                </a:gridCol>
                <a:gridCol w="2016224">
                  <a:extLst>
                    <a:ext uri="{9D8B030D-6E8A-4147-A177-3AD203B41FA5}">
                      <a16:colId xmlns:a16="http://schemas.microsoft.com/office/drawing/2014/main" val="2111684889"/>
                    </a:ext>
                  </a:extLst>
                </a:gridCol>
                <a:gridCol w="3264363">
                  <a:extLst>
                    <a:ext uri="{9D8B030D-6E8A-4147-A177-3AD203B41FA5}">
                      <a16:colId xmlns:a16="http://schemas.microsoft.com/office/drawing/2014/main" val="132408843"/>
                    </a:ext>
                  </a:extLst>
                </a:gridCol>
                <a:gridCol w="2688760">
                  <a:extLst>
                    <a:ext uri="{9D8B030D-6E8A-4147-A177-3AD203B41FA5}">
                      <a16:colId xmlns:a16="http://schemas.microsoft.com/office/drawing/2014/main" val="2280429482"/>
                    </a:ext>
                  </a:extLst>
                </a:gridCol>
              </a:tblGrid>
              <a:tr h="682749">
                <a:tc>
                  <a:txBody>
                    <a:bodyPr/>
                    <a:lstStyle/>
                    <a:p>
                      <a:pPr algn="ctr">
                        <a:spcBef>
                          <a:spcPts val="900"/>
                        </a:spcBef>
                        <a:spcAft>
                          <a:spcPts val="900"/>
                        </a:spcAft>
                        <a:buNone/>
                      </a:pPr>
                      <a:r>
                        <a:rPr lang="en-GB" sz="2700">
                          <a:effectLst/>
                        </a:rPr>
                        <a:t> </a:t>
                      </a:r>
                      <a:endParaRPr lang="en-GB" sz="2700">
                        <a:effectLst/>
                        <a:latin typeface="Arial" panose="020B0604020202020204" pitchFamily="34" charset="0"/>
                        <a:ea typeface="Times New Roman" panose="02020603050405020304" pitchFamily="18" charset="0"/>
                      </a:endParaRPr>
                    </a:p>
                  </a:txBody>
                  <a:tcPr marL="58997" marR="58997" marT="0" marB="0"/>
                </a:tc>
                <a:tc>
                  <a:txBody>
                    <a:bodyPr/>
                    <a:lstStyle/>
                    <a:p>
                      <a:pPr algn="l">
                        <a:spcBef>
                          <a:spcPts val="900"/>
                        </a:spcBef>
                        <a:spcAft>
                          <a:spcPts val="900"/>
                        </a:spcAft>
                        <a:buNone/>
                      </a:pPr>
                      <a:r>
                        <a:rPr lang="en-GB" sz="2700" b="1" dirty="0">
                          <a:effectLst/>
                        </a:rPr>
                        <a:t>Compliant</a:t>
                      </a:r>
                      <a:endParaRPr lang="en-GB" sz="2700" b="1" dirty="0">
                        <a:effectLst/>
                        <a:latin typeface="Arial" panose="020B0604020202020204" pitchFamily="34" charset="0"/>
                        <a:ea typeface="Times New Roman" panose="02020603050405020304" pitchFamily="18" charset="0"/>
                      </a:endParaRPr>
                    </a:p>
                  </a:txBody>
                  <a:tcPr marL="58997" marR="58997" marT="0" marB="0"/>
                </a:tc>
                <a:tc>
                  <a:txBody>
                    <a:bodyPr/>
                    <a:lstStyle/>
                    <a:p>
                      <a:pPr algn="l">
                        <a:spcBef>
                          <a:spcPts val="900"/>
                        </a:spcBef>
                        <a:spcAft>
                          <a:spcPts val="900"/>
                        </a:spcAft>
                        <a:buNone/>
                      </a:pPr>
                      <a:r>
                        <a:rPr lang="en-GB" sz="2700" b="1" dirty="0">
                          <a:effectLst/>
                        </a:rPr>
                        <a:t>Partially compliant</a:t>
                      </a:r>
                      <a:endParaRPr lang="en-GB" sz="2700" b="1" dirty="0">
                        <a:effectLst/>
                        <a:latin typeface="Arial" panose="020B0604020202020204" pitchFamily="34" charset="0"/>
                        <a:ea typeface="Times New Roman" panose="02020603050405020304" pitchFamily="18" charset="0"/>
                      </a:endParaRPr>
                    </a:p>
                  </a:txBody>
                  <a:tcPr marL="58997" marR="58997" marT="0" marB="0"/>
                </a:tc>
                <a:tc>
                  <a:txBody>
                    <a:bodyPr/>
                    <a:lstStyle/>
                    <a:p>
                      <a:pPr algn="l">
                        <a:spcBef>
                          <a:spcPts val="900"/>
                        </a:spcBef>
                        <a:spcAft>
                          <a:spcPts val="900"/>
                        </a:spcAft>
                        <a:buNone/>
                      </a:pPr>
                      <a:r>
                        <a:rPr lang="en-GB" sz="2700" b="1" dirty="0">
                          <a:effectLst/>
                        </a:rPr>
                        <a:t>Not compliant</a:t>
                      </a:r>
                      <a:endParaRPr lang="en-GB" sz="2700" b="1" dirty="0">
                        <a:effectLst/>
                        <a:latin typeface="Arial" panose="020B0604020202020204" pitchFamily="34" charset="0"/>
                        <a:ea typeface="Times New Roman" panose="02020603050405020304" pitchFamily="18" charset="0"/>
                      </a:endParaRPr>
                    </a:p>
                  </a:txBody>
                  <a:tcPr marL="58997" marR="58997" marT="0" marB="0"/>
                </a:tc>
                <a:extLst>
                  <a:ext uri="{0D108BD9-81ED-4DB2-BD59-A6C34878D82A}">
                    <a16:rowId xmlns:a16="http://schemas.microsoft.com/office/drawing/2014/main" val="3671753724"/>
                  </a:ext>
                </a:extLst>
              </a:tr>
              <a:tr h="682749">
                <a:tc>
                  <a:txBody>
                    <a:bodyPr/>
                    <a:lstStyle/>
                    <a:p>
                      <a:pPr algn="l">
                        <a:spcBef>
                          <a:spcPts val="900"/>
                        </a:spcBef>
                        <a:spcAft>
                          <a:spcPts val="900"/>
                        </a:spcAft>
                        <a:buNone/>
                      </a:pPr>
                      <a:r>
                        <a:rPr lang="en-GB" sz="2700" b="1" dirty="0">
                          <a:effectLst/>
                        </a:rPr>
                        <a:t>Desk-based reviews</a:t>
                      </a:r>
                      <a:endParaRPr lang="en-GB" sz="2700" b="1" dirty="0">
                        <a:effectLst/>
                        <a:latin typeface="Arial" panose="020B0604020202020204" pitchFamily="34" charset="0"/>
                        <a:ea typeface="Times New Roman" panose="02020603050405020304" pitchFamily="18" charset="0"/>
                      </a:endParaRPr>
                    </a:p>
                  </a:txBody>
                  <a:tcPr marL="58997" marR="58997" marT="0" marB="0"/>
                </a:tc>
                <a:tc>
                  <a:txBody>
                    <a:bodyPr/>
                    <a:lstStyle/>
                    <a:p>
                      <a:pPr algn="ctr">
                        <a:spcBef>
                          <a:spcPts val="900"/>
                        </a:spcBef>
                        <a:spcAft>
                          <a:spcPts val="900"/>
                        </a:spcAft>
                        <a:buNone/>
                      </a:pPr>
                      <a:r>
                        <a:rPr lang="en-GB" sz="2700" dirty="0">
                          <a:effectLst/>
                        </a:rPr>
                        <a:t>63</a:t>
                      </a:r>
                      <a:endParaRPr lang="en-GB" sz="2700" dirty="0">
                        <a:effectLst/>
                        <a:latin typeface="Arial" panose="020B0604020202020204" pitchFamily="34" charset="0"/>
                        <a:ea typeface="Times New Roman" panose="02020603050405020304" pitchFamily="18" charset="0"/>
                      </a:endParaRPr>
                    </a:p>
                  </a:txBody>
                  <a:tcPr marL="58997" marR="58997" marT="0" marB="0"/>
                </a:tc>
                <a:tc>
                  <a:txBody>
                    <a:bodyPr/>
                    <a:lstStyle/>
                    <a:p>
                      <a:pPr algn="ctr">
                        <a:spcBef>
                          <a:spcPts val="900"/>
                        </a:spcBef>
                        <a:spcAft>
                          <a:spcPts val="900"/>
                        </a:spcAft>
                        <a:buNone/>
                      </a:pPr>
                      <a:r>
                        <a:rPr lang="en-GB" sz="2700" dirty="0">
                          <a:effectLst/>
                        </a:rPr>
                        <a:t>279</a:t>
                      </a:r>
                      <a:endParaRPr lang="en-GB" sz="2700" dirty="0">
                        <a:effectLst/>
                        <a:latin typeface="Arial" panose="020B0604020202020204" pitchFamily="34" charset="0"/>
                        <a:ea typeface="Times New Roman" panose="02020603050405020304" pitchFamily="18" charset="0"/>
                      </a:endParaRPr>
                    </a:p>
                  </a:txBody>
                  <a:tcPr marL="58997" marR="58997" marT="0" marB="0"/>
                </a:tc>
                <a:tc>
                  <a:txBody>
                    <a:bodyPr/>
                    <a:lstStyle/>
                    <a:p>
                      <a:pPr algn="ctr">
                        <a:spcBef>
                          <a:spcPts val="900"/>
                        </a:spcBef>
                        <a:spcAft>
                          <a:spcPts val="900"/>
                        </a:spcAft>
                        <a:buNone/>
                      </a:pPr>
                      <a:r>
                        <a:rPr lang="en-GB" sz="2700" dirty="0">
                          <a:effectLst/>
                        </a:rPr>
                        <a:t>174</a:t>
                      </a:r>
                      <a:endParaRPr lang="en-GB" sz="2700" dirty="0">
                        <a:effectLst/>
                        <a:latin typeface="Arial" panose="020B0604020202020204" pitchFamily="34" charset="0"/>
                        <a:ea typeface="Times New Roman" panose="02020603050405020304" pitchFamily="18" charset="0"/>
                      </a:endParaRPr>
                    </a:p>
                  </a:txBody>
                  <a:tcPr marL="58997" marR="58997" marT="0" marB="0"/>
                </a:tc>
                <a:extLst>
                  <a:ext uri="{0D108BD9-81ED-4DB2-BD59-A6C34878D82A}">
                    <a16:rowId xmlns:a16="http://schemas.microsoft.com/office/drawing/2014/main" val="2399420130"/>
                  </a:ext>
                </a:extLst>
              </a:tr>
              <a:tr h="682749">
                <a:tc>
                  <a:txBody>
                    <a:bodyPr/>
                    <a:lstStyle/>
                    <a:p>
                      <a:pPr algn="l">
                        <a:spcBef>
                          <a:spcPts val="900"/>
                        </a:spcBef>
                        <a:spcAft>
                          <a:spcPts val="900"/>
                        </a:spcAft>
                        <a:buNone/>
                      </a:pPr>
                      <a:r>
                        <a:rPr lang="en-GB" sz="2700" b="1" dirty="0">
                          <a:effectLst/>
                        </a:rPr>
                        <a:t>Inspections</a:t>
                      </a:r>
                      <a:endParaRPr lang="en-GB" sz="2700" b="1" dirty="0">
                        <a:effectLst/>
                        <a:latin typeface="Arial" panose="020B0604020202020204" pitchFamily="34" charset="0"/>
                        <a:ea typeface="Times New Roman" panose="02020603050405020304" pitchFamily="18" charset="0"/>
                      </a:endParaRPr>
                    </a:p>
                  </a:txBody>
                  <a:tcPr marL="58997" marR="58997" marT="0" marB="0"/>
                </a:tc>
                <a:tc>
                  <a:txBody>
                    <a:bodyPr/>
                    <a:lstStyle/>
                    <a:p>
                      <a:pPr algn="ctr">
                        <a:spcBef>
                          <a:spcPts val="900"/>
                        </a:spcBef>
                        <a:spcAft>
                          <a:spcPts val="900"/>
                        </a:spcAft>
                        <a:buNone/>
                      </a:pPr>
                      <a:r>
                        <a:rPr lang="en-GB" sz="2700">
                          <a:effectLst/>
                        </a:rPr>
                        <a:t>49</a:t>
                      </a:r>
                      <a:endParaRPr lang="en-GB" sz="2700">
                        <a:effectLst/>
                        <a:latin typeface="Arial" panose="020B0604020202020204" pitchFamily="34" charset="0"/>
                        <a:ea typeface="Times New Roman" panose="02020603050405020304" pitchFamily="18" charset="0"/>
                      </a:endParaRPr>
                    </a:p>
                  </a:txBody>
                  <a:tcPr marL="58997" marR="58997" marT="0" marB="0"/>
                </a:tc>
                <a:tc>
                  <a:txBody>
                    <a:bodyPr/>
                    <a:lstStyle/>
                    <a:p>
                      <a:pPr algn="ctr">
                        <a:spcBef>
                          <a:spcPts val="900"/>
                        </a:spcBef>
                        <a:spcAft>
                          <a:spcPts val="900"/>
                        </a:spcAft>
                        <a:buNone/>
                      </a:pPr>
                      <a:r>
                        <a:rPr lang="en-GB" sz="2700">
                          <a:effectLst/>
                        </a:rPr>
                        <a:t>172</a:t>
                      </a:r>
                      <a:endParaRPr lang="en-GB" sz="2700">
                        <a:effectLst/>
                        <a:latin typeface="Arial" panose="020B0604020202020204" pitchFamily="34" charset="0"/>
                        <a:ea typeface="Times New Roman" panose="02020603050405020304" pitchFamily="18" charset="0"/>
                      </a:endParaRPr>
                    </a:p>
                  </a:txBody>
                  <a:tcPr marL="58997" marR="58997" marT="0" marB="0"/>
                </a:tc>
                <a:tc>
                  <a:txBody>
                    <a:bodyPr/>
                    <a:lstStyle/>
                    <a:p>
                      <a:pPr algn="ctr">
                        <a:spcBef>
                          <a:spcPts val="900"/>
                        </a:spcBef>
                        <a:spcAft>
                          <a:spcPts val="900"/>
                        </a:spcAft>
                        <a:buNone/>
                      </a:pPr>
                      <a:r>
                        <a:rPr lang="en-GB" sz="2700" dirty="0">
                          <a:effectLst/>
                        </a:rPr>
                        <a:t>96</a:t>
                      </a:r>
                      <a:endParaRPr lang="en-GB" sz="2700" dirty="0">
                        <a:effectLst/>
                        <a:latin typeface="Arial" panose="020B0604020202020204" pitchFamily="34" charset="0"/>
                        <a:ea typeface="Times New Roman" panose="02020603050405020304" pitchFamily="18" charset="0"/>
                      </a:endParaRPr>
                    </a:p>
                  </a:txBody>
                  <a:tcPr marL="58997" marR="58997" marT="0" marB="0"/>
                </a:tc>
                <a:extLst>
                  <a:ext uri="{0D108BD9-81ED-4DB2-BD59-A6C34878D82A}">
                    <a16:rowId xmlns:a16="http://schemas.microsoft.com/office/drawing/2014/main" val="2910561920"/>
                  </a:ext>
                </a:extLst>
              </a:tr>
              <a:tr h="682749">
                <a:tc>
                  <a:txBody>
                    <a:bodyPr/>
                    <a:lstStyle/>
                    <a:p>
                      <a:pPr algn="l">
                        <a:spcBef>
                          <a:spcPts val="900"/>
                        </a:spcBef>
                        <a:spcAft>
                          <a:spcPts val="900"/>
                        </a:spcAft>
                        <a:buNone/>
                      </a:pPr>
                      <a:r>
                        <a:rPr lang="en-GB" sz="2700" b="1" dirty="0">
                          <a:effectLst/>
                        </a:rPr>
                        <a:t>Total</a:t>
                      </a:r>
                      <a:endParaRPr lang="en-GB" sz="2700" b="1" dirty="0">
                        <a:effectLst/>
                        <a:latin typeface="Arial" panose="020B0604020202020204" pitchFamily="34" charset="0"/>
                        <a:ea typeface="Times New Roman" panose="02020603050405020304" pitchFamily="18" charset="0"/>
                      </a:endParaRPr>
                    </a:p>
                  </a:txBody>
                  <a:tcPr marL="58997" marR="58997" marT="0" marB="0"/>
                </a:tc>
                <a:tc>
                  <a:txBody>
                    <a:bodyPr/>
                    <a:lstStyle/>
                    <a:p>
                      <a:pPr algn="ctr">
                        <a:spcBef>
                          <a:spcPts val="900"/>
                        </a:spcBef>
                        <a:spcAft>
                          <a:spcPts val="900"/>
                        </a:spcAft>
                        <a:buNone/>
                      </a:pPr>
                      <a:r>
                        <a:rPr lang="en-GB" sz="2700" b="1">
                          <a:effectLst/>
                        </a:rPr>
                        <a:t>112</a:t>
                      </a:r>
                      <a:endParaRPr lang="en-GB" sz="2700" b="1">
                        <a:effectLst/>
                        <a:latin typeface="Arial" panose="020B0604020202020204" pitchFamily="34" charset="0"/>
                        <a:ea typeface="Times New Roman" panose="02020603050405020304" pitchFamily="18" charset="0"/>
                      </a:endParaRPr>
                    </a:p>
                  </a:txBody>
                  <a:tcPr marL="58997" marR="58997" marT="0" marB="0"/>
                </a:tc>
                <a:tc>
                  <a:txBody>
                    <a:bodyPr/>
                    <a:lstStyle/>
                    <a:p>
                      <a:pPr algn="ctr">
                        <a:spcBef>
                          <a:spcPts val="900"/>
                        </a:spcBef>
                        <a:spcAft>
                          <a:spcPts val="900"/>
                        </a:spcAft>
                        <a:buNone/>
                      </a:pPr>
                      <a:r>
                        <a:rPr lang="en-GB" sz="2700" b="1">
                          <a:effectLst/>
                        </a:rPr>
                        <a:t>451</a:t>
                      </a:r>
                      <a:endParaRPr lang="en-GB" sz="2700" b="1">
                        <a:effectLst/>
                        <a:latin typeface="Arial" panose="020B0604020202020204" pitchFamily="34" charset="0"/>
                        <a:ea typeface="Times New Roman" panose="02020603050405020304" pitchFamily="18" charset="0"/>
                      </a:endParaRPr>
                    </a:p>
                  </a:txBody>
                  <a:tcPr marL="58997" marR="58997" marT="0" marB="0"/>
                </a:tc>
                <a:tc>
                  <a:txBody>
                    <a:bodyPr/>
                    <a:lstStyle/>
                    <a:p>
                      <a:pPr algn="ctr">
                        <a:spcBef>
                          <a:spcPts val="900"/>
                        </a:spcBef>
                        <a:spcAft>
                          <a:spcPts val="900"/>
                        </a:spcAft>
                        <a:buNone/>
                      </a:pPr>
                      <a:r>
                        <a:rPr lang="en-GB" sz="2700" b="1" dirty="0">
                          <a:effectLst/>
                        </a:rPr>
                        <a:t>270</a:t>
                      </a:r>
                      <a:endParaRPr lang="en-GB" sz="2700" b="1" dirty="0">
                        <a:effectLst/>
                        <a:latin typeface="Arial" panose="020B0604020202020204" pitchFamily="34" charset="0"/>
                        <a:ea typeface="Times New Roman" panose="02020603050405020304" pitchFamily="18" charset="0"/>
                      </a:endParaRPr>
                    </a:p>
                  </a:txBody>
                  <a:tcPr marL="58997" marR="58997" marT="0" marB="0"/>
                </a:tc>
                <a:extLst>
                  <a:ext uri="{0D108BD9-81ED-4DB2-BD59-A6C34878D82A}">
                    <a16:rowId xmlns:a16="http://schemas.microsoft.com/office/drawing/2014/main" val="1779202975"/>
                  </a:ext>
                </a:extLst>
              </a:tr>
            </a:tbl>
          </a:graphicData>
        </a:graphic>
      </p:graphicFrame>
    </p:spTree>
    <p:extLst>
      <p:ext uri="{BB962C8B-B14F-4D97-AF65-F5344CB8AC3E}">
        <p14:creationId xmlns:p14="http://schemas.microsoft.com/office/powerpoint/2010/main" val="153230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2150-3C87-7AF3-3A81-D106C3A7711A}"/>
              </a:ext>
            </a:extLst>
          </p:cNvPr>
          <p:cNvSpPr>
            <a:spLocks noGrp="1"/>
          </p:cNvSpPr>
          <p:nvPr>
            <p:ph type="title"/>
          </p:nvPr>
        </p:nvSpPr>
        <p:spPr/>
        <p:txBody>
          <a:bodyPr/>
          <a:lstStyle/>
          <a:p>
            <a:r>
              <a:rPr lang="en-GB" dirty="0"/>
              <a:t>Financial sanctions</a:t>
            </a:r>
          </a:p>
        </p:txBody>
      </p:sp>
      <p:sp>
        <p:nvSpPr>
          <p:cNvPr id="3" name="Content Placeholder 2">
            <a:extLst>
              <a:ext uri="{FF2B5EF4-FFF2-40B4-BE49-F238E27FC236}">
                <a16:creationId xmlns:a16="http://schemas.microsoft.com/office/drawing/2014/main" id="{F7023C14-E756-AE1D-45B9-DA3426510374}"/>
              </a:ext>
            </a:extLst>
          </p:cNvPr>
          <p:cNvSpPr>
            <a:spLocks noGrp="1"/>
          </p:cNvSpPr>
          <p:nvPr>
            <p:ph idx="1"/>
          </p:nvPr>
        </p:nvSpPr>
        <p:spPr>
          <a:xfrm>
            <a:off x="334434" y="1892300"/>
            <a:ext cx="11523133" cy="4705349"/>
          </a:xfrm>
        </p:spPr>
        <p:txBody>
          <a:bodyPr/>
          <a:lstStyle/>
          <a:p>
            <a:endParaRPr lang="en-GB" dirty="0"/>
          </a:p>
          <a:p>
            <a:endParaRPr lang="en-GB" b="1" dirty="0"/>
          </a:p>
          <a:p>
            <a:endParaRPr lang="en-GB" dirty="0"/>
          </a:p>
          <a:p>
            <a:pPr marL="0" indent="0">
              <a:buNone/>
            </a:pPr>
            <a:endParaRPr lang="en-GB" dirty="0"/>
          </a:p>
          <a:p>
            <a:pPr marL="0" indent="0">
              <a:buNone/>
            </a:pPr>
            <a:endParaRPr lang="en-GB" sz="2667" dirty="0"/>
          </a:p>
          <a:p>
            <a:r>
              <a:rPr lang="en-GB" sz="2667" dirty="0"/>
              <a:t>In total we had </a:t>
            </a:r>
            <a:r>
              <a:rPr lang="en-GB" sz="2667" b="1" dirty="0"/>
              <a:t>432 proactive engagements. </a:t>
            </a:r>
            <a:r>
              <a:rPr lang="en-GB" sz="2667" dirty="0"/>
              <a:t>An increase from 398 last year</a:t>
            </a:r>
          </a:p>
          <a:p>
            <a:r>
              <a:rPr lang="en-GB" sz="2667" dirty="0"/>
              <a:t>Watch our published webinar </a:t>
            </a:r>
          </a:p>
          <a:p>
            <a:r>
              <a:rPr lang="en-GB" sz="2667" dirty="0"/>
              <a:t>Next steps on sanctions</a:t>
            </a:r>
          </a:p>
        </p:txBody>
      </p:sp>
      <p:graphicFrame>
        <p:nvGraphicFramePr>
          <p:cNvPr id="5" name="Table 4">
            <a:extLst>
              <a:ext uri="{FF2B5EF4-FFF2-40B4-BE49-F238E27FC236}">
                <a16:creationId xmlns:a16="http://schemas.microsoft.com/office/drawing/2014/main" id="{C1B8738F-C102-690F-80B6-46C465E41E16}"/>
              </a:ext>
            </a:extLst>
          </p:cNvPr>
          <p:cNvGraphicFramePr>
            <a:graphicFrameLocks noGrp="1"/>
          </p:cNvGraphicFramePr>
          <p:nvPr/>
        </p:nvGraphicFramePr>
        <p:xfrm>
          <a:off x="719403" y="1892301"/>
          <a:ext cx="10657184" cy="2400796"/>
        </p:xfrm>
        <a:graphic>
          <a:graphicData uri="http://schemas.openxmlformats.org/drawingml/2006/table">
            <a:tbl>
              <a:tblPr firstRow="1" firstCol="1" bandRow="1">
                <a:tableStyleId>{5940675A-B579-460E-94D1-54222C63F5DA}</a:tableStyleId>
              </a:tblPr>
              <a:tblGrid>
                <a:gridCol w="2592288">
                  <a:extLst>
                    <a:ext uri="{9D8B030D-6E8A-4147-A177-3AD203B41FA5}">
                      <a16:colId xmlns:a16="http://schemas.microsoft.com/office/drawing/2014/main" val="1805639625"/>
                    </a:ext>
                  </a:extLst>
                </a:gridCol>
                <a:gridCol w="3853380">
                  <a:extLst>
                    <a:ext uri="{9D8B030D-6E8A-4147-A177-3AD203B41FA5}">
                      <a16:colId xmlns:a16="http://schemas.microsoft.com/office/drawing/2014/main" val="3523493828"/>
                    </a:ext>
                  </a:extLst>
                </a:gridCol>
                <a:gridCol w="4211516">
                  <a:extLst>
                    <a:ext uri="{9D8B030D-6E8A-4147-A177-3AD203B41FA5}">
                      <a16:colId xmlns:a16="http://schemas.microsoft.com/office/drawing/2014/main" val="1718882762"/>
                    </a:ext>
                  </a:extLst>
                </a:gridCol>
              </a:tblGrid>
              <a:tr h="1501431">
                <a:tc>
                  <a:txBody>
                    <a:bodyPr/>
                    <a:lstStyle/>
                    <a:p>
                      <a:pPr algn="l">
                        <a:lnSpc>
                          <a:spcPct val="107000"/>
                        </a:lnSpc>
                        <a:spcBef>
                          <a:spcPts val="900"/>
                        </a:spcBef>
                        <a:spcAft>
                          <a:spcPts val="900"/>
                        </a:spcAft>
                        <a:buNone/>
                      </a:pPr>
                      <a:r>
                        <a:rPr lang="en-GB" sz="2700" b="1" kern="100" dirty="0">
                          <a:effectLst/>
                        </a:rPr>
                        <a:t>Sanctions Inspections </a:t>
                      </a:r>
                      <a:endParaRPr lang="en-GB" sz="2700" b="1" kern="100" dirty="0">
                        <a:effectLst/>
                        <a:latin typeface="Arial" panose="020B0604020202020204" pitchFamily="34" charset="0"/>
                        <a:ea typeface="Times New Roman" panose="02020603050405020304" pitchFamily="18" charset="0"/>
                      </a:endParaRPr>
                    </a:p>
                  </a:txBody>
                  <a:tcPr marL="67733" marR="67733" marT="67733" marB="67733"/>
                </a:tc>
                <a:tc>
                  <a:txBody>
                    <a:bodyPr/>
                    <a:lstStyle/>
                    <a:p>
                      <a:pPr algn="l">
                        <a:lnSpc>
                          <a:spcPct val="107000"/>
                        </a:lnSpc>
                        <a:spcBef>
                          <a:spcPts val="900"/>
                        </a:spcBef>
                        <a:spcAft>
                          <a:spcPts val="900"/>
                        </a:spcAft>
                        <a:buNone/>
                      </a:pPr>
                      <a:r>
                        <a:rPr lang="en-GB" sz="2700" b="1" kern="100" dirty="0">
                          <a:effectLst/>
                        </a:rPr>
                        <a:t>Sanctions controls checks during AML inspection  </a:t>
                      </a:r>
                      <a:endParaRPr lang="en-GB" sz="2700" b="1" kern="100" dirty="0">
                        <a:effectLst/>
                        <a:latin typeface="Arial" panose="020B0604020202020204" pitchFamily="34" charset="0"/>
                        <a:ea typeface="Times New Roman" panose="02020603050405020304" pitchFamily="18" charset="0"/>
                      </a:endParaRPr>
                    </a:p>
                  </a:txBody>
                  <a:tcPr marL="67733" marR="67733" marT="67733" marB="67733"/>
                </a:tc>
                <a:tc>
                  <a:txBody>
                    <a:bodyPr/>
                    <a:lstStyle/>
                    <a:p>
                      <a:pPr algn="l">
                        <a:lnSpc>
                          <a:spcPct val="107000"/>
                        </a:lnSpc>
                        <a:spcBef>
                          <a:spcPts val="900"/>
                        </a:spcBef>
                        <a:spcAft>
                          <a:spcPts val="900"/>
                        </a:spcAft>
                        <a:buNone/>
                      </a:pPr>
                      <a:r>
                        <a:rPr lang="en-GB" sz="2700" b="1" kern="100" dirty="0">
                          <a:effectLst/>
                        </a:rPr>
                        <a:t>Sanctions controls checks – forensic investigation  </a:t>
                      </a:r>
                      <a:endParaRPr lang="en-GB" sz="2700" b="1" kern="100" dirty="0">
                        <a:effectLst/>
                        <a:latin typeface="Arial" panose="020B0604020202020204" pitchFamily="34" charset="0"/>
                        <a:ea typeface="Times New Roman" panose="02020603050405020304" pitchFamily="18" charset="0"/>
                      </a:endParaRPr>
                    </a:p>
                  </a:txBody>
                  <a:tcPr marL="67733" marR="67733" marT="67733" marB="67733"/>
                </a:tc>
                <a:extLst>
                  <a:ext uri="{0D108BD9-81ED-4DB2-BD59-A6C34878D82A}">
                    <a16:rowId xmlns:a16="http://schemas.microsoft.com/office/drawing/2014/main" val="3167596465"/>
                  </a:ext>
                </a:extLst>
              </a:tr>
              <a:tr h="899365">
                <a:tc>
                  <a:txBody>
                    <a:bodyPr/>
                    <a:lstStyle/>
                    <a:p>
                      <a:pPr algn="ctr">
                        <a:lnSpc>
                          <a:spcPct val="107000"/>
                        </a:lnSpc>
                        <a:spcBef>
                          <a:spcPts val="900"/>
                        </a:spcBef>
                        <a:spcAft>
                          <a:spcPts val="900"/>
                        </a:spcAft>
                        <a:buNone/>
                      </a:pPr>
                      <a:r>
                        <a:rPr lang="en-GB" sz="2700" b="0" kern="100">
                          <a:effectLst/>
                        </a:rPr>
                        <a:t>47</a:t>
                      </a:r>
                      <a:endParaRPr lang="en-GB" sz="2700" b="0" kern="100">
                        <a:effectLst/>
                        <a:latin typeface="Arial" panose="020B0604020202020204" pitchFamily="34" charset="0"/>
                        <a:ea typeface="Times New Roman" panose="02020603050405020304" pitchFamily="18" charset="0"/>
                      </a:endParaRPr>
                    </a:p>
                  </a:txBody>
                  <a:tcPr marL="67733" marR="67733" marT="67733" marB="67733"/>
                </a:tc>
                <a:tc>
                  <a:txBody>
                    <a:bodyPr/>
                    <a:lstStyle/>
                    <a:p>
                      <a:pPr algn="ctr">
                        <a:lnSpc>
                          <a:spcPct val="107000"/>
                        </a:lnSpc>
                        <a:spcBef>
                          <a:spcPts val="900"/>
                        </a:spcBef>
                        <a:spcAft>
                          <a:spcPts val="900"/>
                        </a:spcAft>
                        <a:buNone/>
                      </a:pPr>
                      <a:r>
                        <a:rPr lang="en-GB" sz="2700" b="0" kern="100">
                          <a:effectLst/>
                        </a:rPr>
                        <a:t>309 </a:t>
                      </a:r>
                      <a:endParaRPr lang="en-GB" sz="2700" b="0" kern="100">
                        <a:effectLst/>
                        <a:latin typeface="Arial" panose="020B0604020202020204" pitchFamily="34" charset="0"/>
                        <a:ea typeface="Times New Roman" panose="02020603050405020304" pitchFamily="18" charset="0"/>
                      </a:endParaRPr>
                    </a:p>
                  </a:txBody>
                  <a:tcPr marL="67733" marR="67733" marT="67733" marB="67733"/>
                </a:tc>
                <a:tc>
                  <a:txBody>
                    <a:bodyPr/>
                    <a:lstStyle/>
                    <a:p>
                      <a:pPr algn="ctr">
                        <a:lnSpc>
                          <a:spcPct val="107000"/>
                        </a:lnSpc>
                        <a:spcBef>
                          <a:spcPts val="900"/>
                        </a:spcBef>
                        <a:spcAft>
                          <a:spcPts val="900"/>
                        </a:spcAft>
                        <a:buNone/>
                      </a:pPr>
                      <a:r>
                        <a:rPr lang="en-GB" sz="2700" b="0" kern="100" dirty="0">
                          <a:effectLst/>
                        </a:rPr>
                        <a:t>77</a:t>
                      </a:r>
                      <a:endParaRPr lang="en-GB" sz="2700" b="0" kern="100" dirty="0">
                        <a:effectLst/>
                        <a:latin typeface="Arial" panose="020B0604020202020204" pitchFamily="34" charset="0"/>
                        <a:ea typeface="Times New Roman" panose="02020603050405020304" pitchFamily="18" charset="0"/>
                      </a:endParaRPr>
                    </a:p>
                  </a:txBody>
                  <a:tcPr marL="67733" marR="67733" marT="67733" marB="67733"/>
                </a:tc>
                <a:extLst>
                  <a:ext uri="{0D108BD9-81ED-4DB2-BD59-A6C34878D82A}">
                    <a16:rowId xmlns:a16="http://schemas.microsoft.com/office/drawing/2014/main" val="1524394511"/>
                  </a:ext>
                </a:extLst>
              </a:tr>
            </a:tbl>
          </a:graphicData>
        </a:graphic>
      </p:graphicFrame>
    </p:spTree>
    <p:extLst>
      <p:ext uri="{BB962C8B-B14F-4D97-AF65-F5344CB8AC3E}">
        <p14:creationId xmlns:p14="http://schemas.microsoft.com/office/powerpoint/2010/main" val="278417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A32702-0D8E-48B8-EE91-7EB227CDA76F}"/>
              </a:ext>
            </a:extLst>
          </p:cNvPr>
          <p:cNvSpPr>
            <a:spLocks noGrp="1"/>
          </p:cNvSpPr>
          <p:nvPr>
            <p:ph type="title"/>
          </p:nvPr>
        </p:nvSpPr>
        <p:spPr/>
        <p:txBody>
          <a:bodyPr/>
          <a:lstStyle/>
          <a:p>
            <a:r>
              <a:rPr lang="en-GB" dirty="0"/>
              <a:t>Enforcement</a:t>
            </a:r>
          </a:p>
        </p:txBody>
      </p:sp>
      <p:sp>
        <p:nvSpPr>
          <p:cNvPr id="6" name="Content Placeholder 5">
            <a:extLst>
              <a:ext uri="{FF2B5EF4-FFF2-40B4-BE49-F238E27FC236}">
                <a16:creationId xmlns:a16="http://schemas.microsoft.com/office/drawing/2014/main" id="{B5D50FEF-C7D4-BD21-A9AC-95D1E7B6144F}"/>
              </a:ext>
            </a:extLst>
          </p:cNvPr>
          <p:cNvSpPr>
            <a:spLocks noGrp="1"/>
          </p:cNvSpPr>
          <p:nvPr>
            <p:ph idx="1"/>
          </p:nvPr>
        </p:nvSpPr>
        <p:spPr/>
        <p:txBody>
          <a:bodyPr/>
          <a:lstStyle/>
          <a:p>
            <a:r>
              <a:rPr lang="en-GB" dirty="0"/>
              <a:t>Number of reports:</a:t>
            </a:r>
          </a:p>
          <a:p>
            <a:endParaRPr lang="en-GB" dirty="0"/>
          </a:p>
          <a:p>
            <a:endParaRPr lang="en-GB" dirty="0"/>
          </a:p>
          <a:p>
            <a:endParaRPr lang="en-GB" dirty="0"/>
          </a:p>
          <a:p>
            <a:r>
              <a:rPr lang="en-GB" dirty="0"/>
              <a:t>Reports from: intelligence, public and largest number of reports from proactive supervision team.</a:t>
            </a:r>
          </a:p>
          <a:p>
            <a:endParaRPr lang="en-GB" dirty="0"/>
          </a:p>
        </p:txBody>
      </p:sp>
      <p:graphicFrame>
        <p:nvGraphicFramePr>
          <p:cNvPr id="11" name="Table 10">
            <a:extLst>
              <a:ext uri="{FF2B5EF4-FFF2-40B4-BE49-F238E27FC236}">
                <a16:creationId xmlns:a16="http://schemas.microsoft.com/office/drawing/2014/main" id="{B8381DE2-B8CF-56D0-AA24-1E400E87FE27}"/>
              </a:ext>
            </a:extLst>
          </p:cNvPr>
          <p:cNvGraphicFramePr>
            <a:graphicFrameLocks noGrp="1"/>
          </p:cNvGraphicFramePr>
          <p:nvPr/>
        </p:nvGraphicFramePr>
        <p:xfrm>
          <a:off x="1103445" y="2564904"/>
          <a:ext cx="9601067" cy="1152128"/>
        </p:xfrm>
        <a:graphic>
          <a:graphicData uri="http://schemas.openxmlformats.org/drawingml/2006/table">
            <a:tbl>
              <a:tblPr firstRow="1" firstCol="1" bandRow="1">
                <a:tableStyleId>{5940675A-B579-460E-94D1-54222C63F5DA}</a:tableStyleId>
              </a:tblPr>
              <a:tblGrid>
                <a:gridCol w="1920213">
                  <a:extLst>
                    <a:ext uri="{9D8B030D-6E8A-4147-A177-3AD203B41FA5}">
                      <a16:colId xmlns:a16="http://schemas.microsoft.com/office/drawing/2014/main" val="2626325349"/>
                    </a:ext>
                  </a:extLst>
                </a:gridCol>
                <a:gridCol w="1920213">
                  <a:extLst>
                    <a:ext uri="{9D8B030D-6E8A-4147-A177-3AD203B41FA5}">
                      <a16:colId xmlns:a16="http://schemas.microsoft.com/office/drawing/2014/main" val="1662264578"/>
                    </a:ext>
                  </a:extLst>
                </a:gridCol>
                <a:gridCol w="1920213">
                  <a:extLst>
                    <a:ext uri="{9D8B030D-6E8A-4147-A177-3AD203B41FA5}">
                      <a16:colId xmlns:a16="http://schemas.microsoft.com/office/drawing/2014/main" val="878389245"/>
                    </a:ext>
                  </a:extLst>
                </a:gridCol>
                <a:gridCol w="1920213">
                  <a:extLst>
                    <a:ext uri="{9D8B030D-6E8A-4147-A177-3AD203B41FA5}">
                      <a16:colId xmlns:a16="http://schemas.microsoft.com/office/drawing/2014/main" val="2868298594"/>
                    </a:ext>
                  </a:extLst>
                </a:gridCol>
                <a:gridCol w="1920213">
                  <a:extLst>
                    <a:ext uri="{9D8B030D-6E8A-4147-A177-3AD203B41FA5}">
                      <a16:colId xmlns:a16="http://schemas.microsoft.com/office/drawing/2014/main" val="1139097333"/>
                    </a:ext>
                  </a:extLst>
                </a:gridCol>
              </a:tblGrid>
              <a:tr h="576064">
                <a:tc>
                  <a:txBody>
                    <a:bodyPr/>
                    <a:lstStyle/>
                    <a:p>
                      <a:pPr algn="ctr">
                        <a:spcBef>
                          <a:spcPts val="900"/>
                        </a:spcBef>
                        <a:spcAft>
                          <a:spcPts val="900"/>
                        </a:spcAft>
                        <a:buNone/>
                      </a:pPr>
                      <a:r>
                        <a:rPr lang="en-GB" sz="2700" b="1" dirty="0">
                          <a:effectLst/>
                        </a:rPr>
                        <a:t>2020/21 </a:t>
                      </a:r>
                      <a:endParaRPr lang="en-GB" sz="2700" b="1" dirty="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1" dirty="0">
                          <a:effectLst/>
                        </a:rPr>
                        <a:t>2021/22 </a:t>
                      </a:r>
                      <a:endParaRPr lang="en-GB" sz="2700" b="1" dirty="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1" dirty="0">
                          <a:effectLst/>
                        </a:rPr>
                        <a:t>2022/23 </a:t>
                      </a:r>
                      <a:endParaRPr lang="en-GB" sz="2700" b="1" dirty="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1" dirty="0">
                          <a:effectLst/>
                        </a:rPr>
                        <a:t>2023/24 </a:t>
                      </a:r>
                      <a:endParaRPr lang="en-GB" sz="2700" b="1" dirty="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1" dirty="0">
                          <a:effectLst/>
                        </a:rPr>
                        <a:t>2024/25</a:t>
                      </a:r>
                      <a:endParaRPr lang="en-GB" sz="2700" b="1" dirty="0">
                        <a:effectLst/>
                        <a:latin typeface="Arial" panose="020B0604020202020204" pitchFamily="34" charset="0"/>
                        <a:ea typeface="Times New Roman" panose="02020603050405020304" pitchFamily="18" charset="0"/>
                      </a:endParaRPr>
                    </a:p>
                  </a:txBody>
                  <a:tcPr marT="0" marB="0"/>
                </a:tc>
                <a:extLst>
                  <a:ext uri="{0D108BD9-81ED-4DB2-BD59-A6C34878D82A}">
                    <a16:rowId xmlns:a16="http://schemas.microsoft.com/office/drawing/2014/main" val="2694057041"/>
                  </a:ext>
                </a:extLst>
              </a:tr>
              <a:tr h="576064">
                <a:tc>
                  <a:txBody>
                    <a:bodyPr/>
                    <a:lstStyle/>
                    <a:p>
                      <a:pPr algn="ctr">
                        <a:spcBef>
                          <a:spcPts val="900"/>
                        </a:spcBef>
                        <a:spcAft>
                          <a:spcPts val="900"/>
                        </a:spcAft>
                        <a:buNone/>
                      </a:pPr>
                      <a:r>
                        <a:rPr lang="en-GB" sz="2700" b="0" dirty="0">
                          <a:effectLst/>
                        </a:rPr>
                        <a:t>273</a:t>
                      </a:r>
                      <a:endParaRPr lang="en-GB" sz="2700" b="0" dirty="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0" dirty="0">
                          <a:effectLst/>
                        </a:rPr>
                        <a:t>252</a:t>
                      </a:r>
                      <a:endParaRPr lang="en-GB" sz="2700" b="0" dirty="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0">
                          <a:effectLst/>
                        </a:rPr>
                        <a:t>249</a:t>
                      </a:r>
                      <a:endParaRPr lang="en-GB" sz="2700" b="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0">
                          <a:effectLst/>
                        </a:rPr>
                        <a:t>227</a:t>
                      </a:r>
                      <a:endParaRPr lang="en-GB" sz="2700" b="0">
                        <a:effectLst/>
                        <a:latin typeface="Arial" panose="020B0604020202020204" pitchFamily="34" charset="0"/>
                        <a:ea typeface="Times New Roman" panose="02020603050405020304" pitchFamily="18" charset="0"/>
                      </a:endParaRPr>
                    </a:p>
                  </a:txBody>
                  <a:tcPr marT="0" marB="0"/>
                </a:tc>
                <a:tc>
                  <a:txBody>
                    <a:bodyPr/>
                    <a:lstStyle/>
                    <a:p>
                      <a:pPr algn="ctr">
                        <a:spcBef>
                          <a:spcPts val="900"/>
                        </a:spcBef>
                        <a:spcAft>
                          <a:spcPts val="900"/>
                        </a:spcAft>
                        <a:buNone/>
                      </a:pPr>
                      <a:r>
                        <a:rPr lang="en-GB" sz="2700" b="0" dirty="0">
                          <a:effectLst/>
                        </a:rPr>
                        <a:t>426</a:t>
                      </a:r>
                      <a:endParaRPr lang="en-GB" sz="2700" b="0" dirty="0">
                        <a:effectLst/>
                        <a:latin typeface="Arial" panose="020B0604020202020204" pitchFamily="34" charset="0"/>
                        <a:ea typeface="Times New Roman" panose="02020603050405020304" pitchFamily="18" charset="0"/>
                      </a:endParaRPr>
                    </a:p>
                  </a:txBody>
                  <a:tcPr marT="0" marB="0"/>
                </a:tc>
                <a:extLst>
                  <a:ext uri="{0D108BD9-81ED-4DB2-BD59-A6C34878D82A}">
                    <a16:rowId xmlns:a16="http://schemas.microsoft.com/office/drawing/2014/main" val="3261369845"/>
                  </a:ext>
                </a:extLst>
              </a:tr>
            </a:tbl>
          </a:graphicData>
        </a:graphic>
      </p:graphicFrame>
    </p:spTree>
    <p:extLst>
      <p:ext uri="{BB962C8B-B14F-4D97-AF65-F5344CB8AC3E}">
        <p14:creationId xmlns:p14="http://schemas.microsoft.com/office/powerpoint/2010/main" val="87997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3DB1B-249D-57A5-B544-AAAF1C806376}"/>
              </a:ext>
            </a:extLst>
          </p:cNvPr>
          <p:cNvSpPr>
            <a:spLocks noGrp="1"/>
          </p:cNvSpPr>
          <p:nvPr>
            <p:ph type="title"/>
          </p:nvPr>
        </p:nvSpPr>
        <p:spPr>
          <a:xfrm>
            <a:off x="334433" y="260351"/>
            <a:ext cx="8737897" cy="1143000"/>
          </a:xfrm>
        </p:spPr>
        <p:txBody>
          <a:bodyPr wrap="square" anchor="ctr">
            <a:normAutofit/>
          </a:bodyPr>
          <a:lstStyle/>
          <a:p>
            <a:pPr>
              <a:lnSpc>
                <a:spcPct val="90000"/>
              </a:lnSpc>
            </a:pPr>
            <a:r>
              <a:rPr lang="en-GB" dirty="0"/>
              <a:t>Most common reasons for referral </a:t>
            </a:r>
          </a:p>
        </p:txBody>
      </p:sp>
      <p:graphicFrame>
        <p:nvGraphicFramePr>
          <p:cNvPr id="4" name="Content Placeholder 3">
            <a:extLst>
              <a:ext uri="{FF2B5EF4-FFF2-40B4-BE49-F238E27FC236}">
                <a16:creationId xmlns:a16="http://schemas.microsoft.com/office/drawing/2014/main" id="{219C29B6-D394-8EE3-C1CC-DFC0E91E8555}"/>
              </a:ext>
            </a:extLst>
          </p:cNvPr>
          <p:cNvGraphicFramePr>
            <a:graphicFrameLocks noGrp="1"/>
          </p:cNvGraphicFramePr>
          <p:nvPr>
            <p:ph idx="1"/>
          </p:nvPr>
        </p:nvGraphicFramePr>
        <p:xfrm>
          <a:off x="334434" y="2131077"/>
          <a:ext cx="11523135" cy="2354041"/>
        </p:xfrm>
        <a:graphic>
          <a:graphicData uri="http://schemas.openxmlformats.org/drawingml/2006/table">
            <a:tbl>
              <a:tblPr firstRow="1" firstCol="1" bandRow="1">
                <a:tableStyleId>{5940675A-B579-460E-94D1-54222C63F5DA}</a:tableStyleId>
              </a:tblPr>
              <a:tblGrid>
                <a:gridCol w="9141607">
                  <a:extLst>
                    <a:ext uri="{9D8B030D-6E8A-4147-A177-3AD203B41FA5}">
                      <a16:colId xmlns:a16="http://schemas.microsoft.com/office/drawing/2014/main" val="2859183002"/>
                    </a:ext>
                  </a:extLst>
                </a:gridCol>
                <a:gridCol w="2381528">
                  <a:extLst>
                    <a:ext uri="{9D8B030D-6E8A-4147-A177-3AD203B41FA5}">
                      <a16:colId xmlns:a16="http://schemas.microsoft.com/office/drawing/2014/main" val="2563783412"/>
                    </a:ext>
                  </a:extLst>
                </a:gridCol>
              </a:tblGrid>
              <a:tr h="529839">
                <a:tc>
                  <a:txBody>
                    <a:bodyPr/>
                    <a:lstStyle/>
                    <a:p>
                      <a:pPr>
                        <a:spcBef>
                          <a:spcPts val="900"/>
                        </a:spcBef>
                        <a:spcAft>
                          <a:spcPts val="900"/>
                        </a:spcAft>
                        <a:buNone/>
                      </a:pPr>
                      <a:r>
                        <a:rPr lang="en-GB" sz="2700" dirty="0">
                          <a:effectLst/>
                        </a:rPr>
                        <a:t>Failure to perform risk assessment on client/matter</a:t>
                      </a:r>
                      <a:endParaRPr lang="en-GB" sz="2700" dirty="0">
                        <a:effectLst/>
                        <a:latin typeface="Arial" panose="020B0604020202020204" pitchFamily="34" charset="0"/>
                        <a:ea typeface="Times New Roman" panose="02020603050405020304" pitchFamily="18" charset="0"/>
                      </a:endParaRPr>
                    </a:p>
                  </a:txBody>
                  <a:tcPr marL="216611" marR="216611" marT="0" marB="0"/>
                </a:tc>
                <a:tc>
                  <a:txBody>
                    <a:bodyPr/>
                    <a:lstStyle/>
                    <a:p>
                      <a:pPr>
                        <a:spcBef>
                          <a:spcPts val="900"/>
                        </a:spcBef>
                        <a:spcAft>
                          <a:spcPts val="900"/>
                        </a:spcAft>
                        <a:buNone/>
                      </a:pPr>
                      <a:r>
                        <a:rPr lang="en-GB" sz="2700">
                          <a:effectLst/>
                        </a:rPr>
                        <a:t>162</a:t>
                      </a:r>
                      <a:endParaRPr lang="en-GB" sz="2700">
                        <a:effectLst/>
                        <a:latin typeface="Arial" panose="020B0604020202020204" pitchFamily="34" charset="0"/>
                        <a:ea typeface="Times New Roman" panose="02020603050405020304" pitchFamily="18" charset="0"/>
                      </a:endParaRPr>
                    </a:p>
                  </a:txBody>
                  <a:tcPr marL="216611" marR="216611" marT="0" marB="0"/>
                </a:tc>
                <a:extLst>
                  <a:ext uri="{0D108BD9-81ED-4DB2-BD59-A6C34878D82A}">
                    <a16:rowId xmlns:a16="http://schemas.microsoft.com/office/drawing/2014/main" val="2951336805"/>
                  </a:ext>
                </a:extLst>
              </a:tr>
              <a:tr h="603301">
                <a:tc>
                  <a:txBody>
                    <a:bodyPr/>
                    <a:lstStyle/>
                    <a:p>
                      <a:pPr>
                        <a:spcBef>
                          <a:spcPts val="900"/>
                        </a:spcBef>
                        <a:spcAft>
                          <a:spcPts val="900"/>
                        </a:spcAft>
                        <a:buNone/>
                      </a:pPr>
                      <a:r>
                        <a:rPr lang="en-GB" sz="2700" dirty="0">
                          <a:effectLst/>
                        </a:rPr>
                        <a:t>Failure to carry out a source of funds check</a:t>
                      </a:r>
                      <a:endParaRPr lang="en-GB" sz="2700" dirty="0">
                        <a:effectLst/>
                        <a:latin typeface="Arial" panose="020B0604020202020204" pitchFamily="34" charset="0"/>
                        <a:ea typeface="Times New Roman" panose="02020603050405020304" pitchFamily="18" charset="0"/>
                      </a:endParaRPr>
                    </a:p>
                  </a:txBody>
                  <a:tcPr marL="216611" marR="216611" marT="0" marB="0"/>
                </a:tc>
                <a:tc>
                  <a:txBody>
                    <a:bodyPr/>
                    <a:lstStyle/>
                    <a:p>
                      <a:pPr>
                        <a:spcBef>
                          <a:spcPts val="900"/>
                        </a:spcBef>
                        <a:spcAft>
                          <a:spcPts val="900"/>
                        </a:spcAft>
                        <a:buNone/>
                      </a:pPr>
                      <a:r>
                        <a:rPr lang="en-GB" sz="2700">
                          <a:effectLst/>
                        </a:rPr>
                        <a:t>101</a:t>
                      </a:r>
                      <a:endParaRPr lang="en-GB" sz="2700">
                        <a:effectLst/>
                        <a:latin typeface="Arial" panose="020B0604020202020204" pitchFamily="34" charset="0"/>
                        <a:ea typeface="Times New Roman" panose="02020603050405020304" pitchFamily="18" charset="0"/>
                      </a:endParaRPr>
                    </a:p>
                  </a:txBody>
                  <a:tcPr marL="216611" marR="216611" marT="0" marB="0"/>
                </a:tc>
                <a:extLst>
                  <a:ext uri="{0D108BD9-81ED-4DB2-BD59-A6C34878D82A}">
                    <a16:rowId xmlns:a16="http://schemas.microsoft.com/office/drawing/2014/main" val="4019465969"/>
                  </a:ext>
                </a:extLst>
              </a:tr>
              <a:tr h="714784">
                <a:tc>
                  <a:txBody>
                    <a:bodyPr/>
                    <a:lstStyle/>
                    <a:p>
                      <a:pPr>
                        <a:spcBef>
                          <a:spcPts val="900"/>
                        </a:spcBef>
                        <a:spcAft>
                          <a:spcPts val="900"/>
                        </a:spcAft>
                        <a:buNone/>
                      </a:pPr>
                      <a:r>
                        <a:rPr lang="en-GB" sz="2700" dirty="0">
                          <a:effectLst/>
                        </a:rPr>
                        <a:t>Failure to have adequate/ effective PCPs </a:t>
                      </a:r>
                      <a:endParaRPr lang="en-GB" sz="2700" dirty="0">
                        <a:effectLst/>
                        <a:latin typeface="Arial" panose="020B0604020202020204" pitchFamily="34" charset="0"/>
                        <a:ea typeface="Times New Roman" panose="02020603050405020304" pitchFamily="18" charset="0"/>
                      </a:endParaRPr>
                    </a:p>
                  </a:txBody>
                  <a:tcPr marL="216611" marR="216611" marT="0" marB="0"/>
                </a:tc>
                <a:tc>
                  <a:txBody>
                    <a:bodyPr/>
                    <a:lstStyle/>
                    <a:p>
                      <a:pPr>
                        <a:spcBef>
                          <a:spcPts val="900"/>
                        </a:spcBef>
                        <a:spcAft>
                          <a:spcPts val="900"/>
                        </a:spcAft>
                        <a:buNone/>
                      </a:pPr>
                      <a:r>
                        <a:rPr lang="en-GB" sz="2700">
                          <a:effectLst/>
                        </a:rPr>
                        <a:t>99</a:t>
                      </a:r>
                      <a:endParaRPr lang="en-GB" sz="2700">
                        <a:effectLst/>
                        <a:latin typeface="Arial" panose="020B0604020202020204" pitchFamily="34" charset="0"/>
                        <a:ea typeface="Times New Roman" panose="02020603050405020304" pitchFamily="18" charset="0"/>
                      </a:endParaRPr>
                    </a:p>
                  </a:txBody>
                  <a:tcPr marL="216611" marR="216611" marT="0" marB="0"/>
                </a:tc>
                <a:extLst>
                  <a:ext uri="{0D108BD9-81ED-4DB2-BD59-A6C34878D82A}">
                    <a16:rowId xmlns:a16="http://schemas.microsoft.com/office/drawing/2014/main" val="2636944004"/>
                  </a:ext>
                </a:extLst>
              </a:tr>
              <a:tr h="506117">
                <a:tc>
                  <a:txBody>
                    <a:bodyPr/>
                    <a:lstStyle/>
                    <a:p>
                      <a:pPr>
                        <a:spcBef>
                          <a:spcPts val="900"/>
                        </a:spcBef>
                        <a:spcAft>
                          <a:spcPts val="900"/>
                        </a:spcAft>
                        <a:buNone/>
                      </a:pPr>
                      <a:r>
                        <a:rPr lang="en-GB" sz="2700" dirty="0">
                          <a:effectLst/>
                        </a:rPr>
                        <a:t>Failure to have any firm-wide risk assessment</a:t>
                      </a:r>
                      <a:endParaRPr lang="en-GB" sz="2700" dirty="0">
                        <a:effectLst/>
                        <a:latin typeface="Arial" panose="020B0604020202020204" pitchFamily="34" charset="0"/>
                        <a:ea typeface="Times New Roman" panose="02020603050405020304" pitchFamily="18" charset="0"/>
                      </a:endParaRPr>
                    </a:p>
                  </a:txBody>
                  <a:tcPr marL="216611" marR="216611" marT="0" marB="0"/>
                </a:tc>
                <a:tc>
                  <a:txBody>
                    <a:bodyPr/>
                    <a:lstStyle/>
                    <a:p>
                      <a:pPr>
                        <a:spcBef>
                          <a:spcPts val="900"/>
                        </a:spcBef>
                        <a:spcAft>
                          <a:spcPts val="900"/>
                        </a:spcAft>
                        <a:buNone/>
                      </a:pPr>
                      <a:r>
                        <a:rPr lang="en-GB" sz="2700" dirty="0">
                          <a:effectLst/>
                        </a:rPr>
                        <a:t>65</a:t>
                      </a:r>
                      <a:endParaRPr lang="en-GB" sz="2700" dirty="0">
                        <a:effectLst/>
                        <a:latin typeface="Arial" panose="020B0604020202020204" pitchFamily="34" charset="0"/>
                        <a:ea typeface="Times New Roman" panose="02020603050405020304" pitchFamily="18" charset="0"/>
                      </a:endParaRPr>
                    </a:p>
                  </a:txBody>
                  <a:tcPr marL="216611" marR="216611" marT="0" marB="0"/>
                </a:tc>
                <a:extLst>
                  <a:ext uri="{0D108BD9-81ED-4DB2-BD59-A6C34878D82A}">
                    <a16:rowId xmlns:a16="http://schemas.microsoft.com/office/drawing/2014/main" val="2296576360"/>
                  </a:ext>
                </a:extLst>
              </a:tr>
            </a:tbl>
          </a:graphicData>
        </a:graphic>
      </p:graphicFrame>
    </p:spTree>
    <p:extLst>
      <p:ext uri="{BB962C8B-B14F-4D97-AF65-F5344CB8AC3E}">
        <p14:creationId xmlns:p14="http://schemas.microsoft.com/office/powerpoint/2010/main" val="128864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5CC0-19EE-AB57-BE7D-47E58D18AA40}"/>
              </a:ext>
            </a:extLst>
          </p:cNvPr>
          <p:cNvSpPr>
            <a:spLocks noGrp="1"/>
          </p:cNvSpPr>
          <p:nvPr>
            <p:ph type="title"/>
          </p:nvPr>
        </p:nvSpPr>
        <p:spPr>
          <a:xfrm>
            <a:off x="334432" y="260351"/>
            <a:ext cx="9121941" cy="1143000"/>
          </a:xfrm>
        </p:spPr>
        <p:txBody>
          <a:bodyPr/>
          <a:lstStyle/>
          <a:p>
            <a:r>
              <a:rPr lang="en-GB" dirty="0"/>
              <a:t>Firm-wide risk assessments (FWRA)</a:t>
            </a:r>
          </a:p>
        </p:txBody>
      </p:sp>
      <p:sp>
        <p:nvSpPr>
          <p:cNvPr id="3" name="Content Placeholder 2">
            <a:extLst>
              <a:ext uri="{FF2B5EF4-FFF2-40B4-BE49-F238E27FC236}">
                <a16:creationId xmlns:a16="http://schemas.microsoft.com/office/drawing/2014/main" id="{AE7B22BF-BD63-844B-ACCA-59171635ACC6}"/>
              </a:ext>
            </a:extLst>
          </p:cNvPr>
          <p:cNvSpPr>
            <a:spLocks noGrp="1"/>
          </p:cNvSpPr>
          <p:nvPr>
            <p:ph idx="1"/>
          </p:nvPr>
        </p:nvSpPr>
        <p:spPr>
          <a:xfrm>
            <a:off x="143339" y="1604798"/>
            <a:ext cx="11521280" cy="4992852"/>
          </a:xfrm>
        </p:spPr>
        <p:txBody>
          <a:bodyPr/>
          <a:lstStyle/>
          <a:p>
            <a:r>
              <a:rPr lang="en-GB" dirty="0">
                <a:solidFill>
                  <a:schemeClr val="tx1"/>
                </a:solidFill>
              </a:rPr>
              <a:t>Important control – everything else flows from this document</a:t>
            </a:r>
          </a:p>
          <a:p>
            <a:r>
              <a:rPr lang="en-GB" dirty="0">
                <a:solidFill>
                  <a:schemeClr val="tx1"/>
                </a:solidFill>
              </a:rPr>
              <a:t>Reason why a FWRA would to be rated ‘not compliant’:</a:t>
            </a:r>
          </a:p>
          <a:p>
            <a:pPr lvl="1"/>
            <a:r>
              <a:rPr lang="en-GB" dirty="0">
                <a:solidFill>
                  <a:schemeClr val="tx1"/>
                </a:solidFill>
              </a:rPr>
              <a:t>templates were not tailored</a:t>
            </a:r>
          </a:p>
          <a:p>
            <a:pPr lvl="1"/>
            <a:r>
              <a:rPr lang="en-GB" dirty="0">
                <a:solidFill>
                  <a:schemeClr val="tx1"/>
                </a:solidFill>
              </a:rPr>
              <a:t>One or more of the five mandatory risks missing</a:t>
            </a:r>
          </a:p>
          <a:p>
            <a:pPr lvl="1"/>
            <a:r>
              <a:rPr lang="en-GB" dirty="0">
                <a:solidFill>
                  <a:schemeClr val="tx1"/>
                </a:solidFill>
              </a:rPr>
              <a:t>19 firms did not have one in place</a:t>
            </a:r>
          </a:p>
          <a:p>
            <a:r>
              <a:rPr lang="en-GB" dirty="0">
                <a:solidFill>
                  <a:schemeClr val="tx1"/>
                </a:solidFill>
              </a:rPr>
              <a:t>385 had compliant FWRAs</a:t>
            </a:r>
          </a:p>
          <a:p>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65916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E10A-0CC4-3883-C035-86CFA155BD6E}"/>
              </a:ext>
            </a:extLst>
          </p:cNvPr>
          <p:cNvSpPr>
            <a:spLocks noGrp="1"/>
          </p:cNvSpPr>
          <p:nvPr>
            <p:ph type="title"/>
          </p:nvPr>
        </p:nvSpPr>
        <p:spPr>
          <a:xfrm>
            <a:off x="334433" y="260351"/>
            <a:ext cx="9121940" cy="1143000"/>
          </a:xfrm>
        </p:spPr>
        <p:txBody>
          <a:bodyPr wrap="square" anchor="ctr">
            <a:normAutofit/>
          </a:bodyPr>
          <a:lstStyle/>
          <a:p>
            <a:pPr>
              <a:lnSpc>
                <a:spcPct val="90000"/>
              </a:lnSpc>
            </a:pPr>
            <a:r>
              <a:rPr lang="en-GB" sz="3600" dirty="0"/>
              <a:t>Client and matter risk assessments (CMRAs)</a:t>
            </a:r>
          </a:p>
        </p:txBody>
      </p:sp>
      <p:sp>
        <p:nvSpPr>
          <p:cNvPr id="3" name="Content Placeholder 2">
            <a:extLst>
              <a:ext uri="{FF2B5EF4-FFF2-40B4-BE49-F238E27FC236}">
                <a16:creationId xmlns:a16="http://schemas.microsoft.com/office/drawing/2014/main" id="{807CEBCB-1B65-BFB2-4FB5-4922F1D98530}"/>
              </a:ext>
            </a:extLst>
          </p:cNvPr>
          <p:cNvSpPr>
            <a:spLocks noGrp="1"/>
          </p:cNvSpPr>
          <p:nvPr>
            <p:ph sz="half" idx="1"/>
          </p:nvPr>
        </p:nvSpPr>
        <p:spPr>
          <a:xfrm>
            <a:off x="201084" y="1700809"/>
            <a:ext cx="11847577" cy="4680943"/>
          </a:xfrm>
        </p:spPr>
        <p:txBody>
          <a:bodyPr wrap="square" anchor="t">
            <a:noAutofit/>
          </a:bodyPr>
          <a:lstStyle/>
          <a:p>
            <a:pPr>
              <a:lnSpc>
                <a:spcPct val="90000"/>
              </a:lnSpc>
            </a:pPr>
            <a:r>
              <a:rPr lang="en-GB" sz="2933" dirty="0"/>
              <a:t>50% of firms that were referred for investigation were referred for a lack of CMRAs on files.</a:t>
            </a:r>
          </a:p>
          <a:p>
            <a:pPr>
              <a:lnSpc>
                <a:spcPct val="90000"/>
              </a:lnSpc>
            </a:pPr>
            <a:endParaRPr lang="en-GB" sz="2933" dirty="0"/>
          </a:p>
          <a:p>
            <a:pPr>
              <a:lnSpc>
                <a:spcPct val="90000"/>
              </a:lnSpc>
            </a:pPr>
            <a:r>
              <a:rPr lang="en-GB" sz="2933" dirty="0"/>
              <a:t>39% of CMRAs were ineffective. Eg did not assess AML risks.</a:t>
            </a:r>
          </a:p>
          <a:p>
            <a:pPr>
              <a:lnSpc>
                <a:spcPct val="90000"/>
              </a:lnSpc>
            </a:pPr>
            <a:endParaRPr lang="en-GB" sz="2933" dirty="0"/>
          </a:p>
          <a:p>
            <a:pPr>
              <a:lnSpc>
                <a:spcPct val="90000"/>
              </a:lnSpc>
            </a:pPr>
            <a:r>
              <a:rPr lang="en-GB" sz="2933" b="1" dirty="0"/>
              <a:t>Of the 135 referred for this reason - 111 of those firms (82%) had a process in place.</a:t>
            </a:r>
          </a:p>
          <a:p>
            <a:pPr>
              <a:lnSpc>
                <a:spcPct val="90000"/>
              </a:lnSpc>
            </a:pPr>
            <a:endParaRPr lang="en-GB" sz="2933" b="1" dirty="0"/>
          </a:p>
          <a:p>
            <a:pPr>
              <a:lnSpc>
                <a:spcPct val="90000"/>
              </a:lnSpc>
            </a:pPr>
            <a:r>
              <a:rPr lang="en-GB" sz="2933" dirty="0"/>
              <a:t>How do you know if money laundering risk has been considered?</a:t>
            </a:r>
          </a:p>
        </p:txBody>
      </p:sp>
    </p:spTree>
    <p:extLst>
      <p:ext uri="{BB962C8B-B14F-4D97-AF65-F5344CB8AC3E}">
        <p14:creationId xmlns:p14="http://schemas.microsoft.com/office/powerpoint/2010/main" val="3365853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4F79"/>
      </a:hlink>
      <a:folHlink>
        <a:srgbClr val="800080"/>
      </a:folHlink>
    </a:clrScheme>
    <a:fontScheme name="Legal Eye">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3FFA2C7F-83D0-40C6-A5BB-13E7A21FB118}" vid="{18DC078C-FCAF-4458-A6E5-E8AA0338CC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SARs 2025</Template>
  <TotalTime>3529</TotalTime>
  <Words>1939</Words>
  <Application>Microsoft Office PowerPoint</Application>
  <PresentationFormat>Widescreen</PresentationFormat>
  <Paragraphs>264</Paragraphs>
  <Slides>27</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ＭＳ Ｐゴシック</vt:lpstr>
      <vt:lpstr>Aptos</vt:lpstr>
      <vt:lpstr>Arial</vt:lpstr>
      <vt:lpstr>bahnschrift</vt:lpstr>
      <vt:lpstr>Lato</vt:lpstr>
      <vt:lpstr>Lato Black</vt:lpstr>
      <vt:lpstr>Lato Light</vt:lpstr>
      <vt:lpstr>Tahoma</vt:lpstr>
      <vt:lpstr>Office Theme</vt:lpstr>
      <vt:lpstr>Default Design</vt:lpstr>
      <vt:lpstr>Anti-money laundering (AML) compliance: latest updates and trends </vt:lpstr>
      <vt:lpstr>To cover</vt:lpstr>
      <vt:lpstr>AML supervision in the last year…</vt:lpstr>
      <vt:lpstr>Levels of compliance</vt:lpstr>
      <vt:lpstr>Financial sanctions</vt:lpstr>
      <vt:lpstr>Enforcement</vt:lpstr>
      <vt:lpstr>Most common reasons for referral </vt:lpstr>
      <vt:lpstr>Firm-wide risk assessments (FWRA)</vt:lpstr>
      <vt:lpstr>Client and matter risk assessments (CMRAs)</vt:lpstr>
      <vt:lpstr>Policies, controls and procedures </vt:lpstr>
      <vt:lpstr>Policies, controls and procedures – monitoring compliance  </vt:lpstr>
      <vt:lpstr>Policies, controls and procedures – monitoring compliance  </vt:lpstr>
      <vt:lpstr>Our next thematic…</vt:lpstr>
      <vt:lpstr>Importance of AML controls</vt:lpstr>
      <vt:lpstr>Importance of AML controls</vt:lpstr>
      <vt:lpstr>Final things to note</vt:lpstr>
      <vt:lpstr>AML &amp; SARs </vt:lpstr>
      <vt:lpstr>SARs </vt:lpstr>
      <vt:lpstr>Case Studies </vt:lpstr>
      <vt:lpstr>Case Studies </vt:lpstr>
      <vt:lpstr>Case Studies </vt:lpstr>
      <vt:lpstr>Case Studies </vt:lpstr>
      <vt:lpstr>PowerPoint Presentation</vt:lpstr>
      <vt:lpstr>Standards &amp; Regulations </vt:lpstr>
      <vt:lpstr>Standards &amp; Regulations </vt:lpstr>
      <vt:lpstr>Standards &amp; Regulations </vt:lpstr>
      <vt:lpstr>Thank you AML &amp; SARs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 compliance - latest updates and trends</dc:title>
  <dc:creator>Solicitors Regulation Authority (SRA)</dc:creator>
  <cp:lastModifiedBy>Matthew Maidment</cp:lastModifiedBy>
  <cp:revision>23</cp:revision>
  <dcterms:created xsi:type="dcterms:W3CDTF">2025-09-29T09:17:36Z</dcterms:created>
  <dcterms:modified xsi:type="dcterms:W3CDTF">2025-11-03T08:23:10Z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143640-2c58-497f-98bf-5d03ac8b8df5_Enabled">
    <vt:lpwstr>true</vt:lpwstr>
  </property>
  <property fmtid="{D5CDD505-2E9C-101B-9397-08002B2CF9AE}" pid="3" name="MSIP_Label_d0143640-2c58-497f-98bf-5d03ac8b8df5_SetDate">
    <vt:lpwstr>2025-10-14T08:27:26Z</vt:lpwstr>
  </property>
  <property fmtid="{D5CDD505-2E9C-101B-9397-08002B2CF9AE}" pid="4" name="MSIP_Label_d0143640-2c58-497f-98bf-5d03ac8b8df5_Method">
    <vt:lpwstr>Standard</vt:lpwstr>
  </property>
  <property fmtid="{D5CDD505-2E9C-101B-9397-08002B2CF9AE}" pid="5" name="MSIP_Label_d0143640-2c58-497f-98bf-5d03ac8b8df5_Name">
    <vt:lpwstr>General</vt:lpwstr>
  </property>
  <property fmtid="{D5CDD505-2E9C-101B-9397-08002B2CF9AE}" pid="6" name="MSIP_Label_d0143640-2c58-497f-98bf-5d03ac8b8df5_SiteId">
    <vt:lpwstr>adecc3d0-610d-4060-a865-615f7f48c411</vt:lpwstr>
  </property>
  <property fmtid="{D5CDD505-2E9C-101B-9397-08002B2CF9AE}" pid="7" name="MSIP_Label_d0143640-2c58-497f-98bf-5d03ac8b8df5_ActionId">
    <vt:lpwstr>81318c5b-dfed-4e5a-bb6b-3ea268f13bfe</vt:lpwstr>
  </property>
  <property fmtid="{D5CDD505-2E9C-101B-9397-08002B2CF9AE}" pid="8" name="MSIP_Label_d0143640-2c58-497f-98bf-5d03ac8b8df5_ContentBits">
    <vt:lpwstr>1</vt:lpwstr>
  </property>
  <property fmtid="{D5CDD505-2E9C-101B-9397-08002B2CF9AE}" pid="9" name="MSIP_Label_d0143640-2c58-497f-98bf-5d03ac8b8df5_Tag">
    <vt:lpwstr>10, 3, 0, 1</vt:lpwstr>
  </property>
  <property fmtid="{D5CDD505-2E9C-101B-9397-08002B2CF9AE}" pid="10" name="ClassificationContentMarkingHeaderLocations">
    <vt:lpwstr>Office Theme:8</vt:lpwstr>
  </property>
  <property fmtid="{D5CDD505-2E9C-101B-9397-08002B2CF9AE}" pid="11" name="ClassificationContentMarkingHeaderText">
    <vt:lpwstr>Sensitivity: General</vt:lpwstr>
  </property>
</Properties>
</file>