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hdDL+Nqs2ozlTB2QxTS9bzYbru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title"/>
          </p:nvPr>
        </p:nvSpPr>
        <p:spPr>
          <a:xfrm>
            <a:off x="334433" y="260351"/>
            <a:ext cx="6527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body" idx="1"/>
          </p:nvPr>
        </p:nvSpPr>
        <p:spPr>
          <a:xfrm>
            <a:off x="334434" y="1892301"/>
            <a:ext cx="11523133" cy="4476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SzPts val="3200"/>
              <a:buFont typeface="Arial"/>
              <a:buChar char="•"/>
              <a:defRPr sz="3200"/>
            </a:lvl1pPr>
            <a:lvl2pPr marL="914400" lvl="1" indent="-414845" algn="l">
              <a:spcBef>
                <a:spcPts val="587"/>
              </a:spcBef>
              <a:spcAft>
                <a:spcPts val="0"/>
              </a:spcAft>
              <a:buSzPts val="2933"/>
              <a:buFont typeface="Arial"/>
              <a:buChar char="–"/>
              <a:defRPr sz="2933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>
            <a:spLocks noGrp="1"/>
          </p:cNvSpPr>
          <p:nvPr>
            <p:ph type="title"/>
          </p:nvPr>
        </p:nvSpPr>
        <p:spPr>
          <a:xfrm>
            <a:off x="334433" y="260351"/>
            <a:ext cx="6527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body" idx="1"/>
          </p:nvPr>
        </p:nvSpPr>
        <p:spPr>
          <a:xfrm rot="5400000">
            <a:off x="3857625" y="-1630890"/>
            <a:ext cx="4476751" cy="11523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7"/>
          <p:cNvSpPr txBox="1">
            <a:spLocks noGrp="1"/>
          </p:cNvSpPr>
          <p:nvPr>
            <p:ph type="title"/>
          </p:nvPr>
        </p:nvSpPr>
        <p:spPr>
          <a:xfrm rot="5400000">
            <a:off x="7495384" y="1989933"/>
            <a:ext cx="6256337" cy="25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7"/>
          <p:cNvSpPr txBox="1">
            <a:spLocks noGrp="1"/>
          </p:cNvSpPr>
          <p:nvPr>
            <p:ph type="body" idx="1"/>
          </p:nvPr>
        </p:nvSpPr>
        <p:spPr>
          <a:xfrm rot="5400000">
            <a:off x="2338123" y="-436826"/>
            <a:ext cx="6256337" cy="7380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8" descr="I:\mydocs\Images\square-background\sra_background_cubes_red_option.jpg"/>
          <p:cNvPicPr preferRelativeResize="0"/>
          <p:nvPr/>
        </p:nvPicPr>
        <p:blipFill rotWithShape="1">
          <a:blip r:embed="rId2">
            <a:alphaModFix/>
          </a:blip>
          <a:srcRect l="8440"/>
          <a:stretch/>
        </p:blipFill>
        <p:spPr>
          <a:xfrm rot="10800000">
            <a:off x="5893984" y="1316765"/>
            <a:ext cx="6298009" cy="5541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8" descr="I:\red-banne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"/>
            <a:ext cx="12192000" cy="13610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8" descr="I:\mydocs\Images\logos\sra-white-logo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52517" y="234952"/>
            <a:ext cx="2207683" cy="88264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8"/>
          <p:cNvSpPr txBox="1">
            <a:spLocks noGrp="1"/>
          </p:cNvSpPr>
          <p:nvPr>
            <p:ph type="ctrTitle"/>
          </p:nvPr>
        </p:nvSpPr>
        <p:spPr>
          <a:xfrm>
            <a:off x="2256367" y="1989140"/>
            <a:ext cx="8925984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6262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subTitle" idx="1"/>
          </p:nvPr>
        </p:nvSpPr>
        <p:spPr>
          <a:xfrm>
            <a:off x="2351620" y="3789363"/>
            <a:ext cx="8832849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747"/>
              </a:spcBef>
              <a:spcAft>
                <a:spcPts val="0"/>
              </a:spcAft>
              <a:buSzPts val="3733"/>
              <a:buFont typeface="Arial"/>
              <a:buNone/>
              <a:defRPr>
                <a:solidFill>
                  <a:srgbClr val="262626"/>
                </a:solidFill>
              </a:defRPr>
            </a:lvl1pPr>
            <a:lvl2pPr lvl="1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5333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533"/>
              </a:spcBef>
              <a:spcAft>
                <a:spcPts val="0"/>
              </a:spcAft>
              <a:buSzPts val="2667"/>
              <a:buFont typeface="Arial"/>
              <a:buNone/>
              <a:defRPr sz="2667"/>
            </a:lvl1pPr>
            <a:lvl2pPr marL="914400" lvl="1" indent="-2286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/>
            </a:lvl2pPr>
            <a:lvl3pPr marL="1371600" lvl="2" indent="-228600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None/>
              <a:defRPr sz="2133"/>
            </a:lvl3pPr>
            <a:lvl4pPr marL="1828800" lvl="3" indent="-228600" algn="l">
              <a:spcBef>
                <a:spcPts val="373"/>
              </a:spcBef>
              <a:spcAft>
                <a:spcPts val="0"/>
              </a:spcAft>
              <a:buSzPts val="1867"/>
              <a:buFont typeface="Arial"/>
              <a:buNone/>
              <a:defRPr sz="1867"/>
            </a:lvl4pPr>
            <a:lvl5pPr marL="2286000" lvl="4" indent="-228600" algn="l">
              <a:spcBef>
                <a:spcPts val="373"/>
              </a:spcBef>
              <a:spcAft>
                <a:spcPts val="0"/>
              </a:spcAft>
              <a:buSzPts val="1867"/>
              <a:buFont typeface="Arial"/>
              <a:buNone/>
              <a:defRPr sz="1867"/>
            </a:lvl5pPr>
            <a:lvl6pPr marL="2743200" lvl="5" indent="-228600" algn="l">
              <a:spcBef>
                <a:spcPts val="373"/>
              </a:spcBef>
              <a:spcAft>
                <a:spcPts val="0"/>
              </a:spcAft>
              <a:buSzPts val="1867"/>
              <a:buFont typeface="Arial"/>
              <a:buNone/>
              <a:defRPr sz="1867"/>
            </a:lvl6pPr>
            <a:lvl7pPr marL="3200400" lvl="6" indent="-228600" algn="l">
              <a:spcBef>
                <a:spcPts val="373"/>
              </a:spcBef>
              <a:spcAft>
                <a:spcPts val="0"/>
              </a:spcAft>
              <a:buSzPts val="1867"/>
              <a:buFont typeface="Arial"/>
              <a:buNone/>
              <a:defRPr sz="1867"/>
            </a:lvl7pPr>
            <a:lvl8pPr marL="3657600" lvl="7" indent="-228600" algn="l">
              <a:spcBef>
                <a:spcPts val="373"/>
              </a:spcBef>
              <a:spcAft>
                <a:spcPts val="0"/>
              </a:spcAft>
              <a:buSzPts val="1867"/>
              <a:buFont typeface="Arial"/>
              <a:buNone/>
              <a:defRPr sz="1867"/>
            </a:lvl8pPr>
            <a:lvl9pPr marL="4114800" lvl="8" indent="-228600" algn="l">
              <a:spcBef>
                <a:spcPts val="373"/>
              </a:spcBef>
              <a:spcAft>
                <a:spcPts val="0"/>
              </a:spcAft>
              <a:buSzPts val="1867"/>
              <a:buFont typeface="Arial"/>
              <a:buNone/>
              <a:defRPr sz="1867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title"/>
          </p:nvPr>
        </p:nvSpPr>
        <p:spPr>
          <a:xfrm>
            <a:off x="334433" y="260351"/>
            <a:ext cx="6527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body" idx="1"/>
          </p:nvPr>
        </p:nvSpPr>
        <p:spPr>
          <a:xfrm>
            <a:off x="1775884" y="1905000"/>
            <a:ext cx="4953000" cy="4476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65645" algn="l">
              <a:spcBef>
                <a:spcPts val="747"/>
              </a:spcBef>
              <a:spcAft>
                <a:spcPts val="0"/>
              </a:spcAft>
              <a:buSzPts val="3733"/>
              <a:buFont typeface="Arial"/>
              <a:buChar char="•"/>
              <a:defRPr sz="3733"/>
            </a:lvl1pPr>
            <a:lvl2pPr marL="914400" lvl="1" indent="-431800" algn="l">
              <a:spcBef>
                <a:spcPts val="640"/>
              </a:spcBef>
              <a:spcAft>
                <a:spcPts val="0"/>
              </a:spcAft>
              <a:buSzPts val="3200"/>
              <a:buFont typeface="Arial"/>
              <a:buChar char="–"/>
              <a:defRPr sz="3200"/>
            </a:lvl2pPr>
            <a:lvl3pPr marL="1371600" lvl="2" indent="-397954" algn="l">
              <a:spcBef>
                <a:spcPts val="533"/>
              </a:spcBef>
              <a:spcAft>
                <a:spcPts val="0"/>
              </a:spcAft>
              <a:buSzPts val="2667"/>
              <a:buFont typeface="Arial"/>
              <a:buChar char="•"/>
              <a:defRPr sz="2667"/>
            </a:lvl3pPr>
            <a:lvl4pPr marL="1828800" lvl="3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–"/>
              <a:defRPr sz="2400"/>
            </a:lvl4pPr>
            <a:lvl5pPr marL="2286000" lvl="4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»"/>
              <a:defRPr sz="2400"/>
            </a:lvl5pPr>
            <a:lvl6pPr marL="2743200" lvl="5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»"/>
              <a:defRPr sz="2400"/>
            </a:lvl6pPr>
            <a:lvl7pPr marL="3200400" lvl="6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»"/>
              <a:defRPr sz="2400"/>
            </a:lvl7pPr>
            <a:lvl8pPr marL="3657600" lvl="7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»"/>
              <a:defRPr sz="2400"/>
            </a:lvl8pPr>
            <a:lvl9pPr marL="4114800" lvl="8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»"/>
              <a:defRPr sz="2400"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body" idx="2"/>
          </p:nvPr>
        </p:nvSpPr>
        <p:spPr>
          <a:xfrm>
            <a:off x="6932086" y="1905000"/>
            <a:ext cx="4955116" cy="4476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65645" algn="l">
              <a:spcBef>
                <a:spcPts val="747"/>
              </a:spcBef>
              <a:spcAft>
                <a:spcPts val="0"/>
              </a:spcAft>
              <a:buSzPts val="3733"/>
              <a:buFont typeface="Arial"/>
              <a:buChar char="•"/>
              <a:defRPr sz="3733"/>
            </a:lvl1pPr>
            <a:lvl2pPr marL="914400" lvl="1" indent="-431800" algn="l">
              <a:spcBef>
                <a:spcPts val="640"/>
              </a:spcBef>
              <a:spcAft>
                <a:spcPts val="0"/>
              </a:spcAft>
              <a:buSzPts val="3200"/>
              <a:buFont typeface="Arial"/>
              <a:buChar char="–"/>
              <a:defRPr sz="3200"/>
            </a:lvl2pPr>
            <a:lvl3pPr marL="1371600" lvl="2" indent="-397954" algn="l">
              <a:spcBef>
                <a:spcPts val="533"/>
              </a:spcBef>
              <a:spcAft>
                <a:spcPts val="0"/>
              </a:spcAft>
              <a:buSzPts val="2667"/>
              <a:buFont typeface="Arial"/>
              <a:buChar char="•"/>
              <a:defRPr sz="2667"/>
            </a:lvl3pPr>
            <a:lvl4pPr marL="1828800" lvl="3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–"/>
              <a:defRPr sz="2400"/>
            </a:lvl4pPr>
            <a:lvl5pPr marL="2286000" lvl="4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»"/>
              <a:defRPr sz="2400"/>
            </a:lvl5pPr>
            <a:lvl6pPr marL="2743200" lvl="5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»"/>
              <a:defRPr sz="2400"/>
            </a:lvl6pPr>
            <a:lvl7pPr marL="3200400" lvl="6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»"/>
              <a:defRPr sz="2400"/>
            </a:lvl7pPr>
            <a:lvl8pPr marL="3657600" lvl="7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»"/>
              <a:defRPr sz="2400"/>
            </a:lvl8pPr>
            <a:lvl9pPr marL="4114800" lvl="8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»"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  <a:defRPr sz="3200" b="1"/>
            </a:lvl1pPr>
            <a:lvl2pPr marL="914400" lvl="1" indent="-228600" algn="l">
              <a:spcBef>
                <a:spcPts val="533"/>
              </a:spcBef>
              <a:spcAft>
                <a:spcPts val="0"/>
              </a:spcAft>
              <a:buSzPts val="2667"/>
              <a:buFont typeface="Arial"/>
              <a:buNone/>
              <a:defRPr sz="2667" b="1"/>
            </a:lvl2pPr>
            <a:lvl3pPr marL="1371600" lvl="2" indent="-2286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 b="1"/>
            </a:lvl3pPr>
            <a:lvl4pPr marL="1828800" lvl="3" indent="-228600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None/>
              <a:defRPr sz="2133" b="1"/>
            </a:lvl4pPr>
            <a:lvl5pPr marL="2286000" lvl="4" indent="-228600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None/>
              <a:defRPr sz="2133" b="1"/>
            </a:lvl5pPr>
            <a:lvl6pPr marL="2743200" lvl="5" indent="-228600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None/>
              <a:defRPr sz="2133" b="1"/>
            </a:lvl6pPr>
            <a:lvl7pPr marL="3200400" lvl="6" indent="-228600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None/>
              <a:defRPr sz="2133" b="1"/>
            </a:lvl7pPr>
            <a:lvl8pPr marL="3657600" lvl="7" indent="-228600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None/>
              <a:defRPr sz="2133" b="1"/>
            </a:lvl8pPr>
            <a:lvl9pPr marL="4114800" lvl="8" indent="-228600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None/>
              <a:defRPr sz="2133" b="1"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SzPts val="3200"/>
              <a:buFont typeface="Arial"/>
              <a:buChar char="•"/>
              <a:defRPr sz="3200"/>
            </a:lvl1pPr>
            <a:lvl2pPr marL="914400" lvl="1" indent="-397954" algn="l">
              <a:spcBef>
                <a:spcPts val="533"/>
              </a:spcBef>
              <a:spcAft>
                <a:spcPts val="0"/>
              </a:spcAft>
              <a:buSzPts val="2667"/>
              <a:buFont typeface="Arial"/>
              <a:buChar char="–"/>
              <a:defRPr sz="2667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3pPr>
            <a:lvl4pPr marL="1828800" lvl="3" indent="-364045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Char char="–"/>
              <a:defRPr sz="2133"/>
            </a:lvl4pPr>
            <a:lvl5pPr marL="2286000" lvl="4" indent="-364045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Char char="»"/>
              <a:defRPr sz="2133"/>
            </a:lvl5pPr>
            <a:lvl6pPr marL="2743200" lvl="5" indent="-364045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Char char="»"/>
              <a:defRPr sz="2133"/>
            </a:lvl6pPr>
            <a:lvl7pPr marL="3200400" lvl="6" indent="-364045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Char char="»"/>
              <a:defRPr sz="2133"/>
            </a:lvl7pPr>
            <a:lvl8pPr marL="3657600" lvl="7" indent="-364045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Char char="»"/>
              <a:defRPr sz="2133"/>
            </a:lvl8pPr>
            <a:lvl9pPr marL="4114800" lvl="8" indent="-364045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Char char="»"/>
              <a:defRPr sz="2133"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3"/>
          </p:nvPr>
        </p:nvSpPr>
        <p:spPr>
          <a:xfrm>
            <a:off x="6193369" y="1535113"/>
            <a:ext cx="5389033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  <a:defRPr sz="3200" b="1"/>
            </a:lvl1pPr>
            <a:lvl2pPr marL="914400" lvl="1" indent="-228600" algn="l">
              <a:spcBef>
                <a:spcPts val="533"/>
              </a:spcBef>
              <a:spcAft>
                <a:spcPts val="0"/>
              </a:spcAft>
              <a:buSzPts val="2667"/>
              <a:buFont typeface="Arial"/>
              <a:buNone/>
              <a:defRPr sz="2667" b="1"/>
            </a:lvl2pPr>
            <a:lvl3pPr marL="1371600" lvl="2" indent="-2286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 b="1"/>
            </a:lvl3pPr>
            <a:lvl4pPr marL="1828800" lvl="3" indent="-228600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None/>
              <a:defRPr sz="2133" b="1"/>
            </a:lvl4pPr>
            <a:lvl5pPr marL="2286000" lvl="4" indent="-228600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None/>
              <a:defRPr sz="2133" b="1"/>
            </a:lvl5pPr>
            <a:lvl6pPr marL="2743200" lvl="5" indent="-228600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None/>
              <a:defRPr sz="2133" b="1"/>
            </a:lvl6pPr>
            <a:lvl7pPr marL="3200400" lvl="6" indent="-228600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None/>
              <a:defRPr sz="2133" b="1"/>
            </a:lvl7pPr>
            <a:lvl8pPr marL="3657600" lvl="7" indent="-228600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None/>
              <a:defRPr sz="2133" b="1"/>
            </a:lvl8pPr>
            <a:lvl9pPr marL="4114800" lvl="8" indent="-228600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None/>
              <a:defRPr sz="2133" b="1"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body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SzPts val="3200"/>
              <a:buFont typeface="Arial"/>
              <a:buChar char="•"/>
              <a:defRPr sz="3200"/>
            </a:lvl1pPr>
            <a:lvl2pPr marL="914400" lvl="1" indent="-397954" algn="l">
              <a:spcBef>
                <a:spcPts val="533"/>
              </a:spcBef>
              <a:spcAft>
                <a:spcPts val="0"/>
              </a:spcAft>
              <a:buSzPts val="2667"/>
              <a:buFont typeface="Arial"/>
              <a:buChar char="–"/>
              <a:defRPr sz="2667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3pPr>
            <a:lvl4pPr marL="1828800" lvl="3" indent="-364045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Char char="–"/>
              <a:defRPr sz="2133"/>
            </a:lvl4pPr>
            <a:lvl5pPr marL="2286000" lvl="4" indent="-364045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Char char="»"/>
              <a:defRPr sz="2133"/>
            </a:lvl5pPr>
            <a:lvl6pPr marL="2743200" lvl="5" indent="-364045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Char char="»"/>
              <a:defRPr sz="2133"/>
            </a:lvl6pPr>
            <a:lvl7pPr marL="3200400" lvl="6" indent="-364045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Char char="»"/>
              <a:defRPr sz="2133"/>
            </a:lvl7pPr>
            <a:lvl8pPr marL="3657600" lvl="7" indent="-364045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Char char="»"/>
              <a:defRPr sz="2133"/>
            </a:lvl8pPr>
            <a:lvl9pPr marL="4114800" lvl="8" indent="-364045" algn="l">
              <a:spcBef>
                <a:spcPts val="427"/>
              </a:spcBef>
              <a:spcAft>
                <a:spcPts val="0"/>
              </a:spcAft>
              <a:buSzPts val="2133"/>
              <a:buFont typeface="Arial"/>
              <a:buChar char="»"/>
              <a:defRPr sz="2133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>
            <a:spLocks noGrp="1"/>
          </p:cNvSpPr>
          <p:nvPr>
            <p:ph type="title"/>
          </p:nvPr>
        </p:nvSpPr>
        <p:spPr>
          <a:xfrm>
            <a:off x="334433" y="260351"/>
            <a:ext cx="6527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667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body" idx="1"/>
          </p:nvPr>
        </p:nvSpPr>
        <p:spPr>
          <a:xfrm>
            <a:off x="4766733" y="273052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99554" algn="l">
              <a:spcBef>
                <a:spcPts val="853"/>
              </a:spcBef>
              <a:spcAft>
                <a:spcPts val="0"/>
              </a:spcAft>
              <a:buSzPts val="4267"/>
              <a:buFont typeface="Arial"/>
              <a:buChar char="•"/>
              <a:defRPr sz="4267"/>
            </a:lvl1pPr>
            <a:lvl2pPr marL="914400" lvl="1" indent="-465645" algn="l">
              <a:spcBef>
                <a:spcPts val="747"/>
              </a:spcBef>
              <a:spcAft>
                <a:spcPts val="0"/>
              </a:spcAft>
              <a:buSzPts val="3733"/>
              <a:buFont typeface="Arial"/>
              <a:buChar char="–"/>
              <a:defRPr sz="3733"/>
            </a:lvl2pPr>
            <a:lvl3pPr marL="1371600" lvl="2" indent="-431800" algn="l">
              <a:spcBef>
                <a:spcPts val="640"/>
              </a:spcBef>
              <a:spcAft>
                <a:spcPts val="0"/>
              </a:spcAft>
              <a:buSzPts val="3200"/>
              <a:buFont typeface="Arial"/>
              <a:buChar char="•"/>
              <a:defRPr sz="3200"/>
            </a:lvl3pPr>
            <a:lvl4pPr marL="1828800" lvl="3" indent="-397954" algn="l">
              <a:spcBef>
                <a:spcPts val="533"/>
              </a:spcBef>
              <a:spcAft>
                <a:spcPts val="0"/>
              </a:spcAft>
              <a:buSzPts val="2667"/>
              <a:buFont typeface="Arial"/>
              <a:buChar char="–"/>
              <a:defRPr sz="2667"/>
            </a:lvl4pPr>
            <a:lvl5pPr marL="2286000" lvl="4" indent="-397954" algn="l">
              <a:spcBef>
                <a:spcPts val="533"/>
              </a:spcBef>
              <a:spcAft>
                <a:spcPts val="0"/>
              </a:spcAft>
              <a:buSzPts val="2667"/>
              <a:buFont typeface="Arial"/>
              <a:buChar char="»"/>
              <a:defRPr sz="2667"/>
            </a:lvl5pPr>
            <a:lvl6pPr marL="2743200" lvl="5" indent="-397954" algn="l">
              <a:spcBef>
                <a:spcPts val="533"/>
              </a:spcBef>
              <a:spcAft>
                <a:spcPts val="0"/>
              </a:spcAft>
              <a:buSzPts val="2667"/>
              <a:buFont typeface="Arial"/>
              <a:buChar char="»"/>
              <a:defRPr sz="2667"/>
            </a:lvl6pPr>
            <a:lvl7pPr marL="3200400" lvl="6" indent="-397954" algn="l">
              <a:spcBef>
                <a:spcPts val="533"/>
              </a:spcBef>
              <a:spcAft>
                <a:spcPts val="0"/>
              </a:spcAft>
              <a:buSzPts val="2667"/>
              <a:buFont typeface="Arial"/>
              <a:buChar char="»"/>
              <a:defRPr sz="2667"/>
            </a:lvl7pPr>
            <a:lvl8pPr marL="3657600" lvl="7" indent="-397954" algn="l">
              <a:spcBef>
                <a:spcPts val="533"/>
              </a:spcBef>
              <a:spcAft>
                <a:spcPts val="0"/>
              </a:spcAft>
              <a:buSzPts val="2667"/>
              <a:buFont typeface="Arial"/>
              <a:buChar char="»"/>
              <a:defRPr sz="2667"/>
            </a:lvl8pPr>
            <a:lvl9pPr marL="4114800" lvl="8" indent="-397954" algn="l">
              <a:spcBef>
                <a:spcPts val="533"/>
              </a:spcBef>
              <a:spcAft>
                <a:spcPts val="0"/>
              </a:spcAft>
              <a:buSzPts val="2667"/>
              <a:buFont typeface="Arial"/>
              <a:buChar char="»"/>
              <a:defRPr sz="2667"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body" idx="2"/>
          </p:nvPr>
        </p:nvSpPr>
        <p:spPr>
          <a:xfrm>
            <a:off x="609602" y="1435102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73"/>
              </a:spcBef>
              <a:spcAft>
                <a:spcPts val="0"/>
              </a:spcAft>
              <a:buSzPts val="1867"/>
              <a:buFont typeface="Arial"/>
              <a:buNone/>
              <a:defRPr sz="1867"/>
            </a:lvl1pPr>
            <a:lvl2pPr marL="914400" lvl="1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2pPr>
            <a:lvl3pPr marL="1371600" lvl="2" indent="-228600" algn="l">
              <a:spcBef>
                <a:spcPts val="267"/>
              </a:spcBef>
              <a:spcAft>
                <a:spcPts val="0"/>
              </a:spcAft>
              <a:buSzPts val="1333"/>
              <a:buFont typeface="Arial"/>
              <a:buNone/>
              <a:defRPr sz="1333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667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3" name="Google Shape;43;p15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73"/>
              </a:spcBef>
              <a:spcAft>
                <a:spcPts val="0"/>
              </a:spcAft>
              <a:buSzPts val="1867"/>
              <a:buFont typeface="Arial"/>
              <a:buNone/>
              <a:defRPr sz="1867"/>
            </a:lvl1pPr>
            <a:lvl2pPr marL="914400" lvl="1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2pPr>
            <a:lvl3pPr marL="1371600" lvl="2" indent="-228600" algn="l">
              <a:spcBef>
                <a:spcPts val="267"/>
              </a:spcBef>
              <a:spcAft>
                <a:spcPts val="0"/>
              </a:spcAft>
              <a:buSzPts val="1333"/>
              <a:buFont typeface="Arial"/>
              <a:buNone/>
              <a:defRPr sz="1333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6" descr="I:\red-banner.jp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1"/>
            <a:ext cx="12192000" cy="136101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6"/>
          <p:cNvSpPr txBox="1">
            <a:spLocks noGrp="1"/>
          </p:cNvSpPr>
          <p:nvPr>
            <p:ph type="title"/>
          </p:nvPr>
        </p:nvSpPr>
        <p:spPr>
          <a:xfrm>
            <a:off x="334433" y="260351"/>
            <a:ext cx="6527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body" idx="1"/>
          </p:nvPr>
        </p:nvSpPr>
        <p:spPr>
          <a:xfrm>
            <a:off x="334434" y="1892301"/>
            <a:ext cx="11523133" cy="4476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65645" algn="l" rtl="0">
              <a:spcBef>
                <a:spcPts val="747"/>
              </a:spcBef>
              <a:spcAft>
                <a:spcPts val="0"/>
              </a:spcAft>
              <a:buClr>
                <a:srgbClr val="9E1B34"/>
              </a:buClr>
              <a:buSzPts val="3733"/>
              <a:buFont typeface="Arial"/>
              <a:buChar char="•"/>
              <a:defRPr sz="3733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31800" algn="l" rtl="0">
              <a:spcBef>
                <a:spcPts val="640"/>
              </a:spcBef>
              <a:spcAft>
                <a:spcPts val="0"/>
              </a:spcAft>
              <a:buClr>
                <a:srgbClr val="9E1B34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7954" algn="l" rtl="0">
              <a:spcBef>
                <a:spcPts val="533"/>
              </a:spcBef>
              <a:spcAft>
                <a:spcPts val="0"/>
              </a:spcAft>
              <a:buClr>
                <a:srgbClr val="9E1B34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rgbClr val="9E1B34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64045" algn="l" rtl="0">
              <a:spcBef>
                <a:spcPts val="427"/>
              </a:spcBef>
              <a:spcAft>
                <a:spcPts val="0"/>
              </a:spcAft>
              <a:buClr>
                <a:srgbClr val="9E1B34"/>
              </a:buClr>
              <a:buSzPts val="2133"/>
              <a:buFont typeface="Arial"/>
              <a:buChar char="»"/>
              <a:defRPr sz="2133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64045" algn="l" rtl="0">
              <a:spcBef>
                <a:spcPts val="427"/>
              </a:spcBef>
              <a:spcAft>
                <a:spcPts val="0"/>
              </a:spcAft>
              <a:buClr>
                <a:srgbClr val="9E1B34"/>
              </a:buClr>
              <a:buSzPts val="2133"/>
              <a:buFont typeface="Arial"/>
              <a:buChar char="»"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64045" algn="l" rtl="0">
              <a:spcBef>
                <a:spcPts val="427"/>
              </a:spcBef>
              <a:spcAft>
                <a:spcPts val="0"/>
              </a:spcAft>
              <a:buClr>
                <a:srgbClr val="9E1B34"/>
              </a:buClr>
              <a:buSzPts val="2133"/>
              <a:buFont typeface="Arial"/>
              <a:buChar char="»"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64045" algn="l" rtl="0">
              <a:spcBef>
                <a:spcPts val="427"/>
              </a:spcBef>
              <a:spcAft>
                <a:spcPts val="0"/>
              </a:spcAft>
              <a:buClr>
                <a:srgbClr val="9E1B34"/>
              </a:buClr>
              <a:buSzPts val="2133"/>
              <a:buFont typeface="Arial"/>
              <a:buChar char="»"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64045" algn="l" rtl="0">
              <a:spcBef>
                <a:spcPts val="427"/>
              </a:spcBef>
              <a:spcAft>
                <a:spcPts val="0"/>
              </a:spcAft>
              <a:buClr>
                <a:srgbClr val="9E1B34"/>
              </a:buClr>
              <a:buSzPts val="2133"/>
              <a:buFont typeface="Arial"/>
              <a:buChar char="»"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9" name="Google Shape;9;p6" descr="I:\mydocs\Images\logos\sra-white-logo.png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52517" y="234952"/>
            <a:ext cx="2207683" cy="88264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6"/>
          <p:cNvSpPr txBox="1"/>
          <p:nvPr/>
        </p:nvSpPr>
        <p:spPr>
          <a:xfrm>
            <a:off x="5494338" y="0"/>
            <a:ext cx="1241425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Sensitivity: General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qe.sra.org.uk/policies/mitigating-circumstances-polic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qe.sra.org.uk/sqe-mitigating-circumstances-for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qe.sra.org.uk/policies/assessment-regulation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qe.sra.org.uk/polici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>
            <a:spLocks noGrp="1"/>
          </p:cNvSpPr>
          <p:nvPr>
            <p:ph type="title"/>
          </p:nvPr>
        </p:nvSpPr>
        <p:spPr>
          <a:xfrm>
            <a:off x="334432" y="260351"/>
            <a:ext cx="890817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What are mitigating circumstances?</a:t>
            </a:r>
            <a:endParaRPr sz="3600"/>
          </a:p>
        </p:txBody>
      </p:sp>
      <p:sp>
        <p:nvSpPr>
          <p:cNvPr id="55" name="Google Shape;55;p1"/>
          <p:cNvSpPr txBox="1">
            <a:spLocks noGrp="1"/>
          </p:cNvSpPr>
          <p:nvPr>
            <p:ph type="body" idx="1"/>
          </p:nvPr>
        </p:nvSpPr>
        <p:spPr>
          <a:xfrm>
            <a:off x="334434" y="1506070"/>
            <a:ext cx="11523133" cy="5020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US" sz="2800" dirty="0">
                <a:latin typeface="Arial"/>
                <a:ea typeface="Arial"/>
                <a:cs typeface="Arial"/>
                <a:sym typeface="Arial"/>
              </a:rPr>
              <a:t>A mistake or irregularity in the administration or conduct of the assessment, or</a:t>
            </a:r>
            <a:endParaRPr dirty="0"/>
          </a:p>
          <a:p>
            <a:pPr marL="457189" lvl="0" indent="-380989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06400" algn="l" rtl="0"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US" sz="2800" dirty="0">
                <a:latin typeface="Arial"/>
                <a:ea typeface="Arial"/>
                <a:cs typeface="Arial"/>
                <a:sym typeface="Arial"/>
              </a:rPr>
              <a:t>Evidence of bias in the conduct of the assessment, or</a:t>
            </a:r>
            <a:endParaRPr dirty="0"/>
          </a:p>
          <a:p>
            <a:pPr marL="457189" lvl="0" indent="-380989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06400" algn="l" rtl="0"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US" sz="2800" dirty="0">
                <a:latin typeface="Arial"/>
                <a:ea typeface="Arial"/>
                <a:cs typeface="Arial"/>
                <a:sym typeface="Arial"/>
              </a:rPr>
              <a:t>Subject to the Fit to Sit Policy and SQE Assessment Regulations, a candidate's illness or other personal circumstances beyond their reasonable control</a:t>
            </a: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 sz="1600" dirty="0"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r>
              <a:rPr lang="en-US" dirty="0"/>
              <a:t>which have, or are likely to, materially and adversely affect a candidate's marks or performance in the assessment.</a:t>
            </a:r>
            <a:endParaRPr dirty="0"/>
          </a:p>
          <a:p>
            <a:pPr marL="990575" lvl="1" indent="-220144" algn="l" rtl="0">
              <a:spcBef>
                <a:spcPts val="507"/>
              </a:spcBef>
              <a:spcAft>
                <a:spcPts val="0"/>
              </a:spcAft>
              <a:buSzPts val="2533"/>
              <a:buFont typeface="Arial"/>
              <a:buNone/>
            </a:pPr>
            <a:endParaRPr sz="2533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8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lang="en-US" sz="2800" dirty="0">
                <a:latin typeface="Arial"/>
                <a:ea typeface="Arial"/>
                <a:cs typeface="Arial"/>
                <a:sym typeface="Arial"/>
              </a:rPr>
              <a:t> </a:t>
            </a: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457189" lvl="0" indent="-253989" algn="l" rtl="0"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334433" y="260351"/>
            <a:ext cx="6527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Process</a:t>
            </a:r>
            <a:endParaRPr sz="3600"/>
          </a:p>
        </p:txBody>
      </p:sp>
      <p:sp>
        <p:nvSpPr>
          <p:cNvPr id="61" name="Google Shape;61;p2"/>
          <p:cNvSpPr txBox="1">
            <a:spLocks noGrp="1"/>
          </p:cNvSpPr>
          <p:nvPr>
            <p:ph type="body" idx="1"/>
          </p:nvPr>
        </p:nvSpPr>
        <p:spPr>
          <a:xfrm>
            <a:off x="334434" y="1892301"/>
            <a:ext cx="11523133" cy="4476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 dirty="0">
                <a:latin typeface="Arial"/>
                <a:ea typeface="Arial"/>
                <a:cs typeface="Arial"/>
                <a:sym typeface="Arial"/>
              </a:rPr>
              <a:t>1. 	Read the Mitigating Circumstances policy -	</a:t>
            </a:r>
            <a:r>
              <a:rPr lang="en-US" sz="2800" u="sng" dirty="0">
                <a:solidFill>
                  <a:srgbClr val="7676DE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sqe.sra.org.uk/policies/mitigating-circumstances-policy </a:t>
            </a:r>
            <a:endParaRPr sz="2800" dirty="0">
              <a:solidFill>
                <a:srgbClr val="7676D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lvl="0" indent="-336550" algn="l" rtl="0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SzPts val="2800"/>
              <a:buNone/>
            </a:pPr>
            <a:r>
              <a:rPr lang="en-US" sz="2800" dirty="0">
                <a:latin typeface="Arial"/>
                <a:ea typeface="Arial"/>
                <a:cs typeface="Arial"/>
                <a:sym typeface="Arial"/>
              </a:rPr>
              <a:t>2. 	Use the mitigating circumstances form to apply -				</a:t>
            </a:r>
            <a:r>
              <a:rPr lang="en-US" sz="2533" u="sng" dirty="0">
                <a:solidFill>
                  <a:srgbClr val="7676DE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sqe.sra.org.uk/</a:t>
            </a:r>
            <a:r>
              <a:rPr lang="en-US" sz="2533" u="sng" dirty="0" err="1">
                <a:solidFill>
                  <a:srgbClr val="7676DE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sqe</a:t>
            </a:r>
            <a:r>
              <a:rPr lang="en-US" sz="2533" u="sng" dirty="0">
                <a:solidFill>
                  <a:srgbClr val="7676DE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-mitigating-circumstances-form</a:t>
            </a:r>
            <a:endParaRPr sz="2533" dirty="0">
              <a:latin typeface="Arial"/>
              <a:ea typeface="Arial"/>
              <a:cs typeface="Arial"/>
              <a:sym typeface="Arial"/>
            </a:endParaRPr>
          </a:p>
          <a:p>
            <a:pPr marL="514350" lvl="0" indent="-336550" algn="l" rtl="0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SzPts val="2800"/>
              <a:buNone/>
            </a:pPr>
            <a:r>
              <a:rPr lang="en-US" sz="2800" dirty="0">
                <a:latin typeface="Arial"/>
                <a:ea typeface="Arial"/>
                <a:cs typeface="Arial"/>
                <a:sym typeface="Arial"/>
              </a:rPr>
              <a:t>3.	Timing – submit the form within five working days of the end of 	the assessment window</a:t>
            </a:r>
            <a:endParaRPr dirty="0"/>
          </a:p>
          <a:p>
            <a:pPr marL="514350" lvl="0" indent="-336550" algn="l" rtl="0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457189" lvl="0" indent="-253989" algn="l" rtl="0"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"/>
          <p:cNvSpPr txBox="1">
            <a:spLocks noGrp="1"/>
          </p:cNvSpPr>
          <p:nvPr>
            <p:ph type="title"/>
          </p:nvPr>
        </p:nvSpPr>
        <p:spPr>
          <a:xfrm>
            <a:off x="334433" y="260351"/>
            <a:ext cx="6527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Process</a:t>
            </a:r>
            <a:endParaRPr sz="3600"/>
          </a:p>
        </p:txBody>
      </p:sp>
      <p:sp>
        <p:nvSpPr>
          <p:cNvPr id="67" name="Google Shape;67;p3"/>
          <p:cNvSpPr txBox="1">
            <a:spLocks noGrp="1"/>
          </p:cNvSpPr>
          <p:nvPr>
            <p:ph type="body" idx="1"/>
          </p:nvPr>
        </p:nvSpPr>
        <p:spPr>
          <a:xfrm>
            <a:off x="334434" y="1892301"/>
            <a:ext cx="11523133" cy="4476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 dirty="0">
                <a:latin typeface="Arial"/>
                <a:ea typeface="Arial"/>
                <a:cs typeface="Arial"/>
                <a:sym typeface="Arial"/>
              </a:rPr>
              <a:t>4. 	Wherever possible, send in your independent supporting written 	evidence with your form</a:t>
            </a:r>
            <a:endParaRPr dirty="0"/>
          </a:p>
          <a:p>
            <a:pPr marL="514350" lvl="0" indent="-336550" algn="l" rtl="0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SzPts val="2800"/>
              <a:buNone/>
            </a:pPr>
            <a:r>
              <a:rPr lang="en-US" sz="2800" dirty="0">
                <a:latin typeface="Arial"/>
                <a:ea typeface="Arial"/>
                <a:cs typeface="Arial"/>
                <a:sym typeface="Arial"/>
              </a:rPr>
              <a:t>5.	If you cannot send the evidence within five working days, submit 	the form within this time and the evidence can follow</a:t>
            </a:r>
            <a:endParaRPr dirty="0"/>
          </a:p>
          <a:p>
            <a:pPr marL="514350" lvl="0" indent="-336550" algn="l" rtl="0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SzPts val="2800"/>
              <a:buNone/>
            </a:pPr>
            <a:r>
              <a:rPr lang="en-US" sz="2800" dirty="0">
                <a:latin typeface="Arial"/>
                <a:ea typeface="Arial"/>
                <a:cs typeface="Arial"/>
                <a:sym typeface="Arial"/>
              </a:rPr>
              <a:t>6. 	Decisions made by the Assessment Board</a:t>
            </a:r>
            <a:endParaRPr dirty="0"/>
          </a:p>
          <a:p>
            <a:pPr marL="514350" lvl="0" indent="-336550" algn="l" rtl="0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457189" lvl="0" indent="-253989" algn="l" rtl="0"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"/>
          <p:cNvSpPr txBox="1">
            <a:spLocks noGrp="1"/>
          </p:cNvSpPr>
          <p:nvPr>
            <p:ph type="title"/>
          </p:nvPr>
        </p:nvSpPr>
        <p:spPr>
          <a:xfrm>
            <a:off x="334432" y="260351"/>
            <a:ext cx="885439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Assessment Board decisions</a:t>
            </a:r>
            <a:endParaRPr sz="3600"/>
          </a:p>
        </p:txBody>
      </p:sp>
      <p:sp>
        <p:nvSpPr>
          <p:cNvPr id="73" name="Google Shape;73;p4"/>
          <p:cNvSpPr txBox="1">
            <a:spLocks noGrp="1"/>
          </p:cNvSpPr>
          <p:nvPr>
            <p:ph type="body" idx="1"/>
          </p:nvPr>
        </p:nvSpPr>
        <p:spPr>
          <a:xfrm>
            <a:off x="334432" y="1718130"/>
            <a:ext cx="11523133" cy="4476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189" lvl="0" indent="-457189" algn="l" rtl="0"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If the claim is upheld, possible discount for the exam attempt or refund of fee  </a:t>
            </a:r>
            <a:endParaRPr/>
          </a:p>
          <a:p>
            <a:pPr marL="990575" lvl="1" indent="-380990" algn="l" rtl="0">
              <a:spcBef>
                <a:spcPts val="520"/>
              </a:spcBef>
              <a:spcAft>
                <a:spcPts val="0"/>
              </a:spcAft>
              <a:buSzPts val="2600"/>
              <a:buFont typeface="Arial"/>
              <a:buChar char="–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NB: the Assessment Board will not increase marks</a:t>
            </a:r>
            <a:endParaRPr/>
          </a:p>
          <a:p>
            <a:pPr marL="457189" lvl="0" indent="-292089" algn="l" rtl="0">
              <a:spcBef>
                <a:spcPts val="520"/>
              </a:spcBef>
              <a:spcAft>
                <a:spcPts val="0"/>
              </a:spcAft>
              <a:buSzPts val="2600"/>
              <a:buFont typeface="Arial"/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457189" lvl="0" indent="-457189" algn="l" rtl="0">
              <a:spcBef>
                <a:spcPts val="52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If not, the exam attempt is counted</a:t>
            </a:r>
            <a:endParaRPr/>
          </a:p>
          <a:p>
            <a:pPr marL="457189" lvl="0" indent="-292089" algn="l" rtl="0">
              <a:spcBef>
                <a:spcPts val="520"/>
              </a:spcBef>
              <a:spcAft>
                <a:spcPts val="0"/>
              </a:spcAft>
              <a:buSzPts val="2600"/>
              <a:buFont typeface="Arial"/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457189" lvl="0" indent="-457189" algn="l" rtl="0">
              <a:spcBef>
                <a:spcPts val="52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Will not consider claims where the candidate has passed</a:t>
            </a:r>
            <a:endParaRPr/>
          </a:p>
          <a:p>
            <a:pPr marL="457189" lvl="0" indent="-292089" algn="l" rtl="0">
              <a:spcBef>
                <a:spcPts val="520"/>
              </a:spcBef>
              <a:spcAft>
                <a:spcPts val="0"/>
              </a:spcAft>
              <a:buSzPts val="2600"/>
              <a:buFont typeface="Arial"/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334432" y="260351"/>
            <a:ext cx="885439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Key information</a:t>
            </a:r>
            <a:endParaRPr sz="3600"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334434" y="1892301"/>
            <a:ext cx="11523133" cy="4476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189" lvl="0" indent="-457189" algn="l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Assessment regulations - </a:t>
            </a:r>
            <a:endParaRPr/>
          </a:p>
          <a:p>
            <a:pPr marL="533386" lvl="1" indent="0" algn="l" rtl="0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lang="en-US" sz="2800" u="sng">
                <a:solidFill>
                  <a:srgbClr val="7676DE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sqe.sra.org.uk/policies/assessment-regulations</a:t>
            </a:r>
            <a:r>
              <a:rPr lang="en-US" sz="2800">
                <a:solidFill>
                  <a:srgbClr val="7676D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457189" lvl="0" indent="-279389" algn="l" rtl="0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marL="457189" lvl="0" indent="-457189" algn="l" rtl="0"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Mitigating Circumstances and Fit to Sit policies - </a:t>
            </a:r>
            <a:r>
              <a:rPr lang="en-US" sz="2800" u="sng">
                <a:solidFill>
                  <a:srgbClr val="7676DE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sqe.sra.org.uk/policies</a:t>
            </a:r>
            <a:r>
              <a:rPr lang="en-US" sz="2800">
                <a:solidFill>
                  <a:srgbClr val="7676D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</a:pP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272</Words>
  <Application>Microsoft Office PowerPoint</Application>
  <PresentationFormat>Widescreen</PresentationFormat>
  <Paragraphs>36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1_Default Design</vt:lpstr>
      <vt:lpstr>What are mitigating circumstances?</vt:lpstr>
      <vt:lpstr>Process</vt:lpstr>
      <vt:lpstr>Process</vt:lpstr>
      <vt:lpstr>Assessment Board decisions</vt:lpstr>
      <vt:lpstr>Key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SQE - Mitigating Circumstances</dc:title>
  <dc:creator>Solicitors Regulation Authority (SRA)</dc:creator>
  <cp:lastModifiedBy>Matthew Maidment</cp:lastModifiedBy>
  <cp:revision>2</cp:revision>
  <dcterms:created xsi:type="dcterms:W3CDTF">2022-03-23T18:15:13Z</dcterms:created>
  <dcterms:modified xsi:type="dcterms:W3CDTF">2023-04-19T12:10:09Z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143640-2c58-497f-98bf-5d03ac8b8df5_Enabled">
    <vt:lpwstr>true</vt:lpwstr>
  </property>
  <property fmtid="{D5CDD505-2E9C-101B-9397-08002B2CF9AE}" pid="3" name="MSIP_Label_d0143640-2c58-497f-98bf-5d03ac8b8df5_SetDate">
    <vt:lpwstr>2023-04-13T08:33:51Z</vt:lpwstr>
  </property>
  <property fmtid="{D5CDD505-2E9C-101B-9397-08002B2CF9AE}" pid="4" name="MSIP_Label_d0143640-2c58-497f-98bf-5d03ac8b8df5_Method">
    <vt:lpwstr>Standard</vt:lpwstr>
  </property>
  <property fmtid="{D5CDD505-2E9C-101B-9397-08002B2CF9AE}" pid="5" name="MSIP_Label_d0143640-2c58-497f-98bf-5d03ac8b8df5_Name">
    <vt:lpwstr>General</vt:lpwstr>
  </property>
  <property fmtid="{D5CDD505-2E9C-101B-9397-08002B2CF9AE}" pid="6" name="MSIP_Label_d0143640-2c58-497f-98bf-5d03ac8b8df5_SiteId">
    <vt:lpwstr>adecc3d0-610d-4060-a865-615f7f48c411</vt:lpwstr>
  </property>
  <property fmtid="{D5CDD505-2E9C-101B-9397-08002B2CF9AE}" pid="7" name="MSIP_Label_d0143640-2c58-497f-98bf-5d03ac8b8df5_ActionId">
    <vt:lpwstr>e9924249-ea58-4fcd-b18b-88db0fa8449a</vt:lpwstr>
  </property>
  <property fmtid="{D5CDD505-2E9C-101B-9397-08002B2CF9AE}" pid="8" name="MSIP_Label_d0143640-2c58-497f-98bf-5d03ac8b8df5_ContentBits">
    <vt:lpwstr>1</vt:lpwstr>
  </property>
  <property fmtid="{D5CDD505-2E9C-101B-9397-08002B2CF9AE}" pid="9" name="ClassificationContentMarkingHeaderLocations">
    <vt:lpwstr>1_Default Design:3</vt:lpwstr>
  </property>
  <property fmtid="{D5CDD505-2E9C-101B-9397-08002B2CF9AE}" pid="10" name="ClassificationContentMarkingHeaderText">
    <vt:lpwstr>Sensitivity: General</vt:lpwstr>
  </property>
</Properties>
</file>